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6" r:id="rId2"/>
    <p:sldId id="278" r:id="rId3"/>
    <p:sldId id="264" r:id="rId4"/>
    <p:sldId id="277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0" autoAdjust="0"/>
    <p:restoredTop sz="98559" autoAdjust="0"/>
  </p:normalViewPr>
  <p:slideViewPr>
    <p:cSldViewPr>
      <p:cViewPr>
        <p:scale>
          <a:sx n="100" d="100"/>
          <a:sy n="100" d="100"/>
        </p:scale>
        <p:origin x="966" y="3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790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55977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0843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2880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5242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7984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89830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811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643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0675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75344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381EC3-B176-464D-96A2-5651A2963D8E}"/>
              </a:ext>
            </a:extLst>
          </p:cNvPr>
          <p:cNvGrpSpPr/>
          <p:nvPr/>
        </p:nvGrpSpPr>
        <p:grpSpPr>
          <a:xfrm>
            <a:off x="1706563" y="117929"/>
            <a:ext cx="6492876" cy="6590392"/>
            <a:chOff x="1706563" y="117929"/>
            <a:chExt cx="6492876" cy="6590392"/>
          </a:xfrm>
        </p:grpSpPr>
        <p:grpSp>
          <p:nvGrpSpPr>
            <p:cNvPr id="180" name="グループ化 179"/>
            <p:cNvGrpSpPr/>
            <p:nvPr/>
          </p:nvGrpSpPr>
          <p:grpSpPr>
            <a:xfrm>
              <a:off x="2605769" y="1885724"/>
              <a:ext cx="1672545" cy="1961696"/>
              <a:chOff x="3114676" y="2640013"/>
              <a:chExt cx="2341563" cy="2746375"/>
            </a:xfrm>
          </p:grpSpPr>
          <p:sp>
            <p:nvSpPr>
              <p:cNvPr id="181" name="Freeform 3"/>
              <p:cNvSpPr>
                <a:spLocks/>
              </p:cNvSpPr>
              <p:nvPr/>
            </p:nvSpPr>
            <p:spPr bwMode="auto">
              <a:xfrm>
                <a:off x="4286251" y="3900488"/>
                <a:ext cx="404813" cy="630238"/>
              </a:xfrm>
              <a:custGeom>
                <a:avLst/>
                <a:gdLst>
                  <a:gd name="T0" fmla="*/ 85 w 255"/>
                  <a:gd name="T1" fmla="*/ 0 h 397"/>
                  <a:gd name="T2" fmla="*/ 0 w 255"/>
                  <a:gd name="T3" fmla="*/ 198 h 397"/>
                  <a:gd name="T4" fmla="*/ 28 w 255"/>
                  <a:gd name="T5" fmla="*/ 284 h 397"/>
                  <a:gd name="T6" fmla="*/ 28 w 255"/>
                  <a:gd name="T7" fmla="*/ 340 h 397"/>
                  <a:gd name="T8" fmla="*/ 85 w 255"/>
                  <a:gd name="T9" fmla="*/ 397 h 397"/>
                  <a:gd name="T10" fmla="*/ 141 w 255"/>
                  <a:gd name="T11" fmla="*/ 397 h 397"/>
                  <a:gd name="T12" fmla="*/ 255 w 255"/>
                  <a:gd name="T13" fmla="*/ 227 h 397"/>
                  <a:gd name="T14" fmla="*/ 198 w 255"/>
                  <a:gd name="T15" fmla="*/ 227 h 397"/>
                  <a:gd name="T16" fmla="*/ 198 w 255"/>
                  <a:gd name="T17" fmla="*/ 142 h 397"/>
                  <a:gd name="T18" fmla="*/ 141 w 255"/>
                  <a:gd name="T19" fmla="*/ 113 h 397"/>
                  <a:gd name="T20" fmla="*/ 141 w 255"/>
                  <a:gd name="T21" fmla="*/ 28 h 397"/>
                  <a:gd name="T22" fmla="*/ 85 w 255"/>
                  <a:gd name="T2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397">
                    <a:moveTo>
                      <a:pt x="85" y="0"/>
                    </a:moveTo>
                    <a:lnTo>
                      <a:pt x="0" y="198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85" y="397"/>
                    </a:lnTo>
                    <a:lnTo>
                      <a:pt x="141" y="397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98" y="142"/>
                    </a:lnTo>
                    <a:lnTo>
                      <a:pt x="141" y="113"/>
                    </a:lnTo>
                    <a:lnTo>
                      <a:pt x="141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2" name="Freeform 4"/>
              <p:cNvSpPr>
                <a:spLocks/>
              </p:cNvSpPr>
              <p:nvPr/>
            </p:nvSpPr>
            <p:spPr bwMode="auto">
              <a:xfrm>
                <a:off x="3656013" y="3765550"/>
                <a:ext cx="1079500" cy="1620838"/>
              </a:xfrm>
              <a:custGeom>
                <a:avLst/>
                <a:gdLst>
                  <a:gd name="T0" fmla="*/ 482 w 680"/>
                  <a:gd name="T1" fmla="*/ 85 h 1021"/>
                  <a:gd name="T2" fmla="*/ 453 w 680"/>
                  <a:gd name="T3" fmla="*/ 0 h 1021"/>
                  <a:gd name="T4" fmla="*/ 397 w 680"/>
                  <a:gd name="T5" fmla="*/ 0 h 1021"/>
                  <a:gd name="T6" fmla="*/ 283 w 680"/>
                  <a:gd name="T7" fmla="*/ 113 h 1021"/>
                  <a:gd name="T8" fmla="*/ 255 w 680"/>
                  <a:gd name="T9" fmla="*/ 369 h 1021"/>
                  <a:gd name="T10" fmla="*/ 283 w 680"/>
                  <a:gd name="T11" fmla="*/ 454 h 1021"/>
                  <a:gd name="T12" fmla="*/ 226 w 680"/>
                  <a:gd name="T13" fmla="*/ 539 h 1021"/>
                  <a:gd name="T14" fmla="*/ 141 w 680"/>
                  <a:gd name="T15" fmla="*/ 539 h 1021"/>
                  <a:gd name="T16" fmla="*/ 113 w 680"/>
                  <a:gd name="T17" fmla="*/ 510 h 1021"/>
                  <a:gd name="T18" fmla="*/ 56 w 680"/>
                  <a:gd name="T19" fmla="*/ 482 h 1021"/>
                  <a:gd name="T20" fmla="*/ 56 w 680"/>
                  <a:gd name="T21" fmla="*/ 567 h 1021"/>
                  <a:gd name="T22" fmla="*/ 0 w 680"/>
                  <a:gd name="T23" fmla="*/ 595 h 1021"/>
                  <a:gd name="T24" fmla="*/ 28 w 680"/>
                  <a:gd name="T25" fmla="*/ 652 h 1021"/>
                  <a:gd name="T26" fmla="*/ 0 w 680"/>
                  <a:gd name="T27" fmla="*/ 680 h 1021"/>
                  <a:gd name="T28" fmla="*/ 56 w 680"/>
                  <a:gd name="T29" fmla="*/ 680 h 1021"/>
                  <a:gd name="T30" fmla="*/ 85 w 680"/>
                  <a:gd name="T31" fmla="*/ 737 h 1021"/>
                  <a:gd name="T32" fmla="*/ 113 w 680"/>
                  <a:gd name="T33" fmla="*/ 737 h 1021"/>
                  <a:gd name="T34" fmla="*/ 141 w 680"/>
                  <a:gd name="T35" fmla="*/ 794 h 1021"/>
                  <a:gd name="T36" fmla="*/ 198 w 680"/>
                  <a:gd name="T37" fmla="*/ 794 h 1021"/>
                  <a:gd name="T38" fmla="*/ 226 w 680"/>
                  <a:gd name="T39" fmla="*/ 822 h 1021"/>
                  <a:gd name="T40" fmla="*/ 255 w 680"/>
                  <a:gd name="T41" fmla="*/ 822 h 1021"/>
                  <a:gd name="T42" fmla="*/ 312 w 680"/>
                  <a:gd name="T43" fmla="*/ 850 h 1021"/>
                  <a:gd name="T44" fmla="*/ 340 w 680"/>
                  <a:gd name="T45" fmla="*/ 879 h 1021"/>
                  <a:gd name="T46" fmla="*/ 397 w 680"/>
                  <a:gd name="T47" fmla="*/ 879 h 1021"/>
                  <a:gd name="T48" fmla="*/ 425 w 680"/>
                  <a:gd name="T49" fmla="*/ 935 h 1021"/>
                  <a:gd name="T50" fmla="*/ 510 w 680"/>
                  <a:gd name="T51" fmla="*/ 935 h 1021"/>
                  <a:gd name="T52" fmla="*/ 538 w 680"/>
                  <a:gd name="T53" fmla="*/ 992 h 1021"/>
                  <a:gd name="T54" fmla="*/ 595 w 680"/>
                  <a:gd name="T55" fmla="*/ 992 h 1021"/>
                  <a:gd name="T56" fmla="*/ 652 w 680"/>
                  <a:gd name="T57" fmla="*/ 1021 h 1021"/>
                  <a:gd name="T58" fmla="*/ 623 w 680"/>
                  <a:gd name="T59" fmla="*/ 935 h 1021"/>
                  <a:gd name="T60" fmla="*/ 680 w 680"/>
                  <a:gd name="T61" fmla="*/ 935 h 1021"/>
                  <a:gd name="T62" fmla="*/ 652 w 680"/>
                  <a:gd name="T63" fmla="*/ 907 h 1021"/>
                  <a:gd name="T64" fmla="*/ 652 w 680"/>
                  <a:gd name="T65" fmla="*/ 879 h 1021"/>
                  <a:gd name="T66" fmla="*/ 595 w 680"/>
                  <a:gd name="T67" fmla="*/ 850 h 1021"/>
                  <a:gd name="T68" fmla="*/ 567 w 680"/>
                  <a:gd name="T69" fmla="*/ 794 h 1021"/>
                  <a:gd name="T70" fmla="*/ 595 w 680"/>
                  <a:gd name="T71" fmla="*/ 737 h 1021"/>
                  <a:gd name="T72" fmla="*/ 567 w 680"/>
                  <a:gd name="T73" fmla="*/ 652 h 1021"/>
                  <a:gd name="T74" fmla="*/ 567 w 680"/>
                  <a:gd name="T75" fmla="*/ 567 h 1021"/>
                  <a:gd name="T76" fmla="*/ 510 w 680"/>
                  <a:gd name="T77" fmla="*/ 539 h 1021"/>
                  <a:gd name="T78" fmla="*/ 482 w 680"/>
                  <a:gd name="T79" fmla="*/ 482 h 1021"/>
                  <a:gd name="T80" fmla="*/ 425 w 680"/>
                  <a:gd name="T81" fmla="*/ 425 h 1021"/>
                  <a:gd name="T82" fmla="*/ 425 w 680"/>
                  <a:gd name="T83" fmla="*/ 369 h 1021"/>
                  <a:gd name="T84" fmla="*/ 397 w 680"/>
                  <a:gd name="T85" fmla="*/ 283 h 1021"/>
                  <a:gd name="T86" fmla="*/ 482 w 680"/>
                  <a:gd name="T87" fmla="*/ 85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80" h="1021">
                    <a:moveTo>
                      <a:pt x="482" y="85"/>
                    </a:moveTo>
                    <a:lnTo>
                      <a:pt x="453" y="0"/>
                    </a:lnTo>
                    <a:lnTo>
                      <a:pt x="397" y="0"/>
                    </a:lnTo>
                    <a:lnTo>
                      <a:pt x="283" y="113"/>
                    </a:lnTo>
                    <a:lnTo>
                      <a:pt x="255" y="369"/>
                    </a:lnTo>
                    <a:lnTo>
                      <a:pt x="283" y="454"/>
                    </a:lnTo>
                    <a:lnTo>
                      <a:pt x="226" y="539"/>
                    </a:lnTo>
                    <a:lnTo>
                      <a:pt x="141" y="539"/>
                    </a:lnTo>
                    <a:lnTo>
                      <a:pt x="113" y="510"/>
                    </a:lnTo>
                    <a:lnTo>
                      <a:pt x="56" y="482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85" y="737"/>
                    </a:lnTo>
                    <a:lnTo>
                      <a:pt x="113" y="737"/>
                    </a:lnTo>
                    <a:lnTo>
                      <a:pt x="141" y="794"/>
                    </a:lnTo>
                    <a:lnTo>
                      <a:pt x="198" y="794"/>
                    </a:lnTo>
                    <a:lnTo>
                      <a:pt x="226" y="822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340" y="879"/>
                    </a:lnTo>
                    <a:lnTo>
                      <a:pt x="397" y="879"/>
                    </a:lnTo>
                    <a:lnTo>
                      <a:pt x="425" y="935"/>
                    </a:lnTo>
                    <a:lnTo>
                      <a:pt x="510" y="935"/>
                    </a:lnTo>
                    <a:lnTo>
                      <a:pt x="538" y="992"/>
                    </a:lnTo>
                    <a:lnTo>
                      <a:pt x="595" y="992"/>
                    </a:lnTo>
                    <a:lnTo>
                      <a:pt x="652" y="1021"/>
                    </a:lnTo>
                    <a:lnTo>
                      <a:pt x="623" y="935"/>
                    </a:lnTo>
                    <a:lnTo>
                      <a:pt x="680" y="935"/>
                    </a:lnTo>
                    <a:lnTo>
                      <a:pt x="652" y="907"/>
                    </a:lnTo>
                    <a:lnTo>
                      <a:pt x="652" y="879"/>
                    </a:lnTo>
                    <a:lnTo>
                      <a:pt x="595" y="850"/>
                    </a:lnTo>
                    <a:lnTo>
                      <a:pt x="567" y="794"/>
                    </a:lnTo>
                    <a:lnTo>
                      <a:pt x="595" y="737"/>
                    </a:lnTo>
                    <a:lnTo>
                      <a:pt x="567" y="652"/>
                    </a:lnTo>
                    <a:lnTo>
                      <a:pt x="567" y="567"/>
                    </a:lnTo>
                    <a:lnTo>
                      <a:pt x="510" y="539"/>
                    </a:lnTo>
                    <a:lnTo>
                      <a:pt x="482" y="482"/>
                    </a:lnTo>
                    <a:lnTo>
                      <a:pt x="425" y="425"/>
                    </a:lnTo>
                    <a:lnTo>
                      <a:pt x="425" y="369"/>
                    </a:lnTo>
                    <a:lnTo>
                      <a:pt x="397" y="283"/>
                    </a:lnTo>
                    <a:lnTo>
                      <a:pt x="482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3" name="Freeform 5"/>
              <p:cNvSpPr>
                <a:spLocks/>
              </p:cNvSpPr>
              <p:nvPr/>
            </p:nvSpPr>
            <p:spPr bwMode="auto">
              <a:xfrm>
                <a:off x="4421188" y="3990975"/>
                <a:ext cx="674688" cy="630238"/>
              </a:xfrm>
              <a:custGeom>
                <a:avLst/>
                <a:gdLst>
                  <a:gd name="T0" fmla="*/ 170 w 425"/>
                  <a:gd name="T1" fmla="*/ 170 h 397"/>
                  <a:gd name="T2" fmla="*/ 198 w 425"/>
                  <a:gd name="T3" fmla="*/ 170 h 397"/>
                  <a:gd name="T4" fmla="*/ 198 w 425"/>
                  <a:gd name="T5" fmla="*/ 85 h 397"/>
                  <a:gd name="T6" fmla="*/ 255 w 425"/>
                  <a:gd name="T7" fmla="*/ 28 h 397"/>
                  <a:gd name="T8" fmla="*/ 340 w 425"/>
                  <a:gd name="T9" fmla="*/ 0 h 397"/>
                  <a:gd name="T10" fmla="*/ 397 w 425"/>
                  <a:gd name="T11" fmla="*/ 56 h 397"/>
                  <a:gd name="T12" fmla="*/ 425 w 425"/>
                  <a:gd name="T13" fmla="*/ 141 h 397"/>
                  <a:gd name="T14" fmla="*/ 368 w 425"/>
                  <a:gd name="T15" fmla="*/ 141 h 397"/>
                  <a:gd name="T16" fmla="*/ 368 w 425"/>
                  <a:gd name="T17" fmla="*/ 170 h 397"/>
                  <a:gd name="T18" fmla="*/ 397 w 425"/>
                  <a:gd name="T19" fmla="*/ 227 h 397"/>
                  <a:gd name="T20" fmla="*/ 340 w 425"/>
                  <a:gd name="T21" fmla="*/ 227 h 397"/>
                  <a:gd name="T22" fmla="*/ 368 w 425"/>
                  <a:gd name="T23" fmla="*/ 283 h 397"/>
                  <a:gd name="T24" fmla="*/ 311 w 425"/>
                  <a:gd name="T25" fmla="*/ 283 h 397"/>
                  <a:gd name="T26" fmla="*/ 311 w 425"/>
                  <a:gd name="T27" fmla="*/ 227 h 397"/>
                  <a:gd name="T28" fmla="*/ 255 w 425"/>
                  <a:gd name="T29" fmla="*/ 283 h 397"/>
                  <a:gd name="T30" fmla="*/ 198 w 425"/>
                  <a:gd name="T31" fmla="*/ 283 h 397"/>
                  <a:gd name="T32" fmla="*/ 170 w 425"/>
                  <a:gd name="T33" fmla="*/ 368 h 397"/>
                  <a:gd name="T34" fmla="*/ 141 w 425"/>
                  <a:gd name="T35" fmla="*/ 397 h 397"/>
                  <a:gd name="T36" fmla="*/ 113 w 425"/>
                  <a:gd name="T37" fmla="*/ 368 h 397"/>
                  <a:gd name="T38" fmla="*/ 85 w 425"/>
                  <a:gd name="T39" fmla="*/ 397 h 397"/>
                  <a:gd name="T40" fmla="*/ 56 w 425"/>
                  <a:gd name="T41" fmla="*/ 368 h 397"/>
                  <a:gd name="T42" fmla="*/ 28 w 425"/>
                  <a:gd name="T43" fmla="*/ 397 h 397"/>
                  <a:gd name="T44" fmla="*/ 0 w 425"/>
                  <a:gd name="T45" fmla="*/ 340 h 397"/>
                  <a:gd name="T46" fmla="*/ 56 w 425"/>
                  <a:gd name="T47" fmla="*/ 340 h 397"/>
                  <a:gd name="T48" fmla="*/ 170 w 425"/>
                  <a:gd name="T49" fmla="*/ 17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5" h="397">
                    <a:moveTo>
                      <a:pt x="170" y="170"/>
                    </a:moveTo>
                    <a:lnTo>
                      <a:pt x="198" y="170"/>
                    </a:lnTo>
                    <a:lnTo>
                      <a:pt x="198" y="85"/>
                    </a:lnTo>
                    <a:lnTo>
                      <a:pt x="255" y="28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425" y="141"/>
                    </a:lnTo>
                    <a:lnTo>
                      <a:pt x="368" y="141"/>
                    </a:lnTo>
                    <a:lnTo>
                      <a:pt x="368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68" y="283"/>
                    </a:lnTo>
                    <a:lnTo>
                      <a:pt x="311" y="283"/>
                    </a:lnTo>
                    <a:lnTo>
                      <a:pt x="311" y="227"/>
                    </a:lnTo>
                    <a:lnTo>
                      <a:pt x="255" y="283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141" y="397"/>
                    </a:lnTo>
                    <a:lnTo>
                      <a:pt x="113" y="368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17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4" name="Freeform 6"/>
              <p:cNvSpPr>
                <a:spLocks/>
              </p:cNvSpPr>
              <p:nvPr/>
            </p:nvSpPr>
            <p:spPr bwMode="auto">
              <a:xfrm>
                <a:off x="3295651" y="2820988"/>
                <a:ext cx="134938" cy="134938"/>
              </a:xfrm>
              <a:custGeom>
                <a:avLst/>
                <a:gdLst>
                  <a:gd name="T0" fmla="*/ 0 w 85"/>
                  <a:gd name="T1" fmla="*/ 0 h 85"/>
                  <a:gd name="T2" fmla="*/ 28 w 85"/>
                  <a:gd name="T3" fmla="*/ 0 h 85"/>
                  <a:gd name="T4" fmla="*/ 85 w 85"/>
                  <a:gd name="T5" fmla="*/ 0 h 85"/>
                  <a:gd name="T6" fmla="*/ 85 w 85"/>
                  <a:gd name="T7" fmla="*/ 56 h 85"/>
                  <a:gd name="T8" fmla="*/ 28 w 85"/>
                  <a:gd name="T9" fmla="*/ 85 h 85"/>
                  <a:gd name="T10" fmla="*/ 0 w 85"/>
                  <a:gd name="T11" fmla="*/ 28 h 85"/>
                  <a:gd name="T12" fmla="*/ 0 w 85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0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85" y="56"/>
                    </a:lnTo>
                    <a:lnTo>
                      <a:pt x="28" y="85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5" name="Freeform 7"/>
              <p:cNvSpPr>
                <a:spLocks/>
              </p:cNvSpPr>
              <p:nvPr/>
            </p:nvSpPr>
            <p:spPr bwMode="auto">
              <a:xfrm>
                <a:off x="3790951" y="2865438"/>
                <a:ext cx="223838" cy="269875"/>
              </a:xfrm>
              <a:custGeom>
                <a:avLst/>
                <a:gdLst>
                  <a:gd name="T0" fmla="*/ 28 w 141"/>
                  <a:gd name="T1" fmla="*/ 0 h 170"/>
                  <a:gd name="T2" fmla="*/ 0 w 141"/>
                  <a:gd name="T3" fmla="*/ 57 h 170"/>
                  <a:gd name="T4" fmla="*/ 28 w 141"/>
                  <a:gd name="T5" fmla="*/ 113 h 170"/>
                  <a:gd name="T6" fmla="*/ 56 w 141"/>
                  <a:gd name="T7" fmla="*/ 170 h 170"/>
                  <a:gd name="T8" fmla="*/ 113 w 141"/>
                  <a:gd name="T9" fmla="*/ 170 h 170"/>
                  <a:gd name="T10" fmla="*/ 141 w 141"/>
                  <a:gd name="T11" fmla="*/ 142 h 170"/>
                  <a:gd name="T12" fmla="*/ 141 w 141"/>
                  <a:gd name="T13" fmla="*/ 57 h 170"/>
                  <a:gd name="T14" fmla="*/ 85 w 141"/>
                  <a:gd name="T15" fmla="*/ 0 h 170"/>
                  <a:gd name="T16" fmla="*/ 28 w 141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70">
                    <a:moveTo>
                      <a:pt x="28" y="0"/>
                    </a:moveTo>
                    <a:lnTo>
                      <a:pt x="0" y="57"/>
                    </a:lnTo>
                    <a:lnTo>
                      <a:pt x="28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41" y="142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6" name="Freeform 8"/>
              <p:cNvSpPr>
                <a:spLocks/>
              </p:cNvSpPr>
              <p:nvPr/>
            </p:nvSpPr>
            <p:spPr bwMode="auto">
              <a:xfrm>
                <a:off x="3835401" y="3360738"/>
                <a:ext cx="179388" cy="269875"/>
              </a:xfrm>
              <a:custGeom>
                <a:avLst/>
                <a:gdLst>
                  <a:gd name="T0" fmla="*/ 57 w 113"/>
                  <a:gd name="T1" fmla="*/ 0 h 170"/>
                  <a:gd name="T2" fmla="*/ 28 w 113"/>
                  <a:gd name="T3" fmla="*/ 28 h 170"/>
                  <a:gd name="T4" fmla="*/ 28 w 113"/>
                  <a:gd name="T5" fmla="*/ 57 h 170"/>
                  <a:gd name="T6" fmla="*/ 0 w 113"/>
                  <a:gd name="T7" fmla="*/ 113 h 170"/>
                  <a:gd name="T8" fmla="*/ 57 w 113"/>
                  <a:gd name="T9" fmla="*/ 170 h 170"/>
                  <a:gd name="T10" fmla="*/ 85 w 113"/>
                  <a:gd name="T11" fmla="*/ 170 h 170"/>
                  <a:gd name="T12" fmla="*/ 113 w 113"/>
                  <a:gd name="T13" fmla="*/ 113 h 170"/>
                  <a:gd name="T14" fmla="*/ 113 w 113"/>
                  <a:gd name="T15" fmla="*/ 85 h 170"/>
                  <a:gd name="T16" fmla="*/ 85 w 113"/>
                  <a:gd name="T17" fmla="*/ 28 h 170"/>
                  <a:gd name="T18" fmla="*/ 85 w 113"/>
                  <a:gd name="T19" fmla="*/ 0 h 170"/>
                  <a:gd name="T20" fmla="*/ 57 w 113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70">
                    <a:moveTo>
                      <a:pt x="57" y="0"/>
                    </a:moveTo>
                    <a:lnTo>
                      <a:pt x="28" y="28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7" name="Freeform 9"/>
              <p:cNvSpPr>
                <a:spLocks/>
              </p:cNvSpPr>
              <p:nvPr/>
            </p:nvSpPr>
            <p:spPr bwMode="auto">
              <a:xfrm>
                <a:off x="4375151" y="3586163"/>
                <a:ext cx="585788" cy="674688"/>
              </a:xfrm>
              <a:custGeom>
                <a:avLst/>
                <a:gdLst>
                  <a:gd name="T0" fmla="*/ 227 w 369"/>
                  <a:gd name="T1" fmla="*/ 425 h 425"/>
                  <a:gd name="T2" fmla="*/ 227 w 369"/>
                  <a:gd name="T3" fmla="*/ 340 h 425"/>
                  <a:gd name="T4" fmla="*/ 284 w 369"/>
                  <a:gd name="T5" fmla="*/ 283 h 425"/>
                  <a:gd name="T6" fmla="*/ 369 w 369"/>
                  <a:gd name="T7" fmla="*/ 255 h 425"/>
                  <a:gd name="T8" fmla="*/ 312 w 369"/>
                  <a:gd name="T9" fmla="*/ 198 h 425"/>
                  <a:gd name="T10" fmla="*/ 312 w 369"/>
                  <a:gd name="T11" fmla="*/ 85 h 425"/>
                  <a:gd name="T12" fmla="*/ 255 w 369"/>
                  <a:gd name="T13" fmla="*/ 56 h 425"/>
                  <a:gd name="T14" fmla="*/ 227 w 369"/>
                  <a:gd name="T15" fmla="*/ 28 h 425"/>
                  <a:gd name="T16" fmla="*/ 199 w 369"/>
                  <a:gd name="T17" fmla="*/ 0 h 425"/>
                  <a:gd name="T18" fmla="*/ 199 w 369"/>
                  <a:gd name="T19" fmla="*/ 56 h 425"/>
                  <a:gd name="T20" fmla="*/ 170 w 369"/>
                  <a:gd name="T21" fmla="*/ 56 h 425"/>
                  <a:gd name="T22" fmla="*/ 142 w 369"/>
                  <a:gd name="T23" fmla="*/ 0 h 425"/>
                  <a:gd name="T24" fmla="*/ 114 w 369"/>
                  <a:gd name="T25" fmla="*/ 28 h 425"/>
                  <a:gd name="T26" fmla="*/ 142 w 369"/>
                  <a:gd name="T27" fmla="*/ 56 h 425"/>
                  <a:gd name="T28" fmla="*/ 114 w 369"/>
                  <a:gd name="T29" fmla="*/ 85 h 425"/>
                  <a:gd name="T30" fmla="*/ 85 w 369"/>
                  <a:gd name="T31" fmla="*/ 28 h 425"/>
                  <a:gd name="T32" fmla="*/ 0 w 369"/>
                  <a:gd name="T33" fmla="*/ 113 h 425"/>
                  <a:gd name="T34" fmla="*/ 29 w 369"/>
                  <a:gd name="T35" fmla="*/ 198 h 425"/>
                  <a:gd name="T36" fmla="*/ 85 w 369"/>
                  <a:gd name="T37" fmla="*/ 226 h 425"/>
                  <a:gd name="T38" fmla="*/ 85 w 369"/>
                  <a:gd name="T39" fmla="*/ 311 h 425"/>
                  <a:gd name="T40" fmla="*/ 142 w 369"/>
                  <a:gd name="T41" fmla="*/ 340 h 425"/>
                  <a:gd name="T42" fmla="*/ 142 w 369"/>
                  <a:gd name="T43" fmla="*/ 425 h 425"/>
                  <a:gd name="T44" fmla="*/ 227 w 369"/>
                  <a:gd name="T4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425">
                    <a:moveTo>
                      <a:pt x="227" y="425"/>
                    </a:moveTo>
                    <a:lnTo>
                      <a:pt x="227" y="340"/>
                    </a:lnTo>
                    <a:lnTo>
                      <a:pt x="284" y="283"/>
                    </a:lnTo>
                    <a:lnTo>
                      <a:pt x="369" y="255"/>
                    </a:lnTo>
                    <a:lnTo>
                      <a:pt x="312" y="198"/>
                    </a:lnTo>
                    <a:lnTo>
                      <a:pt x="312" y="85"/>
                    </a:lnTo>
                    <a:lnTo>
                      <a:pt x="255" y="56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99" y="56"/>
                    </a:lnTo>
                    <a:lnTo>
                      <a:pt x="170" y="56"/>
                    </a:lnTo>
                    <a:lnTo>
                      <a:pt x="142" y="0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14" y="85"/>
                    </a:lnTo>
                    <a:lnTo>
                      <a:pt x="85" y="28"/>
                    </a:lnTo>
                    <a:lnTo>
                      <a:pt x="0" y="113"/>
                    </a:lnTo>
                    <a:lnTo>
                      <a:pt x="29" y="198"/>
                    </a:lnTo>
                    <a:lnTo>
                      <a:pt x="85" y="226"/>
                    </a:lnTo>
                    <a:lnTo>
                      <a:pt x="85" y="311"/>
                    </a:lnTo>
                    <a:lnTo>
                      <a:pt x="142" y="340"/>
                    </a:lnTo>
                    <a:lnTo>
                      <a:pt x="142" y="425"/>
                    </a:lnTo>
                    <a:lnTo>
                      <a:pt x="227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8" name="Freeform 10"/>
              <p:cNvSpPr>
                <a:spLocks/>
              </p:cNvSpPr>
              <p:nvPr/>
            </p:nvSpPr>
            <p:spPr bwMode="auto">
              <a:xfrm>
                <a:off x="3114676" y="3090863"/>
                <a:ext cx="1125538" cy="1530350"/>
              </a:xfrm>
              <a:custGeom>
                <a:avLst/>
                <a:gdLst>
                  <a:gd name="T0" fmla="*/ 454 w 709"/>
                  <a:gd name="T1" fmla="*/ 935 h 964"/>
                  <a:gd name="T2" fmla="*/ 454 w 709"/>
                  <a:gd name="T3" fmla="*/ 879 h 964"/>
                  <a:gd name="T4" fmla="*/ 426 w 709"/>
                  <a:gd name="T5" fmla="*/ 850 h 964"/>
                  <a:gd name="T6" fmla="*/ 454 w 709"/>
                  <a:gd name="T7" fmla="*/ 794 h 964"/>
                  <a:gd name="T8" fmla="*/ 454 w 709"/>
                  <a:gd name="T9" fmla="*/ 737 h 964"/>
                  <a:gd name="T10" fmla="*/ 341 w 709"/>
                  <a:gd name="T11" fmla="*/ 708 h 964"/>
                  <a:gd name="T12" fmla="*/ 341 w 709"/>
                  <a:gd name="T13" fmla="*/ 652 h 964"/>
                  <a:gd name="T14" fmla="*/ 227 w 709"/>
                  <a:gd name="T15" fmla="*/ 652 h 964"/>
                  <a:gd name="T16" fmla="*/ 199 w 709"/>
                  <a:gd name="T17" fmla="*/ 680 h 964"/>
                  <a:gd name="T18" fmla="*/ 171 w 709"/>
                  <a:gd name="T19" fmla="*/ 652 h 964"/>
                  <a:gd name="T20" fmla="*/ 199 w 709"/>
                  <a:gd name="T21" fmla="*/ 623 h 964"/>
                  <a:gd name="T22" fmla="*/ 199 w 709"/>
                  <a:gd name="T23" fmla="*/ 595 h 964"/>
                  <a:gd name="T24" fmla="*/ 199 w 709"/>
                  <a:gd name="T25" fmla="*/ 538 h 964"/>
                  <a:gd name="T26" fmla="*/ 171 w 709"/>
                  <a:gd name="T27" fmla="*/ 510 h 964"/>
                  <a:gd name="T28" fmla="*/ 114 w 709"/>
                  <a:gd name="T29" fmla="*/ 510 h 964"/>
                  <a:gd name="T30" fmla="*/ 57 w 709"/>
                  <a:gd name="T31" fmla="*/ 425 h 964"/>
                  <a:gd name="T32" fmla="*/ 57 w 709"/>
                  <a:gd name="T33" fmla="*/ 312 h 964"/>
                  <a:gd name="T34" fmla="*/ 29 w 709"/>
                  <a:gd name="T35" fmla="*/ 283 h 964"/>
                  <a:gd name="T36" fmla="*/ 57 w 709"/>
                  <a:gd name="T37" fmla="*/ 227 h 964"/>
                  <a:gd name="T38" fmla="*/ 0 w 709"/>
                  <a:gd name="T39" fmla="*/ 170 h 964"/>
                  <a:gd name="T40" fmla="*/ 0 w 709"/>
                  <a:gd name="T41" fmla="*/ 113 h 964"/>
                  <a:gd name="T42" fmla="*/ 57 w 709"/>
                  <a:gd name="T43" fmla="*/ 85 h 964"/>
                  <a:gd name="T44" fmla="*/ 29 w 709"/>
                  <a:gd name="T45" fmla="*/ 0 h 964"/>
                  <a:gd name="T46" fmla="*/ 142 w 709"/>
                  <a:gd name="T47" fmla="*/ 56 h 964"/>
                  <a:gd name="T48" fmla="*/ 171 w 709"/>
                  <a:gd name="T49" fmla="*/ 113 h 964"/>
                  <a:gd name="T50" fmla="*/ 142 w 709"/>
                  <a:gd name="T51" fmla="*/ 141 h 964"/>
                  <a:gd name="T52" fmla="*/ 142 w 709"/>
                  <a:gd name="T53" fmla="*/ 170 h 964"/>
                  <a:gd name="T54" fmla="*/ 114 w 709"/>
                  <a:gd name="T55" fmla="*/ 198 h 964"/>
                  <a:gd name="T56" fmla="*/ 142 w 709"/>
                  <a:gd name="T57" fmla="*/ 227 h 964"/>
                  <a:gd name="T58" fmla="*/ 142 w 709"/>
                  <a:gd name="T59" fmla="*/ 283 h 964"/>
                  <a:gd name="T60" fmla="*/ 227 w 709"/>
                  <a:gd name="T61" fmla="*/ 312 h 964"/>
                  <a:gd name="T62" fmla="*/ 341 w 709"/>
                  <a:gd name="T63" fmla="*/ 312 h 964"/>
                  <a:gd name="T64" fmla="*/ 369 w 709"/>
                  <a:gd name="T65" fmla="*/ 312 h 964"/>
                  <a:gd name="T66" fmla="*/ 369 w 709"/>
                  <a:gd name="T67" fmla="*/ 368 h 964"/>
                  <a:gd name="T68" fmla="*/ 341 w 709"/>
                  <a:gd name="T69" fmla="*/ 425 h 964"/>
                  <a:gd name="T70" fmla="*/ 312 w 709"/>
                  <a:gd name="T71" fmla="*/ 397 h 964"/>
                  <a:gd name="T72" fmla="*/ 312 w 709"/>
                  <a:gd name="T73" fmla="*/ 368 h 964"/>
                  <a:gd name="T74" fmla="*/ 256 w 709"/>
                  <a:gd name="T75" fmla="*/ 397 h 964"/>
                  <a:gd name="T76" fmla="*/ 284 w 709"/>
                  <a:gd name="T77" fmla="*/ 453 h 964"/>
                  <a:gd name="T78" fmla="*/ 284 w 709"/>
                  <a:gd name="T79" fmla="*/ 425 h 964"/>
                  <a:gd name="T80" fmla="*/ 312 w 709"/>
                  <a:gd name="T81" fmla="*/ 425 h 964"/>
                  <a:gd name="T82" fmla="*/ 341 w 709"/>
                  <a:gd name="T83" fmla="*/ 482 h 964"/>
                  <a:gd name="T84" fmla="*/ 426 w 709"/>
                  <a:gd name="T85" fmla="*/ 510 h 964"/>
                  <a:gd name="T86" fmla="*/ 426 w 709"/>
                  <a:gd name="T87" fmla="*/ 482 h 964"/>
                  <a:gd name="T88" fmla="*/ 482 w 709"/>
                  <a:gd name="T89" fmla="*/ 510 h 964"/>
                  <a:gd name="T90" fmla="*/ 539 w 709"/>
                  <a:gd name="T91" fmla="*/ 482 h 964"/>
                  <a:gd name="T92" fmla="*/ 567 w 709"/>
                  <a:gd name="T93" fmla="*/ 453 h 964"/>
                  <a:gd name="T94" fmla="*/ 539 w 709"/>
                  <a:gd name="T95" fmla="*/ 397 h 964"/>
                  <a:gd name="T96" fmla="*/ 596 w 709"/>
                  <a:gd name="T97" fmla="*/ 397 h 964"/>
                  <a:gd name="T98" fmla="*/ 624 w 709"/>
                  <a:gd name="T99" fmla="*/ 425 h 964"/>
                  <a:gd name="T100" fmla="*/ 624 w 709"/>
                  <a:gd name="T101" fmla="*/ 397 h 964"/>
                  <a:gd name="T102" fmla="*/ 681 w 709"/>
                  <a:gd name="T103" fmla="*/ 397 h 964"/>
                  <a:gd name="T104" fmla="*/ 709 w 709"/>
                  <a:gd name="T105" fmla="*/ 453 h 964"/>
                  <a:gd name="T106" fmla="*/ 624 w 709"/>
                  <a:gd name="T107" fmla="*/ 538 h 964"/>
                  <a:gd name="T108" fmla="*/ 596 w 709"/>
                  <a:gd name="T109" fmla="*/ 794 h 964"/>
                  <a:gd name="T110" fmla="*/ 624 w 709"/>
                  <a:gd name="T111" fmla="*/ 879 h 964"/>
                  <a:gd name="T112" fmla="*/ 567 w 709"/>
                  <a:gd name="T113" fmla="*/ 964 h 964"/>
                  <a:gd name="T114" fmla="*/ 482 w 709"/>
                  <a:gd name="T115" fmla="*/ 964 h 964"/>
                  <a:gd name="T116" fmla="*/ 454 w 709"/>
                  <a:gd name="T117" fmla="*/ 935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9" h="964">
                    <a:moveTo>
                      <a:pt x="454" y="935"/>
                    </a:moveTo>
                    <a:lnTo>
                      <a:pt x="454" y="879"/>
                    </a:lnTo>
                    <a:lnTo>
                      <a:pt x="426" y="850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341" y="708"/>
                    </a:lnTo>
                    <a:lnTo>
                      <a:pt x="341" y="652"/>
                    </a:lnTo>
                    <a:lnTo>
                      <a:pt x="227" y="652"/>
                    </a:lnTo>
                    <a:lnTo>
                      <a:pt x="199" y="680"/>
                    </a:lnTo>
                    <a:lnTo>
                      <a:pt x="171" y="652"/>
                    </a:lnTo>
                    <a:lnTo>
                      <a:pt x="199" y="623"/>
                    </a:lnTo>
                    <a:lnTo>
                      <a:pt x="199" y="595"/>
                    </a:lnTo>
                    <a:lnTo>
                      <a:pt x="199" y="538"/>
                    </a:lnTo>
                    <a:lnTo>
                      <a:pt x="171" y="510"/>
                    </a:lnTo>
                    <a:lnTo>
                      <a:pt x="114" y="510"/>
                    </a:lnTo>
                    <a:lnTo>
                      <a:pt x="57" y="425"/>
                    </a:lnTo>
                    <a:lnTo>
                      <a:pt x="57" y="312"/>
                    </a:lnTo>
                    <a:lnTo>
                      <a:pt x="29" y="283"/>
                    </a:lnTo>
                    <a:lnTo>
                      <a:pt x="57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29" y="0"/>
                    </a:lnTo>
                    <a:lnTo>
                      <a:pt x="142" y="56"/>
                    </a:lnTo>
                    <a:lnTo>
                      <a:pt x="171" y="113"/>
                    </a:lnTo>
                    <a:lnTo>
                      <a:pt x="142" y="141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227" y="312"/>
                    </a:lnTo>
                    <a:lnTo>
                      <a:pt x="341" y="312"/>
                    </a:lnTo>
                    <a:lnTo>
                      <a:pt x="369" y="312"/>
                    </a:lnTo>
                    <a:lnTo>
                      <a:pt x="369" y="368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256" y="397"/>
                    </a:lnTo>
                    <a:lnTo>
                      <a:pt x="284" y="453"/>
                    </a:lnTo>
                    <a:lnTo>
                      <a:pt x="284" y="425"/>
                    </a:lnTo>
                    <a:lnTo>
                      <a:pt x="312" y="425"/>
                    </a:lnTo>
                    <a:lnTo>
                      <a:pt x="341" y="482"/>
                    </a:lnTo>
                    <a:lnTo>
                      <a:pt x="426" y="510"/>
                    </a:lnTo>
                    <a:lnTo>
                      <a:pt x="426" y="482"/>
                    </a:lnTo>
                    <a:lnTo>
                      <a:pt x="482" y="510"/>
                    </a:lnTo>
                    <a:lnTo>
                      <a:pt x="539" y="482"/>
                    </a:lnTo>
                    <a:lnTo>
                      <a:pt x="567" y="453"/>
                    </a:lnTo>
                    <a:lnTo>
                      <a:pt x="539" y="397"/>
                    </a:lnTo>
                    <a:lnTo>
                      <a:pt x="596" y="397"/>
                    </a:lnTo>
                    <a:lnTo>
                      <a:pt x="624" y="425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709" y="453"/>
                    </a:lnTo>
                    <a:lnTo>
                      <a:pt x="624" y="538"/>
                    </a:lnTo>
                    <a:lnTo>
                      <a:pt x="596" y="794"/>
                    </a:lnTo>
                    <a:lnTo>
                      <a:pt x="624" y="879"/>
                    </a:lnTo>
                    <a:lnTo>
                      <a:pt x="567" y="964"/>
                    </a:lnTo>
                    <a:lnTo>
                      <a:pt x="482" y="964"/>
                    </a:lnTo>
                    <a:lnTo>
                      <a:pt x="454" y="93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9" name="Freeform 36"/>
              <p:cNvSpPr>
                <a:spLocks/>
              </p:cNvSpPr>
              <p:nvPr/>
            </p:nvSpPr>
            <p:spPr bwMode="auto">
              <a:xfrm>
                <a:off x="4691063" y="3540125"/>
                <a:ext cx="674688" cy="765175"/>
              </a:xfrm>
              <a:custGeom>
                <a:avLst/>
                <a:gdLst>
                  <a:gd name="T0" fmla="*/ 28 w 425"/>
                  <a:gd name="T1" fmla="*/ 57 h 482"/>
                  <a:gd name="T2" fmla="*/ 0 w 425"/>
                  <a:gd name="T3" fmla="*/ 0 h 482"/>
                  <a:gd name="T4" fmla="*/ 56 w 425"/>
                  <a:gd name="T5" fmla="*/ 0 h 482"/>
                  <a:gd name="T6" fmla="*/ 113 w 425"/>
                  <a:gd name="T7" fmla="*/ 29 h 482"/>
                  <a:gd name="T8" fmla="*/ 198 w 425"/>
                  <a:gd name="T9" fmla="*/ 29 h 482"/>
                  <a:gd name="T10" fmla="*/ 198 w 425"/>
                  <a:gd name="T11" fmla="*/ 57 h 482"/>
                  <a:gd name="T12" fmla="*/ 255 w 425"/>
                  <a:gd name="T13" fmla="*/ 85 h 482"/>
                  <a:gd name="T14" fmla="*/ 283 w 425"/>
                  <a:gd name="T15" fmla="*/ 142 h 482"/>
                  <a:gd name="T16" fmla="*/ 340 w 425"/>
                  <a:gd name="T17" fmla="*/ 170 h 482"/>
                  <a:gd name="T18" fmla="*/ 397 w 425"/>
                  <a:gd name="T19" fmla="*/ 255 h 482"/>
                  <a:gd name="T20" fmla="*/ 397 w 425"/>
                  <a:gd name="T21" fmla="*/ 312 h 482"/>
                  <a:gd name="T22" fmla="*/ 425 w 425"/>
                  <a:gd name="T23" fmla="*/ 340 h 482"/>
                  <a:gd name="T24" fmla="*/ 397 w 425"/>
                  <a:gd name="T25" fmla="*/ 397 h 482"/>
                  <a:gd name="T26" fmla="*/ 368 w 425"/>
                  <a:gd name="T27" fmla="*/ 397 h 482"/>
                  <a:gd name="T28" fmla="*/ 312 w 425"/>
                  <a:gd name="T29" fmla="*/ 312 h 482"/>
                  <a:gd name="T30" fmla="*/ 283 w 425"/>
                  <a:gd name="T31" fmla="*/ 312 h 482"/>
                  <a:gd name="T32" fmla="*/ 340 w 425"/>
                  <a:gd name="T33" fmla="*/ 397 h 482"/>
                  <a:gd name="T34" fmla="*/ 340 w 425"/>
                  <a:gd name="T35" fmla="*/ 454 h 482"/>
                  <a:gd name="T36" fmla="*/ 312 w 425"/>
                  <a:gd name="T37" fmla="*/ 482 h 482"/>
                  <a:gd name="T38" fmla="*/ 283 w 425"/>
                  <a:gd name="T39" fmla="*/ 425 h 482"/>
                  <a:gd name="T40" fmla="*/ 255 w 425"/>
                  <a:gd name="T41" fmla="*/ 425 h 482"/>
                  <a:gd name="T42" fmla="*/ 227 w 425"/>
                  <a:gd name="T43" fmla="*/ 340 h 482"/>
                  <a:gd name="T44" fmla="*/ 170 w 425"/>
                  <a:gd name="T45" fmla="*/ 284 h 482"/>
                  <a:gd name="T46" fmla="*/ 113 w 425"/>
                  <a:gd name="T47" fmla="*/ 227 h 482"/>
                  <a:gd name="T48" fmla="*/ 113 w 425"/>
                  <a:gd name="T49" fmla="*/ 114 h 482"/>
                  <a:gd name="T50" fmla="*/ 56 w 425"/>
                  <a:gd name="T51" fmla="*/ 85 h 482"/>
                  <a:gd name="T52" fmla="*/ 28 w 425"/>
                  <a:gd name="T53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5" h="482">
                    <a:moveTo>
                      <a:pt x="28" y="57"/>
                    </a:moveTo>
                    <a:lnTo>
                      <a:pt x="0" y="0"/>
                    </a:lnTo>
                    <a:lnTo>
                      <a:pt x="56" y="0"/>
                    </a:lnTo>
                    <a:lnTo>
                      <a:pt x="113" y="29"/>
                    </a:lnTo>
                    <a:lnTo>
                      <a:pt x="198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40" y="170"/>
                    </a:lnTo>
                    <a:lnTo>
                      <a:pt x="397" y="255"/>
                    </a:lnTo>
                    <a:lnTo>
                      <a:pt x="397" y="312"/>
                    </a:lnTo>
                    <a:lnTo>
                      <a:pt x="425" y="340"/>
                    </a:lnTo>
                    <a:lnTo>
                      <a:pt x="397" y="397"/>
                    </a:lnTo>
                    <a:lnTo>
                      <a:pt x="368" y="397"/>
                    </a:lnTo>
                    <a:lnTo>
                      <a:pt x="312" y="312"/>
                    </a:lnTo>
                    <a:lnTo>
                      <a:pt x="283" y="312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312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227" y="340"/>
                    </a:lnTo>
                    <a:lnTo>
                      <a:pt x="170" y="284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56" y="85"/>
                    </a:lnTo>
                    <a:lnTo>
                      <a:pt x="28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0" name="Freeform 40"/>
              <p:cNvSpPr>
                <a:spLocks/>
              </p:cNvSpPr>
              <p:nvPr/>
            </p:nvSpPr>
            <p:spPr bwMode="auto">
              <a:xfrm>
                <a:off x="4105276" y="2640013"/>
                <a:ext cx="1350963" cy="946150"/>
              </a:xfrm>
              <a:custGeom>
                <a:avLst/>
                <a:gdLst>
                  <a:gd name="T0" fmla="*/ 709 w 851"/>
                  <a:gd name="T1" fmla="*/ 199 h 596"/>
                  <a:gd name="T2" fmla="*/ 709 w 851"/>
                  <a:gd name="T3" fmla="*/ 227 h 596"/>
                  <a:gd name="T4" fmla="*/ 794 w 851"/>
                  <a:gd name="T5" fmla="*/ 397 h 596"/>
                  <a:gd name="T6" fmla="*/ 851 w 851"/>
                  <a:gd name="T7" fmla="*/ 397 h 596"/>
                  <a:gd name="T8" fmla="*/ 822 w 851"/>
                  <a:gd name="T9" fmla="*/ 454 h 596"/>
                  <a:gd name="T10" fmla="*/ 851 w 851"/>
                  <a:gd name="T11" fmla="*/ 482 h 596"/>
                  <a:gd name="T12" fmla="*/ 794 w 851"/>
                  <a:gd name="T13" fmla="*/ 511 h 596"/>
                  <a:gd name="T14" fmla="*/ 737 w 851"/>
                  <a:gd name="T15" fmla="*/ 454 h 596"/>
                  <a:gd name="T16" fmla="*/ 709 w 851"/>
                  <a:gd name="T17" fmla="*/ 482 h 596"/>
                  <a:gd name="T18" fmla="*/ 652 w 851"/>
                  <a:gd name="T19" fmla="*/ 511 h 596"/>
                  <a:gd name="T20" fmla="*/ 567 w 851"/>
                  <a:gd name="T21" fmla="*/ 596 h 596"/>
                  <a:gd name="T22" fmla="*/ 482 w 851"/>
                  <a:gd name="T23" fmla="*/ 596 h 596"/>
                  <a:gd name="T24" fmla="*/ 425 w 851"/>
                  <a:gd name="T25" fmla="*/ 567 h 596"/>
                  <a:gd name="T26" fmla="*/ 397 w 851"/>
                  <a:gd name="T27" fmla="*/ 539 h 596"/>
                  <a:gd name="T28" fmla="*/ 425 w 851"/>
                  <a:gd name="T29" fmla="*/ 482 h 596"/>
                  <a:gd name="T30" fmla="*/ 397 w 851"/>
                  <a:gd name="T31" fmla="*/ 454 h 596"/>
                  <a:gd name="T32" fmla="*/ 425 w 851"/>
                  <a:gd name="T33" fmla="*/ 425 h 596"/>
                  <a:gd name="T34" fmla="*/ 482 w 851"/>
                  <a:gd name="T35" fmla="*/ 425 h 596"/>
                  <a:gd name="T36" fmla="*/ 482 w 851"/>
                  <a:gd name="T37" fmla="*/ 397 h 596"/>
                  <a:gd name="T38" fmla="*/ 397 w 851"/>
                  <a:gd name="T39" fmla="*/ 369 h 596"/>
                  <a:gd name="T40" fmla="*/ 454 w 851"/>
                  <a:gd name="T41" fmla="*/ 340 h 596"/>
                  <a:gd name="T42" fmla="*/ 454 w 851"/>
                  <a:gd name="T43" fmla="*/ 312 h 596"/>
                  <a:gd name="T44" fmla="*/ 369 w 851"/>
                  <a:gd name="T45" fmla="*/ 340 h 596"/>
                  <a:gd name="T46" fmla="*/ 340 w 851"/>
                  <a:gd name="T47" fmla="*/ 284 h 596"/>
                  <a:gd name="T48" fmla="*/ 454 w 851"/>
                  <a:gd name="T49" fmla="*/ 227 h 596"/>
                  <a:gd name="T50" fmla="*/ 482 w 851"/>
                  <a:gd name="T51" fmla="*/ 227 h 596"/>
                  <a:gd name="T52" fmla="*/ 510 w 851"/>
                  <a:gd name="T53" fmla="*/ 284 h 596"/>
                  <a:gd name="T54" fmla="*/ 482 w 851"/>
                  <a:gd name="T55" fmla="*/ 312 h 596"/>
                  <a:gd name="T56" fmla="*/ 510 w 851"/>
                  <a:gd name="T57" fmla="*/ 312 h 596"/>
                  <a:gd name="T58" fmla="*/ 539 w 851"/>
                  <a:gd name="T59" fmla="*/ 284 h 596"/>
                  <a:gd name="T60" fmla="*/ 510 w 851"/>
                  <a:gd name="T61" fmla="*/ 255 h 596"/>
                  <a:gd name="T62" fmla="*/ 510 w 851"/>
                  <a:gd name="T63" fmla="*/ 227 h 596"/>
                  <a:gd name="T64" fmla="*/ 539 w 851"/>
                  <a:gd name="T65" fmla="*/ 199 h 596"/>
                  <a:gd name="T66" fmla="*/ 539 w 851"/>
                  <a:gd name="T67" fmla="*/ 142 h 596"/>
                  <a:gd name="T68" fmla="*/ 454 w 851"/>
                  <a:gd name="T69" fmla="*/ 142 h 596"/>
                  <a:gd name="T70" fmla="*/ 369 w 851"/>
                  <a:gd name="T71" fmla="*/ 199 h 596"/>
                  <a:gd name="T72" fmla="*/ 397 w 851"/>
                  <a:gd name="T73" fmla="*/ 227 h 596"/>
                  <a:gd name="T74" fmla="*/ 340 w 851"/>
                  <a:gd name="T75" fmla="*/ 255 h 596"/>
                  <a:gd name="T76" fmla="*/ 227 w 851"/>
                  <a:gd name="T77" fmla="*/ 284 h 596"/>
                  <a:gd name="T78" fmla="*/ 170 w 851"/>
                  <a:gd name="T79" fmla="*/ 340 h 596"/>
                  <a:gd name="T80" fmla="*/ 170 w 851"/>
                  <a:gd name="T81" fmla="*/ 397 h 596"/>
                  <a:gd name="T82" fmla="*/ 142 w 851"/>
                  <a:gd name="T83" fmla="*/ 397 h 596"/>
                  <a:gd name="T84" fmla="*/ 85 w 851"/>
                  <a:gd name="T85" fmla="*/ 369 h 596"/>
                  <a:gd name="T86" fmla="*/ 29 w 851"/>
                  <a:gd name="T87" fmla="*/ 369 h 596"/>
                  <a:gd name="T88" fmla="*/ 0 w 851"/>
                  <a:gd name="T89" fmla="*/ 312 h 596"/>
                  <a:gd name="T90" fmla="*/ 85 w 851"/>
                  <a:gd name="T91" fmla="*/ 312 h 596"/>
                  <a:gd name="T92" fmla="*/ 170 w 851"/>
                  <a:gd name="T93" fmla="*/ 284 h 596"/>
                  <a:gd name="T94" fmla="*/ 284 w 851"/>
                  <a:gd name="T95" fmla="*/ 227 h 596"/>
                  <a:gd name="T96" fmla="*/ 454 w 851"/>
                  <a:gd name="T97" fmla="*/ 57 h 596"/>
                  <a:gd name="T98" fmla="*/ 454 w 851"/>
                  <a:gd name="T99" fmla="*/ 0 h 596"/>
                  <a:gd name="T100" fmla="*/ 539 w 851"/>
                  <a:gd name="T101" fmla="*/ 29 h 596"/>
                  <a:gd name="T102" fmla="*/ 567 w 851"/>
                  <a:gd name="T103" fmla="*/ 85 h 596"/>
                  <a:gd name="T104" fmla="*/ 624 w 851"/>
                  <a:gd name="T105" fmla="*/ 114 h 596"/>
                  <a:gd name="T106" fmla="*/ 652 w 851"/>
                  <a:gd name="T107" fmla="*/ 199 h 596"/>
                  <a:gd name="T108" fmla="*/ 681 w 851"/>
                  <a:gd name="T109" fmla="*/ 170 h 596"/>
                  <a:gd name="T110" fmla="*/ 709 w 851"/>
                  <a:gd name="T11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1" h="596">
                    <a:moveTo>
                      <a:pt x="709" y="199"/>
                    </a:moveTo>
                    <a:lnTo>
                      <a:pt x="709" y="227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22" y="454"/>
                    </a:lnTo>
                    <a:lnTo>
                      <a:pt x="851" y="482"/>
                    </a:lnTo>
                    <a:lnTo>
                      <a:pt x="794" y="511"/>
                    </a:lnTo>
                    <a:lnTo>
                      <a:pt x="737" y="454"/>
                    </a:lnTo>
                    <a:lnTo>
                      <a:pt x="709" y="482"/>
                    </a:lnTo>
                    <a:lnTo>
                      <a:pt x="652" y="511"/>
                    </a:lnTo>
                    <a:lnTo>
                      <a:pt x="567" y="596"/>
                    </a:lnTo>
                    <a:lnTo>
                      <a:pt x="482" y="596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425" y="482"/>
                    </a:lnTo>
                    <a:lnTo>
                      <a:pt x="397" y="454"/>
                    </a:lnTo>
                    <a:lnTo>
                      <a:pt x="425" y="425"/>
                    </a:lnTo>
                    <a:lnTo>
                      <a:pt x="482" y="425"/>
                    </a:lnTo>
                    <a:lnTo>
                      <a:pt x="482" y="397"/>
                    </a:lnTo>
                    <a:lnTo>
                      <a:pt x="397" y="369"/>
                    </a:lnTo>
                    <a:lnTo>
                      <a:pt x="454" y="340"/>
                    </a:lnTo>
                    <a:lnTo>
                      <a:pt x="454" y="312"/>
                    </a:lnTo>
                    <a:lnTo>
                      <a:pt x="369" y="340"/>
                    </a:lnTo>
                    <a:lnTo>
                      <a:pt x="340" y="284"/>
                    </a:lnTo>
                    <a:lnTo>
                      <a:pt x="454" y="227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82" y="312"/>
                    </a:lnTo>
                    <a:lnTo>
                      <a:pt x="510" y="312"/>
                    </a:lnTo>
                    <a:lnTo>
                      <a:pt x="539" y="284"/>
                    </a:lnTo>
                    <a:lnTo>
                      <a:pt x="510" y="255"/>
                    </a:lnTo>
                    <a:lnTo>
                      <a:pt x="510" y="227"/>
                    </a:lnTo>
                    <a:lnTo>
                      <a:pt x="539" y="199"/>
                    </a:lnTo>
                    <a:lnTo>
                      <a:pt x="539" y="142"/>
                    </a:lnTo>
                    <a:lnTo>
                      <a:pt x="454" y="142"/>
                    </a:lnTo>
                    <a:lnTo>
                      <a:pt x="369" y="199"/>
                    </a:lnTo>
                    <a:lnTo>
                      <a:pt x="397" y="227"/>
                    </a:lnTo>
                    <a:lnTo>
                      <a:pt x="340" y="255"/>
                    </a:lnTo>
                    <a:lnTo>
                      <a:pt x="227" y="284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170" y="284"/>
                    </a:lnTo>
                    <a:lnTo>
                      <a:pt x="284" y="22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39" y="29"/>
                    </a:lnTo>
                    <a:lnTo>
                      <a:pt x="567" y="85"/>
                    </a:lnTo>
                    <a:lnTo>
                      <a:pt x="624" y="114"/>
                    </a:lnTo>
                    <a:lnTo>
                      <a:pt x="652" y="199"/>
                    </a:lnTo>
                    <a:lnTo>
                      <a:pt x="681" y="170"/>
                    </a:lnTo>
                    <a:lnTo>
                      <a:pt x="709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5273902" y="117929"/>
              <a:ext cx="1993447" cy="1704295"/>
              <a:chOff x="6850063" y="165100"/>
              <a:chExt cx="2790826" cy="2386013"/>
            </a:xfrm>
          </p:grpSpPr>
          <p:sp>
            <p:nvSpPr>
              <p:cNvPr id="192" name="Freeform 45"/>
              <p:cNvSpPr>
                <a:spLocks/>
              </p:cNvSpPr>
              <p:nvPr/>
            </p:nvSpPr>
            <p:spPr bwMode="auto">
              <a:xfrm>
                <a:off x="6940551" y="839788"/>
                <a:ext cx="674688" cy="1260475"/>
              </a:xfrm>
              <a:custGeom>
                <a:avLst/>
                <a:gdLst>
                  <a:gd name="T0" fmla="*/ 85 w 425"/>
                  <a:gd name="T1" fmla="*/ 596 h 794"/>
                  <a:gd name="T2" fmla="*/ 114 w 425"/>
                  <a:gd name="T3" fmla="*/ 652 h 794"/>
                  <a:gd name="T4" fmla="*/ 142 w 425"/>
                  <a:gd name="T5" fmla="*/ 681 h 794"/>
                  <a:gd name="T6" fmla="*/ 170 w 425"/>
                  <a:gd name="T7" fmla="*/ 766 h 794"/>
                  <a:gd name="T8" fmla="*/ 227 w 425"/>
                  <a:gd name="T9" fmla="*/ 766 h 794"/>
                  <a:gd name="T10" fmla="*/ 340 w 425"/>
                  <a:gd name="T11" fmla="*/ 794 h 794"/>
                  <a:gd name="T12" fmla="*/ 369 w 425"/>
                  <a:gd name="T13" fmla="*/ 794 h 794"/>
                  <a:gd name="T14" fmla="*/ 425 w 425"/>
                  <a:gd name="T15" fmla="*/ 737 h 794"/>
                  <a:gd name="T16" fmla="*/ 425 w 425"/>
                  <a:gd name="T17" fmla="*/ 709 h 794"/>
                  <a:gd name="T18" fmla="*/ 369 w 425"/>
                  <a:gd name="T19" fmla="*/ 596 h 794"/>
                  <a:gd name="T20" fmla="*/ 369 w 425"/>
                  <a:gd name="T21" fmla="*/ 482 h 794"/>
                  <a:gd name="T22" fmla="*/ 397 w 425"/>
                  <a:gd name="T23" fmla="*/ 425 h 794"/>
                  <a:gd name="T24" fmla="*/ 369 w 425"/>
                  <a:gd name="T25" fmla="*/ 340 h 794"/>
                  <a:gd name="T26" fmla="*/ 397 w 425"/>
                  <a:gd name="T27" fmla="*/ 142 h 794"/>
                  <a:gd name="T28" fmla="*/ 340 w 425"/>
                  <a:gd name="T29" fmla="*/ 170 h 794"/>
                  <a:gd name="T30" fmla="*/ 340 w 425"/>
                  <a:gd name="T31" fmla="*/ 199 h 794"/>
                  <a:gd name="T32" fmla="*/ 284 w 425"/>
                  <a:gd name="T33" fmla="*/ 57 h 794"/>
                  <a:gd name="T34" fmla="*/ 227 w 425"/>
                  <a:gd name="T35" fmla="*/ 29 h 794"/>
                  <a:gd name="T36" fmla="*/ 114 w 425"/>
                  <a:gd name="T37" fmla="*/ 0 h 794"/>
                  <a:gd name="T38" fmla="*/ 85 w 425"/>
                  <a:gd name="T39" fmla="*/ 29 h 794"/>
                  <a:gd name="T40" fmla="*/ 57 w 425"/>
                  <a:gd name="T41" fmla="*/ 85 h 794"/>
                  <a:gd name="T42" fmla="*/ 29 w 425"/>
                  <a:gd name="T43" fmla="*/ 114 h 794"/>
                  <a:gd name="T44" fmla="*/ 0 w 425"/>
                  <a:gd name="T45" fmla="*/ 85 h 794"/>
                  <a:gd name="T46" fmla="*/ 29 w 425"/>
                  <a:gd name="T47" fmla="*/ 142 h 794"/>
                  <a:gd name="T48" fmla="*/ 57 w 425"/>
                  <a:gd name="T49" fmla="*/ 170 h 794"/>
                  <a:gd name="T50" fmla="*/ 29 w 425"/>
                  <a:gd name="T51" fmla="*/ 199 h 794"/>
                  <a:gd name="T52" fmla="*/ 114 w 425"/>
                  <a:gd name="T53" fmla="*/ 284 h 794"/>
                  <a:gd name="T54" fmla="*/ 170 w 425"/>
                  <a:gd name="T55" fmla="*/ 340 h 794"/>
                  <a:gd name="T56" fmla="*/ 199 w 425"/>
                  <a:gd name="T57" fmla="*/ 397 h 794"/>
                  <a:gd name="T58" fmla="*/ 255 w 425"/>
                  <a:gd name="T59" fmla="*/ 482 h 794"/>
                  <a:gd name="T60" fmla="*/ 284 w 425"/>
                  <a:gd name="T61" fmla="*/ 482 h 794"/>
                  <a:gd name="T62" fmla="*/ 284 w 425"/>
                  <a:gd name="T63" fmla="*/ 511 h 794"/>
                  <a:gd name="T64" fmla="*/ 227 w 425"/>
                  <a:gd name="T65" fmla="*/ 539 h 794"/>
                  <a:gd name="T66" fmla="*/ 199 w 425"/>
                  <a:gd name="T67" fmla="*/ 596 h 794"/>
                  <a:gd name="T68" fmla="*/ 170 w 425"/>
                  <a:gd name="T69" fmla="*/ 596 h 794"/>
                  <a:gd name="T70" fmla="*/ 170 w 425"/>
                  <a:gd name="T71" fmla="*/ 567 h 794"/>
                  <a:gd name="T72" fmla="*/ 142 w 425"/>
                  <a:gd name="T73" fmla="*/ 567 h 794"/>
                  <a:gd name="T74" fmla="*/ 85 w 425"/>
                  <a:gd name="T75" fmla="*/ 596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5" h="794">
                    <a:moveTo>
                      <a:pt x="85" y="596"/>
                    </a:moveTo>
                    <a:lnTo>
                      <a:pt x="114" y="652"/>
                    </a:lnTo>
                    <a:lnTo>
                      <a:pt x="142" y="681"/>
                    </a:lnTo>
                    <a:lnTo>
                      <a:pt x="170" y="766"/>
                    </a:lnTo>
                    <a:lnTo>
                      <a:pt x="227" y="766"/>
                    </a:lnTo>
                    <a:lnTo>
                      <a:pt x="340" y="794"/>
                    </a:lnTo>
                    <a:lnTo>
                      <a:pt x="369" y="794"/>
                    </a:lnTo>
                    <a:lnTo>
                      <a:pt x="425" y="737"/>
                    </a:lnTo>
                    <a:lnTo>
                      <a:pt x="425" y="709"/>
                    </a:lnTo>
                    <a:lnTo>
                      <a:pt x="369" y="596"/>
                    </a:lnTo>
                    <a:lnTo>
                      <a:pt x="369" y="482"/>
                    </a:lnTo>
                    <a:lnTo>
                      <a:pt x="397" y="425"/>
                    </a:lnTo>
                    <a:lnTo>
                      <a:pt x="369" y="340"/>
                    </a:lnTo>
                    <a:lnTo>
                      <a:pt x="397" y="142"/>
                    </a:lnTo>
                    <a:lnTo>
                      <a:pt x="340" y="170"/>
                    </a:lnTo>
                    <a:lnTo>
                      <a:pt x="340" y="199"/>
                    </a:lnTo>
                    <a:lnTo>
                      <a:pt x="284" y="57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85" y="29"/>
                    </a:lnTo>
                    <a:lnTo>
                      <a:pt x="57" y="85"/>
                    </a:lnTo>
                    <a:lnTo>
                      <a:pt x="29" y="114"/>
                    </a:lnTo>
                    <a:lnTo>
                      <a:pt x="0" y="85"/>
                    </a:lnTo>
                    <a:lnTo>
                      <a:pt x="29" y="142"/>
                    </a:lnTo>
                    <a:lnTo>
                      <a:pt x="57" y="170"/>
                    </a:lnTo>
                    <a:lnTo>
                      <a:pt x="29" y="199"/>
                    </a:lnTo>
                    <a:lnTo>
                      <a:pt x="114" y="284"/>
                    </a:lnTo>
                    <a:lnTo>
                      <a:pt x="170" y="340"/>
                    </a:lnTo>
                    <a:lnTo>
                      <a:pt x="199" y="397"/>
                    </a:lnTo>
                    <a:lnTo>
                      <a:pt x="255" y="482"/>
                    </a:lnTo>
                    <a:lnTo>
                      <a:pt x="284" y="482"/>
                    </a:lnTo>
                    <a:lnTo>
                      <a:pt x="284" y="511"/>
                    </a:lnTo>
                    <a:lnTo>
                      <a:pt x="227" y="539"/>
                    </a:lnTo>
                    <a:lnTo>
                      <a:pt x="199" y="596"/>
                    </a:lnTo>
                    <a:lnTo>
                      <a:pt x="170" y="596"/>
                    </a:lnTo>
                    <a:lnTo>
                      <a:pt x="170" y="567"/>
                    </a:lnTo>
                    <a:lnTo>
                      <a:pt x="142" y="567"/>
                    </a:lnTo>
                    <a:lnTo>
                      <a:pt x="85" y="5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4" name="Freeform 49"/>
              <p:cNvSpPr>
                <a:spLocks/>
              </p:cNvSpPr>
              <p:nvPr/>
            </p:nvSpPr>
            <p:spPr bwMode="auto">
              <a:xfrm>
                <a:off x="7526338" y="885825"/>
                <a:ext cx="630238" cy="628650"/>
              </a:xfrm>
              <a:custGeom>
                <a:avLst/>
                <a:gdLst>
                  <a:gd name="T0" fmla="*/ 28 w 397"/>
                  <a:gd name="T1" fmla="*/ 396 h 396"/>
                  <a:gd name="T2" fmla="*/ 227 w 397"/>
                  <a:gd name="T3" fmla="*/ 396 h 396"/>
                  <a:gd name="T4" fmla="*/ 397 w 397"/>
                  <a:gd name="T5" fmla="*/ 255 h 396"/>
                  <a:gd name="T6" fmla="*/ 397 w 397"/>
                  <a:gd name="T7" fmla="*/ 85 h 396"/>
                  <a:gd name="T8" fmla="*/ 312 w 397"/>
                  <a:gd name="T9" fmla="*/ 56 h 396"/>
                  <a:gd name="T10" fmla="*/ 283 w 397"/>
                  <a:gd name="T11" fmla="*/ 0 h 396"/>
                  <a:gd name="T12" fmla="*/ 227 w 397"/>
                  <a:gd name="T13" fmla="*/ 28 h 396"/>
                  <a:gd name="T14" fmla="*/ 255 w 397"/>
                  <a:gd name="T15" fmla="*/ 85 h 396"/>
                  <a:gd name="T16" fmla="*/ 198 w 397"/>
                  <a:gd name="T17" fmla="*/ 141 h 396"/>
                  <a:gd name="T18" fmla="*/ 227 w 397"/>
                  <a:gd name="T19" fmla="*/ 85 h 396"/>
                  <a:gd name="T20" fmla="*/ 227 w 397"/>
                  <a:gd name="T21" fmla="*/ 28 h 396"/>
                  <a:gd name="T22" fmla="*/ 170 w 397"/>
                  <a:gd name="T23" fmla="*/ 85 h 396"/>
                  <a:gd name="T24" fmla="*/ 85 w 397"/>
                  <a:gd name="T25" fmla="*/ 85 h 396"/>
                  <a:gd name="T26" fmla="*/ 85 w 397"/>
                  <a:gd name="T27" fmla="*/ 141 h 396"/>
                  <a:gd name="T28" fmla="*/ 56 w 397"/>
                  <a:gd name="T29" fmla="*/ 113 h 396"/>
                  <a:gd name="T30" fmla="*/ 28 w 397"/>
                  <a:gd name="T31" fmla="*/ 113 h 396"/>
                  <a:gd name="T32" fmla="*/ 0 w 397"/>
                  <a:gd name="T33" fmla="*/ 311 h 396"/>
                  <a:gd name="T34" fmla="*/ 28 w 397"/>
                  <a:gd name="T35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396">
                    <a:moveTo>
                      <a:pt x="28" y="396"/>
                    </a:moveTo>
                    <a:lnTo>
                      <a:pt x="227" y="396"/>
                    </a:lnTo>
                    <a:lnTo>
                      <a:pt x="397" y="255"/>
                    </a:lnTo>
                    <a:lnTo>
                      <a:pt x="397" y="85"/>
                    </a:lnTo>
                    <a:lnTo>
                      <a:pt x="312" y="56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255" y="85"/>
                    </a:lnTo>
                    <a:lnTo>
                      <a:pt x="198" y="141"/>
                    </a:lnTo>
                    <a:lnTo>
                      <a:pt x="227" y="85"/>
                    </a:lnTo>
                    <a:lnTo>
                      <a:pt x="227" y="28"/>
                    </a:lnTo>
                    <a:lnTo>
                      <a:pt x="170" y="85"/>
                    </a:lnTo>
                    <a:lnTo>
                      <a:pt x="85" y="85"/>
                    </a:lnTo>
                    <a:lnTo>
                      <a:pt x="85" y="141"/>
                    </a:lnTo>
                    <a:lnTo>
                      <a:pt x="56" y="113"/>
                    </a:lnTo>
                    <a:lnTo>
                      <a:pt x="28" y="113"/>
                    </a:lnTo>
                    <a:lnTo>
                      <a:pt x="0" y="311"/>
                    </a:lnTo>
                    <a:lnTo>
                      <a:pt x="28" y="3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5" name="Freeform 67"/>
              <p:cNvSpPr>
                <a:spLocks/>
              </p:cNvSpPr>
              <p:nvPr/>
            </p:nvSpPr>
            <p:spPr bwMode="auto">
              <a:xfrm>
                <a:off x="6850063" y="434975"/>
                <a:ext cx="1125538" cy="630238"/>
              </a:xfrm>
              <a:custGeom>
                <a:avLst/>
                <a:gdLst>
                  <a:gd name="T0" fmla="*/ 0 w 709"/>
                  <a:gd name="T1" fmla="*/ 142 h 397"/>
                  <a:gd name="T2" fmla="*/ 29 w 709"/>
                  <a:gd name="T3" fmla="*/ 170 h 397"/>
                  <a:gd name="T4" fmla="*/ 0 w 709"/>
                  <a:gd name="T5" fmla="*/ 227 h 397"/>
                  <a:gd name="T6" fmla="*/ 57 w 709"/>
                  <a:gd name="T7" fmla="*/ 284 h 397"/>
                  <a:gd name="T8" fmla="*/ 57 w 709"/>
                  <a:gd name="T9" fmla="*/ 340 h 397"/>
                  <a:gd name="T10" fmla="*/ 86 w 709"/>
                  <a:gd name="T11" fmla="*/ 369 h 397"/>
                  <a:gd name="T12" fmla="*/ 114 w 709"/>
                  <a:gd name="T13" fmla="*/ 340 h 397"/>
                  <a:gd name="T14" fmla="*/ 142 w 709"/>
                  <a:gd name="T15" fmla="*/ 284 h 397"/>
                  <a:gd name="T16" fmla="*/ 171 w 709"/>
                  <a:gd name="T17" fmla="*/ 255 h 397"/>
                  <a:gd name="T18" fmla="*/ 284 w 709"/>
                  <a:gd name="T19" fmla="*/ 284 h 397"/>
                  <a:gd name="T20" fmla="*/ 341 w 709"/>
                  <a:gd name="T21" fmla="*/ 312 h 397"/>
                  <a:gd name="T22" fmla="*/ 397 w 709"/>
                  <a:gd name="T23" fmla="*/ 397 h 397"/>
                  <a:gd name="T24" fmla="*/ 539 w 709"/>
                  <a:gd name="T25" fmla="*/ 340 h 397"/>
                  <a:gd name="T26" fmla="*/ 482 w 709"/>
                  <a:gd name="T27" fmla="*/ 340 h 397"/>
                  <a:gd name="T28" fmla="*/ 511 w 709"/>
                  <a:gd name="T29" fmla="*/ 312 h 397"/>
                  <a:gd name="T30" fmla="*/ 596 w 709"/>
                  <a:gd name="T31" fmla="*/ 312 h 397"/>
                  <a:gd name="T32" fmla="*/ 681 w 709"/>
                  <a:gd name="T33" fmla="*/ 255 h 397"/>
                  <a:gd name="T34" fmla="*/ 709 w 709"/>
                  <a:gd name="T35" fmla="*/ 255 h 397"/>
                  <a:gd name="T36" fmla="*/ 709 w 709"/>
                  <a:gd name="T37" fmla="*/ 170 h 397"/>
                  <a:gd name="T38" fmla="*/ 653 w 709"/>
                  <a:gd name="T39" fmla="*/ 199 h 397"/>
                  <a:gd name="T40" fmla="*/ 653 w 709"/>
                  <a:gd name="T41" fmla="*/ 170 h 397"/>
                  <a:gd name="T42" fmla="*/ 709 w 709"/>
                  <a:gd name="T43" fmla="*/ 142 h 397"/>
                  <a:gd name="T44" fmla="*/ 709 w 709"/>
                  <a:gd name="T45" fmla="*/ 113 h 397"/>
                  <a:gd name="T46" fmla="*/ 653 w 709"/>
                  <a:gd name="T47" fmla="*/ 85 h 397"/>
                  <a:gd name="T48" fmla="*/ 511 w 709"/>
                  <a:gd name="T49" fmla="*/ 57 h 397"/>
                  <a:gd name="T50" fmla="*/ 482 w 709"/>
                  <a:gd name="T51" fmla="*/ 113 h 397"/>
                  <a:gd name="T52" fmla="*/ 397 w 709"/>
                  <a:gd name="T53" fmla="*/ 142 h 397"/>
                  <a:gd name="T54" fmla="*/ 369 w 709"/>
                  <a:gd name="T55" fmla="*/ 142 h 397"/>
                  <a:gd name="T56" fmla="*/ 482 w 709"/>
                  <a:gd name="T57" fmla="*/ 85 h 397"/>
                  <a:gd name="T58" fmla="*/ 426 w 709"/>
                  <a:gd name="T59" fmla="*/ 57 h 397"/>
                  <a:gd name="T60" fmla="*/ 426 w 709"/>
                  <a:gd name="T61" fmla="*/ 28 h 397"/>
                  <a:gd name="T62" fmla="*/ 482 w 709"/>
                  <a:gd name="T63" fmla="*/ 28 h 397"/>
                  <a:gd name="T64" fmla="*/ 482 w 709"/>
                  <a:gd name="T65" fmla="*/ 0 h 397"/>
                  <a:gd name="T66" fmla="*/ 397 w 709"/>
                  <a:gd name="T67" fmla="*/ 0 h 397"/>
                  <a:gd name="T68" fmla="*/ 397 w 709"/>
                  <a:gd name="T69" fmla="*/ 85 h 397"/>
                  <a:gd name="T70" fmla="*/ 341 w 709"/>
                  <a:gd name="T71" fmla="*/ 85 h 397"/>
                  <a:gd name="T72" fmla="*/ 312 w 709"/>
                  <a:gd name="T73" fmla="*/ 113 h 397"/>
                  <a:gd name="T74" fmla="*/ 256 w 709"/>
                  <a:gd name="T75" fmla="*/ 57 h 397"/>
                  <a:gd name="T76" fmla="*/ 171 w 709"/>
                  <a:gd name="T77" fmla="*/ 28 h 397"/>
                  <a:gd name="T78" fmla="*/ 114 w 709"/>
                  <a:gd name="T79" fmla="*/ 28 h 397"/>
                  <a:gd name="T80" fmla="*/ 86 w 709"/>
                  <a:gd name="T81" fmla="*/ 57 h 397"/>
                  <a:gd name="T82" fmla="*/ 57 w 709"/>
                  <a:gd name="T83" fmla="*/ 57 h 397"/>
                  <a:gd name="T84" fmla="*/ 0 w 709"/>
                  <a:gd name="T85" fmla="*/ 14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397">
                    <a:moveTo>
                      <a:pt x="0" y="142"/>
                    </a:moveTo>
                    <a:lnTo>
                      <a:pt x="29" y="170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86" y="369"/>
                    </a:lnTo>
                    <a:lnTo>
                      <a:pt x="114" y="340"/>
                    </a:lnTo>
                    <a:lnTo>
                      <a:pt x="142" y="284"/>
                    </a:lnTo>
                    <a:lnTo>
                      <a:pt x="171" y="255"/>
                    </a:lnTo>
                    <a:lnTo>
                      <a:pt x="284" y="284"/>
                    </a:lnTo>
                    <a:lnTo>
                      <a:pt x="341" y="312"/>
                    </a:lnTo>
                    <a:lnTo>
                      <a:pt x="397" y="397"/>
                    </a:lnTo>
                    <a:lnTo>
                      <a:pt x="539" y="340"/>
                    </a:lnTo>
                    <a:lnTo>
                      <a:pt x="482" y="340"/>
                    </a:lnTo>
                    <a:lnTo>
                      <a:pt x="511" y="312"/>
                    </a:lnTo>
                    <a:lnTo>
                      <a:pt x="596" y="312"/>
                    </a:lnTo>
                    <a:lnTo>
                      <a:pt x="681" y="255"/>
                    </a:lnTo>
                    <a:lnTo>
                      <a:pt x="709" y="255"/>
                    </a:lnTo>
                    <a:lnTo>
                      <a:pt x="709" y="170"/>
                    </a:lnTo>
                    <a:lnTo>
                      <a:pt x="653" y="199"/>
                    </a:lnTo>
                    <a:lnTo>
                      <a:pt x="653" y="170"/>
                    </a:lnTo>
                    <a:lnTo>
                      <a:pt x="709" y="142"/>
                    </a:lnTo>
                    <a:lnTo>
                      <a:pt x="709" y="113"/>
                    </a:lnTo>
                    <a:lnTo>
                      <a:pt x="653" y="85"/>
                    </a:lnTo>
                    <a:lnTo>
                      <a:pt x="511" y="57"/>
                    </a:lnTo>
                    <a:lnTo>
                      <a:pt x="482" y="113"/>
                    </a:lnTo>
                    <a:lnTo>
                      <a:pt x="397" y="142"/>
                    </a:lnTo>
                    <a:lnTo>
                      <a:pt x="369" y="142"/>
                    </a:lnTo>
                    <a:lnTo>
                      <a:pt x="482" y="85"/>
                    </a:lnTo>
                    <a:lnTo>
                      <a:pt x="426" y="57"/>
                    </a:lnTo>
                    <a:lnTo>
                      <a:pt x="426" y="28"/>
                    </a:lnTo>
                    <a:lnTo>
                      <a:pt x="482" y="28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97" y="85"/>
                    </a:lnTo>
                    <a:lnTo>
                      <a:pt x="341" y="85"/>
                    </a:lnTo>
                    <a:lnTo>
                      <a:pt x="312" y="113"/>
                    </a:lnTo>
                    <a:lnTo>
                      <a:pt x="256" y="57"/>
                    </a:lnTo>
                    <a:lnTo>
                      <a:pt x="171" y="28"/>
                    </a:lnTo>
                    <a:lnTo>
                      <a:pt x="114" y="28"/>
                    </a:lnTo>
                    <a:lnTo>
                      <a:pt x="86" y="57"/>
                    </a:lnTo>
                    <a:lnTo>
                      <a:pt x="57" y="57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6" name="Freeform 68"/>
              <p:cNvSpPr>
                <a:spLocks/>
              </p:cNvSpPr>
              <p:nvPr/>
            </p:nvSpPr>
            <p:spPr bwMode="auto">
              <a:xfrm>
                <a:off x="7661276" y="390525"/>
                <a:ext cx="539750" cy="179388"/>
              </a:xfrm>
              <a:custGeom>
                <a:avLst/>
                <a:gdLst>
                  <a:gd name="T0" fmla="*/ 0 w 340"/>
                  <a:gd name="T1" fmla="*/ 28 h 113"/>
                  <a:gd name="T2" fmla="*/ 0 w 340"/>
                  <a:gd name="T3" fmla="*/ 56 h 113"/>
                  <a:gd name="T4" fmla="*/ 56 w 340"/>
                  <a:gd name="T5" fmla="*/ 56 h 113"/>
                  <a:gd name="T6" fmla="*/ 56 w 340"/>
                  <a:gd name="T7" fmla="*/ 85 h 113"/>
                  <a:gd name="T8" fmla="*/ 198 w 340"/>
                  <a:gd name="T9" fmla="*/ 113 h 113"/>
                  <a:gd name="T10" fmla="*/ 198 w 340"/>
                  <a:gd name="T11" fmla="*/ 85 h 113"/>
                  <a:gd name="T12" fmla="*/ 227 w 340"/>
                  <a:gd name="T13" fmla="*/ 113 h 113"/>
                  <a:gd name="T14" fmla="*/ 340 w 340"/>
                  <a:gd name="T15" fmla="*/ 56 h 113"/>
                  <a:gd name="T16" fmla="*/ 283 w 340"/>
                  <a:gd name="T17" fmla="*/ 0 h 113"/>
                  <a:gd name="T18" fmla="*/ 198 w 340"/>
                  <a:gd name="T19" fmla="*/ 28 h 113"/>
                  <a:gd name="T20" fmla="*/ 170 w 340"/>
                  <a:gd name="T21" fmla="*/ 0 h 113"/>
                  <a:gd name="T22" fmla="*/ 113 w 340"/>
                  <a:gd name="T23" fmla="*/ 28 h 113"/>
                  <a:gd name="T24" fmla="*/ 0 w 340"/>
                  <a:gd name="T25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113">
                    <a:moveTo>
                      <a:pt x="0" y="28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340" y="56"/>
                    </a:lnTo>
                    <a:lnTo>
                      <a:pt x="283" y="0"/>
                    </a:lnTo>
                    <a:lnTo>
                      <a:pt x="198" y="28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7" name="Freeform 69"/>
              <p:cNvSpPr>
                <a:spLocks/>
              </p:cNvSpPr>
              <p:nvPr/>
            </p:nvSpPr>
            <p:spPr bwMode="auto">
              <a:xfrm>
                <a:off x="7975601" y="569913"/>
                <a:ext cx="404813" cy="450850"/>
              </a:xfrm>
              <a:custGeom>
                <a:avLst/>
                <a:gdLst>
                  <a:gd name="T0" fmla="*/ 114 w 255"/>
                  <a:gd name="T1" fmla="*/ 284 h 284"/>
                  <a:gd name="T2" fmla="*/ 114 w 255"/>
                  <a:gd name="T3" fmla="*/ 227 h 284"/>
                  <a:gd name="T4" fmla="*/ 170 w 255"/>
                  <a:gd name="T5" fmla="*/ 142 h 284"/>
                  <a:gd name="T6" fmla="*/ 170 w 255"/>
                  <a:gd name="T7" fmla="*/ 114 h 284"/>
                  <a:gd name="T8" fmla="*/ 255 w 255"/>
                  <a:gd name="T9" fmla="*/ 85 h 284"/>
                  <a:gd name="T10" fmla="*/ 255 w 255"/>
                  <a:gd name="T11" fmla="*/ 57 h 284"/>
                  <a:gd name="T12" fmla="*/ 170 w 255"/>
                  <a:gd name="T13" fmla="*/ 85 h 284"/>
                  <a:gd name="T14" fmla="*/ 142 w 255"/>
                  <a:gd name="T15" fmla="*/ 57 h 284"/>
                  <a:gd name="T16" fmla="*/ 227 w 255"/>
                  <a:gd name="T17" fmla="*/ 28 h 284"/>
                  <a:gd name="T18" fmla="*/ 199 w 255"/>
                  <a:gd name="T19" fmla="*/ 0 h 284"/>
                  <a:gd name="T20" fmla="*/ 142 w 255"/>
                  <a:gd name="T21" fmla="*/ 0 h 284"/>
                  <a:gd name="T22" fmla="*/ 29 w 255"/>
                  <a:gd name="T23" fmla="*/ 57 h 284"/>
                  <a:gd name="T24" fmla="*/ 29 w 255"/>
                  <a:gd name="T25" fmla="*/ 114 h 284"/>
                  <a:gd name="T26" fmla="*/ 57 w 255"/>
                  <a:gd name="T27" fmla="*/ 142 h 284"/>
                  <a:gd name="T28" fmla="*/ 29 w 255"/>
                  <a:gd name="T29" fmla="*/ 170 h 284"/>
                  <a:gd name="T30" fmla="*/ 0 w 255"/>
                  <a:gd name="T31" fmla="*/ 142 h 284"/>
                  <a:gd name="T32" fmla="*/ 0 w 255"/>
                  <a:gd name="T33" fmla="*/ 199 h 284"/>
                  <a:gd name="T34" fmla="*/ 29 w 255"/>
                  <a:gd name="T35" fmla="*/ 255 h 284"/>
                  <a:gd name="T36" fmla="*/ 114 w 255"/>
                  <a:gd name="T3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284">
                    <a:moveTo>
                      <a:pt x="114" y="284"/>
                    </a:moveTo>
                    <a:lnTo>
                      <a:pt x="114" y="227"/>
                    </a:lnTo>
                    <a:lnTo>
                      <a:pt x="170" y="142"/>
                    </a:lnTo>
                    <a:lnTo>
                      <a:pt x="170" y="114"/>
                    </a:lnTo>
                    <a:lnTo>
                      <a:pt x="255" y="85"/>
                    </a:lnTo>
                    <a:lnTo>
                      <a:pt x="255" y="57"/>
                    </a:lnTo>
                    <a:lnTo>
                      <a:pt x="170" y="85"/>
                    </a:lnTo>
                    <a:lnTo>
                      <a:pt x="142" y="57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42" y="0"/>
                    </a:lnTo>
                    <a:lnTo>
                      <a:pt x="29" y="57"/>
                    </a:lnTo>
                    <a:lnTo>
                      <a:pt x="29" y="114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29" y="255"/>
                    </a:lnTo>
                    <a:lnTo>
                      <a:pt x="114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8" name="Freeform 71"/>
              <p:cNvSpPr>
                <a:spLocks/>
              </p:cNvSpPr>
              <p:nvPr/>
            </p:nvSpPr>
            <p:spPr bwMode="auto">
              <a:xfrm>
                <a:off x="8156576" y="704850"/>
                <a:ext cx="630238" cy="585788"/>
              </a:xfrm>
              <a:custGeom>
                <a:avLst/>
                <a:gdLst>
                  <a:gd name="T0" fmla="*/ 0 w 397"/>
                  <a:gd name="T1" fmla="*/ 369 h 369"/>
                  <a:gd name="T2" fmla="*/ 198 w 397"/>
                  <a:gd name="T3" fmla="*/ 369 h 369"/>
                  <a:gd name="T4" fmla="*/ 340 w 397"/>
                  <a:gd name="T5" fmla="*/ 340 h 369"/>
                  <a:gd name="T6" fmla="*/ 397 w 397"/>
                  <a:gd name="T7" fmla="*/ 284 h 369"/>
                  <a:gd name="T8" fmla="*/ 368 w 397"/>
                  <a:gd name="T9" fmla="*/ 227 h 369"/>
                  <a:gd name="T10" fmla="*/ 368 w 397"/>
                  <a:gd name="T11" fmla="*/ 114 h 369"/>
                  <a:gd name="T12" fmla="*/ 311 w 397"/>
                  <a:gd name="T13" fmla="*/ 114 h 369"/>
                  <a:gd name="T14" fmla="*/ 255 w 397"/>
                  <a:gd name="T15" fmla="*/ 170 h 369"/>
                  <a:gd name="T16" fmla="*/ 255 w 397"/>
                  <a:gd name="T17" fmla="*/ 142 h 369"/>
                  <a:gd name="T18" fmla="*/ 198 w 397"/>
                  <a:gd name="T19" fmla="*/ 142 h 369"/>
                  <a:gd name="T20" fmla="*/ 283 w 397"/>
                  <a:gd name="T21" fmla="*/ 114 h 369"/>
                  <a:gd name="T22" fmla="*/ 255 w 397"/>
                  <a:gd name="T23" fmla="*/ 85 h 369"/>
                  <a:gd name="T24" fmla="*/ 170 w 397"/>
                  <a:gd name="T25" fmla="*/ 114 h 369"/>
                  <a:gd name="T26" fmla="*/ 141 w 397"/>
                  <a:gd name="T27" fmla="*/ 114 h 369"/>
                  <a:gd name="T28" fmla="*/ 226 w 397"/>
                  <a:gd name="T29" fmla="*/ 57 h 369"/>
                  <a:gd name="T30" fmla="*/ 170 w 397"/>
                  <a:gd name="T31" fmla="*/ 0 h 369"/>
                  <a:gd name="T32" fmla="*/ 85 w 397"/>
                  <a:gd name="T33" fmla="*/ 29 h 369"/>
                  <a:gd name="T34" fmla="*/ 85 w 397"/>
                  <a:gd name="T35" fmla="*/ 57 h 369"/>
                  <a:gd name="T36" fmla="*/ 56 w 397"/>
                  <a:gd name="T37" fmla="*/ 57 h 369"/>
                  <a:gd name="T38" fmla="*/ 0 w 397"/>
                  <a:gd name="T39" fmla="*/ 142 h 369"/>
                  <a:gd name="T40" fmla="*/ 0 w 397"/>
                  <a:gd name="T41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369">
                    <a:moveTo>
                      <a:pt x="0" y="369"/>
                    </a:moveTo>
                    <a:lnTo>
                      <a:pt x="198" y="369"/>
                    </a:lnTo>
                    <a:lnTo>
                      <a:pt x="340" y="340"/>
                    </a:lnTo>
                    <a:lnTo>
                      <a:pt x="397" y="284"/>
                    </a:lnTo>
                    <a:lnTo>
                      <a:pt x="368" y="227"/>
                    </a:lnTo>
                    <a:lnTo>
                      <a:pt x="368" y="114"/>
                    </a:lnTo>
                    <a:lnTo>
                      <a:pt x="311" y="114"/>
                    </a:lnTo>
                    <a:lnTo>
                      <a:pt x="255" y="170"/>
                    </a:lnTo>
                    <a:lnTo>
                      <a:pt x="255" y="142"/>
                    </a:lnTo>
                    <a:lnTo>
                      <a:pt x="198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70" y="114"/>
                    </a:lnTo>
                    <a:lnTo>
                      <a:pt x="141" y="114"/>
                    </a:lnTo>
                    <a:lnTo>
                      <a:pt x="226" y="57"/>
                    </a:lnTo>
                    <a:lnTo>
                      <a:pt x="170" y="0"/>
                    </a:lnTo>
                    <a:lnTo>
                      <a:pt x="85" y="29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142"/>
                    </a:lnTo>
                    <a:lnTo>
                      <a:pt x="0" y="36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9" name="Freeform 74"/>
              <p:cNvSpPr>
                <a:spLocks/>
              </p:cNvSpPr>
              <p:nvPr/>
            </p:nvSpPr>
            <p:spPr bwMode="auto">
              <a:xfrm>
                <a:off x="8740776" y="165100"/>
                <a:ext cx="900113" cy="1304925"/>
              </a:xfrm>
              <a:custGeom>
                <a:avLst/>
                <a:gdLst>
                  <a:gd name="T0" fmla="*/ 29 w 567"/>
                  <a:gd name="T1" fmla="*/ 624 h 822"/>
                  <a:gd name="T2" fmla="*/ 142 w 567"/>
                  <a:gd name="T3" fmla="*/ 652 h 822"/>
                  <a:gd name="T4" fmla="*/ 199 w 567"/>
                  <a:gd name="T5" fmla="*/ 737 h 822"/>
                  <a:gd name="T6" fmla="*/ 170 w 567"/>
                  <a:gd name="T7" fmla="*/ 765 h 822"/>
                  <a:gd name="T8" fmla="*/ 255 w 567"/>
                  <a:gd name="T9" fmla="*/ 822 h 822"/>
                  <a:gd name="T10" fmla="*/ 312 w 567"/>
                  <a:gd name="T11" fmla="*/ 822 h 822"/>
                  <a:gd name="T12" fmla="*/ 340 w 567"/>
                  <a:gd name="T13" fmla="*/ 794 h 822"/>
                  <a:gd name="T14" fmla="*/ 312 w 567"/>
                  <a:gd name="T15" fmla="*/ 794 h 822"/>
                  <a:gd name="T16" fmla="*/ 369 w 567"/>
                  <a:gd name="T17" fmla="*/ 737 h 822"/>
                  <a:gd name="T18" fmla="*/ 369 w 567"/>
                  <a:gd name="T19" fmla="*/ 680 h 822"/>
                  <a:gd name="T20" fmla="*/ 397 w 567"/>
                  <a:gd name="T21" fmla="*/ 737 h 822"/>
                  <a:gd name="T22" fmla="*/ 425 w 567"/>
                  <a:gd name="T23" fmla="*/ 624 h 822"/>
                  <a:gd name="T24" fmla="*/ 397 w 567"/>
                  <a:gd name="T25" fmla="*/ 624 h 822"/>
                  <a:gd name="T26" fmla="*/ 340 w 567"/>
                  <a:gd name="T27" fmla="*/ 652 h 822"/>
                  <a:gd name="T28" fmla="*/ 369 w 567"/>
                  <a:gd name="T29" fmla="*/ 539 h 822"/>
                  <a:gd name="T30" fmla="*/ 397 w 567"/>
                  <a:gd name="T31" fmla="*/ 510 h 822"/>
                  <a:gd name="T32" fmla="*/ 425 w 567"/>
                  <a:gd name="T33" fmla="*/ 539 h 822"/>
                  <a:gd name="T34" fmla="*/ 397 w 567"/>
                  <a:gd name="T35" fmla="*/ 595 h 822"/>
                  <a:gd name="T36" fmla="*/ 425 w 567"/>
                  <a:gd name="T37" fmla="*/ 595 h 822"/>
                  <a:gd name="T38" fmla="*/ 482 w 567"/>
                  <a:gd name="T39" fmla="*/ 482 h 822"/>
                  <a:gd name="T40" fmla="*/ 369 w 567"/>
                  <a:gd name="T41" fmla="*/ 482 h 822"/>
                  <a:gd name="T42" fmla="*/ 369 w 567"/>
                  <a:gd name="T43" fmla="*/ 454 h 822"/>
                  <a:gd name="T44" fmla="*/ 397 w 567"/>
                  <a:gd name="T45" fmla="*/ 397 h 822"/>
                  <a:gd name="T46" fmla="*/ 425 w 567"/>
                  <a:gd name="T47" fmla="*/ 397 h 822"/>
                  <a:gd name="T48" fmla="*/ 454 w 567"/>
                  <a:gd name="T49" fmla="*/ 397 h 822"/>
                  <a:gd name="T50" fmla="*/ 454 w 567"/>
                  <a:gd name="T51" fmla="*/ 340 h 822"/>
                  <a:gd name="T52" fmla="*/ 510 w 567"/>
                  <a:gd name="T53" fmla="*/ 340 h 822"/>
                  <a:gd name="T54" fmla="*/ 510 w 567"/>
                  <a:gd name="T55" fmla="*/ 312 h 822"/>
                  <a:gd name="T56" fmla="*/ 454 w 567"/>
                  <a:gd name="T57" fmla="*/ 312 h 822"/>
                  <a:gd name="T58" fmla="*/ 482 w 567"/>
                  <a:gd name="T59" fmla="*/ 255 h 822"/>
                  <a:gd name="T60" fmla="*/ 482 w 567"/>
                  <a:gd name="T61" fmla="*/ 227 h 822"/>
                  <a:gd name="T62" fmla="*/ 482 w 567"/>
                  <a:gd name="T63" fmla="*/ 170 h 822"/>
                  <a:gd name="T64" fmla="*/ 539 w 567"/>
                  <a:gd name="T65" fmla="*/ 198 h 822"/>
                  <a:gd name="T66" fmla="*/ 539 w 567"/>
                  <a:gd name="T67" fmla="*/ 142 h 822"/>
                  <a:gd name="T68" fmla="*/ 539 w 567"/>
                  <a:gd name="T69" fmla="*/ 113 h 822"/>
                  <a:gd name="T70" fmla="*/ 567 w 567"/>
                  <a:gd name="T71" fmla="*/ 85 h 822"/>
                  <a:gd name="T72" fmla="*/ 482 w 567"/>
                  <a:gd name="T73" fmla="*/ 57 h 822"/>
                  <a:gd name="T74" fmla="*/ 454 w 567"/>
                  <a:gd name="T75" fmla="*/ 57 h 822"/>
                  <a:gd name="T76" fmla="*/ 482 w 567"/>
                  <a:gd name="T77" fmla="*/ 28 h 822"/>
                  <a:gd name="T78" fmla="*/ 454 w 567"/>
                  <a:gd name="T79" fmla="*/ 0 h 822"/>
                  <a:gd name="T80" fmla="*/ 397 w 567"/>
                  <a:gd name="T81" fmla="*/ 57 h 822"/>
                  <a:gd name="T82" fmla="*/ 255 w 567"/>
                  <a:gd name="T83" fmla="*/ 57 h 822"/>
                  <a:gd name="T84" fmla="*/ 227 w 567"/>
                  <a:gd name="T85" fmla="*/ 85 h 822"/>
                  <a:gd name="T86" fmla="*/ 255 w 567"/>
                  <a:gd name="T87" fmla="*/ 85 h 822"/>
                  <a:gd name="T88" fmla="*/ 255 w 567"/>
                  <a:gd name="T89" fmla="*/ 113 h 822"/>
                  <a:gd name="T90" fmla="*/ 199 w 567"/>
                  <a:gd name="T91" fmla="*/ 198 h 822"/>
                  <a:gd name="T92" fmla="*/ 142 w 567"/>
                  <a:gd name="T93" fmla="*/ 227 h 822"/>
                  <a:gd name="T94" fmla="*/ 85 w 567"/>
                  <a:gd name="T95" fmla="*/ 397 h 822"/>
                  <a:gd name="T96" fmla="*/ 0 w 567"/>
                  <a:gd name="T97" fmla="*/ 454 h 822"/>
                  <a:gd name="T98" fmla="*/ 0 w 567"/>
                  <a:gd name="T99" fmla="*/ 567 h 822"/>
                  <a:gd name="T100" fmla="*/ 29 w 567"/>
                  <a:gd name="T101" fmla="*/ 62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67" h="822">
                    <a:moveTo>
                      <a:pt x="29" y="624"/>
                    </a:moveTo>
                    <a:lnTo>
                      <a:pt x="142" y="652"/>
                    </a:lnTo>
                    <a:lnTo>
                      <a:pt x="199" y="737"/>
                    </a:lnTo>
                    <a:lnTo>
                      <a:pt x="170" y="765"/>
                    </a:lnTo>
                    <a:lnTo>
                      <a:pt x="255" y="822"/>
                    </a:lnTo>
                    <a:lnTo>
                      <a:pt x="312" y="822"/>
                    </a:lnTo>
                    <a:lnTo>
                      <a:pt x="340" y="794"/>
                    </a:lnTo>
                    <a:lnTo>
                      <a:pt x="312" y="794"/>
                    </a:lnTo>
                    <a:lnTo>
                      <a:pt x="369" y="737"/>
                    </a:lnTo>
                    <a:lnTo>
                      <a:pt x="369" y="680"/>
                    </a:lnTo>
                    <a:lnTo>
                      <a:pt x="397" y="737"/>
                    </a:lnTo>
                    <a:lnTo>
                      <a:pt x="425" y="624"/>
                    </a:lnTo>
                    <a:lnTo>
                      <a:pt x="397" y="624"/>
                    </a:lnTo>
                    <a:lnTo>
                      <a:pt x="340" y="652"/>
                    </a:lnTo>
                    <a:lnTo>
                      <a:pt x="369" y="539"/>
                    </a:lnTo>
                    <a:lnTo>
                      <a:pt x="397" y="510"/>
                    </a:lnTo>
                    <a:lnTo>
                      <a:pt x="425" y="539"/>
                    </a:lnTo>
                    <a:lnTo>
                      <a:pt x="397" y="595"/>
                    </a:lnTo>
                    <a:lnTo>
                      <a:pt x="425" y="595"/>
                    </a:lnTo>
                    <a:lnTo>
                      <a:pt x="482" y="482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142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482" y="57"/>
                    </a:lnTo>
                    <a:lnTo>
                      <a:pt x="454" y="57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113"/>
                    </a:lnTo>
                    <a:lnTo>
                      <a:pt x="199" y="198"/>
                    </a:lnTo>
                    <a:lnTo>
                      <a:pt x="142" y="227"/>
                    </a:lnTo>
                    <a:lnTo>
                      <a:pt x="85" y="397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9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0" name="Freeform 75"/>
              <p:cNvSpPr>
                <a:spLocks/>
              </p:cNvSpPr>
              <p:nvPr/>
            </p:nvSpPr>
            <p:spPr bwMode="auto">
              <a:xfrm>
                <a:off x="7526338" y="1155700"/>
                <a:ext cx="1754188" cy="1395413"/>
              </a:xfrm>
              <a:custGeom>
                <a:avLst/>
                <a:gdLst>
                  <a:gd name="T0" fmla="*/ 1020 w 1105"/>
                  <a:gd name="T1" fmla="*/ 198 h 879"/>
                  <a:gd name="T2" fmla="*/ 935 w 1105"/>
                  <a:gd name="T3" fmla="*/ 141 h 879"/>
                  <a:gd name="T4" fmla="*/ 964 w 1105"/>
                  <a:gd name="T5" fmla="*/ 113 h 879"/>
                  <a:gd name="T6" fmla="*/ 907 w 1105"/>
                  <a:gd name="T7" fmla="*/ 28 h 879"/>
                  <a:gd name="T8" fmla="*/ 794 w 1105"/>
                  <a:gd name="T9" fmla="*/ 0 h 879"/>
                  <a:gd name="T10" fmla="*/ 737 w 1105"/>
                  <a:gd name="T11" fmla="*/ 56 h 879"/>
                  <a:gd name="T12" fmla="*/ 595 w 1105"/>
                  <a:gd name="T13" fmla="*/ 85 h 879"/>
                  <a:gd name="T14" fmla="*/ 397 w 1105"/>
                  <a:gd name="T15" fmla="*/ 85 h 879"/>
                  <a:gd name="T16" fmla="*/ 227 w 1105"/>
                  <a:gd name="T17" fmla="*/ 226 h 879"/>
                  <a:gd name="T18" fmla="*/ 28 w 1105"/>
                  <a:gd name="T19" fmla="*/ 226 h 879"/>
                  <a:gd name="T20" fmla="*/ 0 w 1105"/>
                  <a:gd name="T21" fmla="*/ 283 h 879"/>
                  <a:gd name="T22" fmla="*/ 0 w 1105"/>
                  <a:gd name="T23" fmla="*/ 397 h 879"/>
                  <a:gd name="T24" fmla="*/ 56 w 1105"/>
                  <a:gd name="T25" fmla="*/ 510 h 879"/>
                  <a:gd name="T26" fmla="*/ 141 w 1105"/>
                  <a:gd name="T27" fmla="*/ 510 h 879"/>
                  <a:gd name="T28" fmla="*/ 170 w 1105"/>
                  <a:gd name="T29" fmla="*/ 538 h 879"/>
                  <a:gd name="T30" fmla="*/ 198 w 1105"/>
                  <a:gd name="T31" fmla="*/ 538 h 879"/>
                  <a:gd name="T32" fmla="*/ 227 w 1105"/>
                  <a:gd name="T33" fmla="*/ 567 h 879"/>
                  <a:gd name="T34" fmla="*/ 198 w 1105"/>
                  <a:gd name="T35" fmla="*/ 623 h 879"/>
                  <a:gd name="T36" fmla="*/ 227 w 1105"/>
                  <a:gd name="T37" fmla="*/ 652 h 879"/>
                  <a:gd name="T38" fmla="*/ 198 w 1105"/>
                  <a:gd name="T39" fmla="*/ 680 h 879"/>
                  <a:gd name="T40" fmla="*/ 227 w 1105"/>
                  <a:gd name="T41" fmla="*/ 708 h 879"/>
                  <a:gd name="T42" fmla="*/ 227 w 1105"/>
                  <a:gd name="T43" fmla="*/ 765 h 879"/>
                  <a:gd name="T44" fmla="*/ 255 w 1105"/>
                  <a:gd name="T45" fmla="*/ 822 h 879"/>
                  <a:gd name="T46" fmla="*/ 312 w 1105"/>
                  <a:gd name="T47" fmla="*/ 850 h 879"/>
                  <a:gd name="T48" fmla="*/ 283 w 1105"/>
                  <a:gd name="T49" fmla="*/ 879 h 879"/>
                  <a:gd name="T50" fmla="*/ 340 w 1105"/>
                  <a:gd name="T51" fmla="*/ 879 h 879"/>
                  <a:gd name="T52" fmla="*/ 397 w 1105"/>
                  <a:gd name="T53" fmla="*/ 850 h 879"/>
                  <a:gd name="T54" fmla="*/ 425 w 1105"/>
                  <a:gd name="T55" fmla="*/ 879 h 879"/>
                  <a:gd name="T56" fmla="*/ 453 w 1105"/>
                  <a:gd name="T57" fmla="*/ 822 h 879"/>
                  <a:gd name="T58" fmla="*/ 482 w 1105"/>
                  <a:gd name="T59" fmla="*/ 793 h 879"/>
                  <a:gd name="T60" fmla="*/ 538 w 1105"/>
                  <a:gd name="T61" fmla="*/ 793 h 879"/>
                  <a:gd name="T62" fmla="*/ 595 w 1105"/>
                  <a:gd name="T63" fmla="*/ 765 h 879"/>
                  <a:gd name="T64" fmla="*/ 623 w 1105"/>
                  <a:gd name="T65" fmla="*/ 765 h 879"/>
                  <a:gd name="T66" fmla="*/ 652 w 1105"/>
                  <a:gd name="T67" fmla="*/ 765 h 879"/>
                  <a:gd name="T68" fmla="*/ 680 w 1105"/>
                  <a:gd name="T69" fmla="*/ 793 h 879"/>
                  <a:gd name="T70" fmla="*/ 708 w 1105"/>
                  <a:gd name="T71" fmla="*/ 680 h 879"/>
                  <a:gd name="T72" fmla="*/ 737 w 1105"/>
                  <a:gd name="T73" fmla="*/ 737 h 879"/>
                  <a:gd name="T74" fmla="*/ 765 w 1105"/>
                  <a:gd name="T75" fmla="*/ 708 h 879"/>
                  <a:gd name="T76" fmla="*/ 765 w 1105"/>
                  <a:gd name="T77" fmla="*/ 652 h 879"/>
                  <a:gd name="T78" fmla="*/ 794 w 1105"/>
                  <a:gd name="T79" fmla="*/ 567 h 879"/>
                  <a:gd name="T80" fmla="*/ 822 w 1105"/>
                  <a:gd name="T81" fmla="*/ 510 h 879"/>
                  <a:gd name="T82" fmla="*/ 850 w 1105"/>
                  <a:gd name="T83" fmla="*/ 538 h 879"/>
                  <a:gd name="T84" fmla="*/ 964 w 1105"/>
                  <a:gd name="T85" fmla="*/ 538 h 879"/>
                  <a:gd name="T86" fmla="*/ 964 w 1105"/>
                  <a:gd name="T87" fmla="*/ 482 h 879"/>
                  <a:gd name="T88" fmla="*/ 992 w 1105"/>
                  <a:gd name="T89" fmla="*/ 453 h 879"/>
                  <a:gd name="T90" fmla="*/ 1105 w 1105"/>
                  <a:gd name="T91" fmla="*/ 368 h 879"/>
                  <a:gd name="T92" fmla="*/ 1105 w 1105"/>
                  <a:gd name="T93" fmla="*/ 340 h 879"/>
                  <a:gd name="T94" fmla="*/ 1020 w 1105"/>
                  <a:gd name="T95" fmla="*/ 340 h 879"/>
                  <a:gd name="T96" fmla="*/ 992 w 1105"/>
                  <a:gd name="T97" fmla="*/ 255 h 879"/>
                  <a:gd name="T98" fmla="*/ 1020 w 1105"/>
                  <a:gd name="T99" fmla="*/ 198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05" h="879">
                    <a:moveTo>
                      <a:pt x="1020" y="198"/>
                    </a:moveTo>
                    <a:lnTo>
                      <a:pt x="935" y="141"/>
                    </a:lnTo>
                    <a:lnTo>
                      <a:pt x="964" y="113"/>
                    </a:lnTo>
                    <a:lnTo>
                      <a:pt x="907" y="28"/>
                    </a:lnTo>
                    <a:lnTo>
                      <a:pt x="794" y="0"/>
                    </a:lnTo>
                    <a:lnTo>
                      <a:pt x="737" y="56"/>
                    </a:lnTo>
                    <a:lnTo>
                      <a:pt x="595" y="85"/>
                    </a:lnTo>
                    <a:lnTo>
                      <a:pt x="397" y="85"/>
                    </a:lnTo>
                    <a:lnTo>
                      <a:pt x="227" y="226"/>
                    </a:lnTo>
                    <a:lnTo>
                      <a:pt x="28" y="226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6" y="510"/>
                    </a:lnTo>
                    <a:lnTo>
                      <a:pt x="141" y="510"/>
                    </a:lnTo>
                    <a:lnTo>
                      <a:pt x="170" y="538"/>
                    </a:lnTo>
                    <a:lnTo>
                      <a:pt x="198" y="538"/>
                    </a:lnTo>
                    <a:lnTo>
                      <a:pt x="227" y="567"/>
                    </a:lnTo>
                    <a:lnTo>
                      <a:pt x="198" y="623"/>
                    </a:lnTo>
                    <a:lnTo>
                      <a:pt x="227" y="652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27" y="765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283" y="879"/>
                    </a:lnTo>
                    <a:lnTo>
                      <a:pt x="340" y="879"/>
                    </a:lnTo>
                    <a:lnTo>
                      <a:pt x="397" y="850"/>
                    </a:lnTo>
                    <a:lnTo>
                      <a:pt x="425" y="879"/>
                    </a:lnTo>
                    <a:lnTo>
                      <a:pt x="453" y="822"/>
                    </a:lnTo>
                    <a:lnTo>
                      <a:pt x="482" y="793"/>
                    </a:lnTo>
                    <a:lnTo>
                      <a:pt x="538" y="793"/>
                    </a:lnTo>
                    <a:lnTo>
                      <a:pt x="595" y="765"/>
                    </a:lnTo>
                    <a:lnTo>
                      <a:pt x="623" y="765"/>
                    </a:lnTo>
                    <a:lnTo>
                      <a:pt x="652" y="765"/>
                    </a:lnTo>
                    <a:lnTo>
                      <a:pt x="680" y="793"/>
                    </a:lnTo>
                    <a:lnTo>
                      <a:pt x="708" y="680"/>
                    </a:lnTo>
                    <a:lnTo>
                      <a:pt x="737" y="737"/>
                    </a:lnTo>
                    <a:lnTo>
                      <a:pt x="765" y="708"/>
                    </a:lnTo>
                    <a:lnTo>
                      <a:pt x="765" y="652"/>
                    </a:lnTo>
                    <a:lnTo>
                      <a:pt x="794" y="567"/>
                    </a:lnTo>
                    <a:lnTo>
                      <a:pt x="822" y="510"/>
                    </a:lnTo>
                    <a:lnTo>
                      <a:pt x="850" y="538"/>
                    </a:lnTo>
                    <a:lnTo>
                      <a:pt x="964" y="538"/>
                    </a:lnTo>
                    <a:lnTo>
                      <a:pt x="964" y="482"/>
                    </a:lnTo>
                    <a:lnTo>
                      <a:pt x="992" y="453"/>
                    </a:lnTo>
                    <a:lnTo>
                      <a:pt x="1105" y="368"/>
                    </a:lnTo>
                    <a:lnTo>
                      <a:pt x="1105" y="340"/>
                    </a:lnTo>
                    <a:lnTo>
                      <a:pt x="1020" y="340"/>
                    </a:lnTo>
                    <a:lnTo>
                      <a:pt x="992" y="255"/>
                    </a:lnTo>
                    <a:lnTo>
                      <a:pt x="1020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706563" y="471714"/>
              <a:ext cx="6492876" cy="6236607"/>
              <a:chOff x="1855788" y="660400"/>
              <a:chExt cx="9090026" cy="8731250"/>
            </a:xfrm>
          </p:grpSpPr>
          <p:sp>
            <p:nvSpPr>
              <p:cNvPr id="193" name="Freeform 46"/>
              <p:cNvSpPr>
                <a:spLocks/>
              </p:cNvSpPr>
              <p:nvPr/>
            </p:nvSpPr>
            <p:spPr bwMode="auto">
              <a:xfrm>
                <a:off x="6896101" y="930275"/>
                <a:ext cx="360363" cy="584200"/>
              </a:xfrm>
              <a:custGeom>
                <a:avLst/>
                <a:gdLst>
                  <a:gd name="T0" fmla="*/ 28 w 227"/>
                  <a:gd name="T1" fmla="*/ 28 h 368"/>
                  <a:gd name="T2" fmla="*/ 57 w 227"/>
                  <a:gd name="T3" fmla="*/ 85 h 368"/>
                  <a:gd name="T4" fmla="*/ 85 w 227"/>
                  <a:gd name="T5" fmla="*/ 113 h 368"/>
                  <a:gd name="T6" fmla="*/ 57 w 227"/>
                  <a:gd name="T7" fmla="*/ 142 h 368"/>
                  <a:gd name="T8" fmla="*/ 198 w 227"/>
                  <a:gd name="T9" fmla="*/ 283 h 368"/>
                  <a:gd name="T10" fmla="*/ 227 w 227"/>
                  <a:gd name="T11" fmla="*/ 340 h 368"/>
                  <a:gd name="T12" fmla="*/ 198 w 227"/>
                  <a:gd name="T13" fmla="*/ 340 h 368"/>
                  <a:gd name="T14" fmla="*/ 142 w 227"/>
                  <a:gd name="T15" fmla="*/ 312 h 368"/>
                  <a:gd name="T16" fmla="*/ 85 w 227"/>
                  <a:gd name="T17" fmla="*/ 368 h 368"/>
                  <a:gd name="T18" fmla="*/ 57 w 227"/>
                  <a:gd name="T19" fmla="*/ 340 h 368"/>
                  <a:gd name="T20" fmla="*/ 0 w 227"/>
                  <a:gd name="T21" fmla="*/ 198 h 368"/>
                  <a:gd name="T22" fmla="*/ 0 w 227"/>
                  <a:gd name="T23" fmla="*/ 0 h 368"/>
                  <a:gd name="T24" fmla="*/ 28 w 227"/>
                  <a:gd name="T25" fmla="*/ 2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8" y="28"/>
                    </a:moveTo>
                    <a:lnTo>
                      <a:pt x="57" y="85"/>
                    </a:lnTo>
                    <a:lnTo>
                      <a:pt x="85" y="113"/>
                    </a:lnTo>
                    <a:lnTo>
                      <a:pt x="57" y="142"/>
                    </a:lnTo>
                    <a:lnTo>
                      <a:pt x="198" y="283"/>
                    </a:lnTo>
                    <a:lnTo>
                      <a:pt x="227" y="340"/>
                    </a:lnTo>
                    <a:lnTo>
                      <a:pt x="198" y="340"/>
                    </a:lnTo>
                    <a:lnTo>
                      <a:pt x="142" y="312"/>
                    </a:lnTo>
                    <a:lnTo>
                      <a:pt x="85" y="368"/>
                    </a:lnTo>
                    <a:lnTo>
                      <a:pt x="57" y="340"/>
                    </a:lnTo>
                    <a:lnTo>
                      <a:pt x="0" y="198"/>
                    </a:lnTo>
                    <a:lnTo>
                      <a:pt x="0" y="0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277" name="グループ化 276"/>
              <p:cNvGrpSpPr/>
              <p:nvPr/>
            </p:nvGrpSpPr>
            <p:grpSpPr>
              <a:xfrm>
                <a:off x="1855788" y="660400"/>
                <a:ext cx="9090026" cy="8731250"/>
                <a:chOff x="1855788" y="660400"/>
                <a:chExt cx="9090026" cy="8731250"/>
              </a:xfrm>
            </p:grpSpPr>
            <p:sp>
              <p:nvSpPr>
                <p:cNvPr id="278" name="Freeform 37"/>
                <p:cNvSpPr>
                  <a:spLocks/>
                </p:cNvSpPr>
                <p:nvPr/>
              </p:nvSpPr>
              <p:spPr bwMode="auto">
                <a:xfrm>
                  <a:off x="5095876" y="3630613"/>
                  <a:ext cx="404813" cy="449263"/>
                </a:xfrm>
                <a:custGeom>
                  <a:avLst/>
                  <a:gdLst>
                    <a:gd name="T0" fmla="*/ 0 w 255"/>
                    <a:gd name="T1" fmla="*/ 28 h 283"/>
                    <a:gd name="T2" fmla="*/ 0 w 255"/>
                    <a:gd name="T3" fmla="*/ 0 h 283"/>
                    <a:gd name="T4" fmla="*/ 57 w 255"/>
                    <a:gd name="T5" fmla="*/ 0 h 283"/>
                    <a:gd name="T6" fmla="*/ 142 w 255"/>
                    <a:gd name="T7" fmla="*/ 85 h 283"/>
                    <a:gd name="T8" fmla="*/ 198 w 255"/>
                    <a:gd name="T9" fmla="*/ 85 h 283"/>
                    <a:gd name="T10" fmla="*/ 198 w 255"/>
                    <a:gd name="T11" fmla="*/ 113 h 283"/>
                    <a:gd name="T12" fmla="*/ 227 w 255"/>
                    <a:gd name="T13" fmla="*/ 170 h 283"/>
                    <a:gd name="T14" fmla="*/ 255 w 255"/>
                    <a:gd name="T15" fmla="*/ 142 h 283"/>
                    <a:gd name="T16" fmla="*/ 255 w 255"/>
                    <a:gd name="T17" fmla="*/ 198 h 283"/>
                    <a:gd name="T18" fmla="*/ 198 w 255"/>
                    <a:gd name="T19" fmla="*/ 198 h 283"/>
                    <a:gd name="T20" fmla="*/ 198 w 255"/>
                    <a:gd name="T21" fmla="*/ 255 h 283"/>
                    <a:gd name="T22" fmla="*/ 170 w 255"/>
                    <a:gd name="T23" fmla="*/ 283 h 283"/>
                    <a:gd name="T24" fmla="*/ 142 w 255"/>
                    <a:gd name="T25" fmla="*/ 255 h 283"/>
                    <a:gd name="T26" fmla="*/ 142 w 255"/>
                    <a:gd name="T27" fmla="*/ 198 h 283"/>
                    <a:gd name="T28" fmla="*/ 85 w 255"/>
                    <a:gd name="T29" fmla="*/ 113 h 283"/>
                    <a:gd name="T30" fmla="*/ 28 w 255"/>
                    <a:gd name="T31" fmla="*/ 85 h 283"/>
                    <a:gd name="T32" fmla="*/ 0 w 255"/>
                    <a:gd name="T33" fmla="*/ 28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5" h="283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142" y="85"/>
                      </a:lnTo>
                      <a:lnTo>
                        <a:pt x="198" y="85"/>
                      </a:lnTo>
                      <a:lnTo>
                        <a:pt x="198" y="113"/>
                      </a:lnTo>
                      <a:lnTo>
                        <a:pt x="227" y="170"/>
                      </a:lnTo>
                      <a:lnTo>
                        <a:pt x="255" y="142"/>
                      </a:lnTo>
                      <a:lnTo>
                        <a:pt x="255" y="198"/>
                      </a:lnTo>
                      <a:lnTo>
                        <a:pt x="198" y="198"/>
                      </a:lnTo>
                      <a:lnTo>
                        <a:pt x="198" y="255"/>
                      </a:lnTo>
                      <a:lnTo>
                        <a:pt x="170" y="283"/>
                      </a:lnTo>
                      <a:lnTo>
                        <a:pt x="142" y="255"/>
                      </a:lnTo>
                      <a:lnTo>
                        <a:pt x="142" y="198"/>
                      </a:lnTo>
                      <a:lnTo>
                        <a:pt x="85" y="113"/>
                      </a:lnTo>
                      <a:lnTo>
                        <a:pt x="28" y="85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79" name="Freeform 11"/>
                <p:cNvSpPr>
                  <a:spLocks/>
                </p:cNvSpPr>
                <p:nvPr/>
              </p:nvSpPr>
              <p:spPr bwMode="auto">
                <a:xfrm>
                  <a:off x="5365751" y="704850"/>
                  <a:ext cx="179388" cy="225425"/>
                </a:xfrm>
                <a:custGeom>
                  <a:avLst/>
                  <a:gdLst>
                    <a:gd name="T0" fmla="*/ 28 w 113"/>
                    <a:gd name="T1" fmla="*/ 0 h 142"/>
                    <a:gd name="T2" fmla="*/ 0 w 113"/>
                    <a:gd name="T3" fmla="*/ 29 h 142"/>
                    <a:gd name="T4" fmla="*/ 85 w 113"/>
                    <a:gd name="T5" fmla="*/ 142 h 142"/>
                    <a:gd name="T6" fmla="*/ 113 w 113"/>
                    <a:gd name="T7" fmla="*/ 142 h 142"/>
                    <a:gd name="T8" fmla="*/ 28 w 113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42">
                      <a:moveTo>
                        <a:pt x="28" y="0"/>
                      </a:moveTo>
                      <a:lnTo>
                        <a:pt x="0" y="29"/>
                      </a:lnTo>
                      <a:lnTo>
                        <a:pt x="85" y="142"/>
                      </a:lnTo>
                      <a:lnTo>
                        <a:pt x="113" y="14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0" name="Freeform 12"/>
                <p:cNvSpPr>
                  <a:spLocks/>
                </p:cNvSpPr>
                <p:nvPr/>
              </p:nvSpPr>
              <p:spPr bwMode="auto">
                <a:xfrm>
                  <a:off x="4691063" y="704850"/>
                  <a:ext cx="404813" cy="269875"/>
                </a:xfrm>
                <a:custGeom>
                  <a:avLst/>
                  <a:gdLst>
                    <a:gd name="T0" fmla="*/ 85 w 255"/>
                    <a:gd name="T1" fmla="*/ 29 h 170"/>
                    <a:gd name="T2" fmla="*/ 0 w 255"/>
                    <a:gd name="T3" fmla="*/ 29 h 170"/>
                    <a:gd name="T4" fmla="*/ 28 w 255"/>
                    <a:gd name="T5" fmla="*/ 85 h 170"/>
                    <a:gd name="T6" fmla="*/ 56 w 255"/>
                    <a:gd name="T7" fmla="*/ 142 h 170"/>
                    <a:gd name="T8" fmla="*/ 141 w 255"/>
                    <a:gd name="T9" fmla="*/ 170 h 170"/>
                    <a:gd name="T10" fmla="*/ 170 w 255"/>
                    <a:gd name="T11" fmla="*/ 85 h 170"/>
                    <a:gd name="T12" fmla="*/ 227 w 255"/>
                    <a:gd name="T13" fmla="*/ 85 h 170"/>
                    <a:gd name="T14" fmla="*/ 227 w 255"/>
                    <a:gd name="T15" fmla="*/ 57 h 170"/>
                    <a:gd name="T16" fmla="*/ 255 w 255"/>
                    <a:gd name="T17" fmla="*/ 29 h 170"/>
                    <a:gd name="T18" fmla="*/ 227 w 255"/>
                    <a:gd name="T19" fmla="*/ 0 h 170"/>
                    <a:gd name="T20" fmla="*/ 141 w 255"/>
                    <a:gd name="T21" fmla="*/ 0 h 170"/>
                    <a:gd name="T22" fmla="*/ 141 w 255"/>
                    <a:gd name="T23" fmla="*/ 57 h 170"/>
                    <a:gd name="T24" fmla="*/ 85 w 255"/>
                    <a:gd name="T25" fmla="*/ 29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5" h="170">
                      <a:moveTo>
                        <a:pt x="85" y="29"/>
                      </a:moveTo>
                      <a:lnTo>
                        <a:pt x="0" y="29"/>
                      </a:lnTo>
                      <a:lnTo>
                        <a:pt x="28" y="85"/>
                      </a:lnTo>
                      <a:lnTo>
                        <a:pt x="56" y="142"/>
                      </a:lnTo>
                      <a:lnTo>
                        <a:pt x="141" y="170"/>
                      </a:lnTo>
                      <a:lnTo>
                        <a:pt x="170" y="85"/>
                      </a:lnTo>
                      <a:lnTo>
                        <a:pt x="227" y="85"/>
                      </a:lnTo>
                      <a:lnTo>
                        <a:pt x="227" y="57"/>
                      </a:lnTo>
                      <a:lnTo>
                        <a:pt x="255" y="29"/>
                      </a:lnTo>
                      <a:lnTo>
                        <a:pt x="227" y="0"/>
                      </a:lnTo>
                      <a:lnTo>
                        <a:pt x="141" y="0"/>
                      </a:lnTo>
                      <a:lnTo>
                        <a:pt x="141" y="57"/>
                      </a:lnTo>
                      <a:lnTo>
                        <a:pt x="85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1" name="Freeform 13"/>
                <p:cNvSpPr>
                  <a:spLocks/>
                </p:cNvSpPr>
                <p:nvPr/>
              </p:nvSpPr>
              <p:spPr bwMode="auto">
                <a:xfrm>
                  <a:off x="6670676" y="3675063"/>
                  <a:ext cx="450850" cy="720725"/>
                </a:xfrm>
                <a:custGeom>
                  <a:avLst/>
                  <a:gdLst>
                    <a:gd name="T0" fmla="*/ 255 w 284"/>
                    <a:gd name="T1" fmla="*/ 29 h 454"/>
                    <a:gd name="T2" fmla="*/ 199 w 284"/>
                    <a:gd name="T3" fmla="*/ 57 h 454"/>
                    <a:gd name="T4" fmla="*/ 142 w 284"/>
                    <a:gd name="T5" fmla="*/ 0 h 454"/>
                    <a:gd name="T6" fmla="*/ 85 w 284"/>
                    <a:gd name="T7" fmla="*/ 29 h 454"/>
                    <a:gd name="T8" fmla="*/ 28 w 284"/>
                    <a:gd name="T9" fmla="*/ 29 h 454"/>
                    <a:gd name="T10" fmla="*/ 0 w 284"/>
                    <a:gd name="T11" fmla="*/ 85 h 454"/>
                    <a:gd name="T12" fmla="*/ 57 w 284"/>
                    <a:gd name="T13" fmla="*/ 85 h 454"/>
                    <a:gd name="T14" fmla="*/ 28 w 284"/>
                    <a:gd name="T15" fmla="*/ 114 h 454"/>
                    <a:gd name="T16" fmla="*/ 57 w 284"/>
                    <a:gd name="T17" fmla="*/ 142 h 454"/>
                    <a:gd name="T18" fmla="*/ 85 w 284"/>
                    <a:gd name="T19" fmla="*/ 114 h 454"/>
                    <a:gd name="T20" fmla="*/ 57 w 284"/>
                    <a:gd name="T21" fmla="*/ 227 h 454"/>
                    <a:gd name="T22" fmla="*/ 85 w 284"/>
                    <a:gd name="T23" fmla="*/ 284 h 454"/>
                    <a:gd name="T24" fmla="*/ 142 w 284"/>
                    <a:gd name="T25" fmla="*/ 284 h 454"/>
                    <a:gd name="T26" fmla="*/ 113 w 284"/>
                    <a:gd name="T27" fmla="*/ 369 h 454"/>
                    <a:gd name="T28" fmla="*/ 85 w 284"/>
                    <a:gd name="T29" fmla="*/ 397 h 454"/>
                    <a:gd name="T30" fmla="*/ 113 w 284"/>
                    <a:gd name="T31" fmla="*/ 454 h 454"/>
                    <a:gd name="T32" fmla="*/ 170 w 284"/>
                    <a:gd name="T33" fmla="*/ 397 h 454"/>
                    <a:gd name="T34" fmla="*/ 170 w 284"/>
                    <a:gd name="T35" fmla="*/ 312 h 454"/>
                    <a:gd name="T36" fmla="*/ 199 w 284"/>
                    <a:gd name="T37" fmla="*/ 340 h 454"/>
                    <a:gd name="T38" fmla="*/ 227 w 284"/>
                    <a:gd name="T39" fmla="*/ 199 h 454"/>
                    <a:gd name="T40" fmla="*/ 255 w 284"/>
                    <a:gd name="T41" fmla="*/ 199 h 454"/>
                    <a:gd name="T42" fmla="*/ 284 w 284"/>
                    <a:gd name="T43" fmla="*/ 85 h 454"/>
                    <a:gd name="T44" fmla="*/ 255 w 284"/>
                    <a:gd name="T45" fmla="*/ 29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4" h="454">
                      <a:moveTo>
                        <a:pt x="255" y="29"/>
                      </a:moveTo>
                      <a:lnTo>
                        <a:pt x="199" y="57"/>
                      </a:lnTo>
                      <a:lnTo>
                        <a:pt x="142" y="0"/>
                      </a:lnTo>
                      <a:lnTo>
                        <a:pt x="85" y="29"/>
                      </a:lnTo>
                      <a:lnTo>
                        <a:pt x="28" y="29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28" y="114"/>
                      </a:lnTo>
                      <a:lnTo>
                        <a:pt x="57" y="142"/>
                      </a:lnTo>
                      <a:lnTo>
                        <a:pt x="85" y="114"/>
                      </a:lnTo>
                      <a:lnTo>
                        <a:pt x="57" y="227"/>
                      </a:lnTo>
                      <a:lnTo>
                        <a:pt x="85" y="284"/>
                      </a:lnTo>
                      <a:lnTo>
                        <a:pt x="142" y="284"/>
                      </a:lnTo>
                      <a:lnTo>
                        <a:pt x="113" y="369"/>
                      </a:lnTo>
                      <a:lnTo>
                        <a:pt x="85" y="397"/>
                      </a:lnTo>
                      <a:lnTo>
                        <a:pt x="113" y="454"/>
                      </a:lnTo>
                      <a:lnTo>
                        <a:pt x="170" y="397"/>
                      </a:lnTo>
                      <a:lnTo>
                        <a:pt x="170" y="312"/>
                      </a:lnTo>
                      <a:lnTo>
                        <a:pt x="199" y="340"/>
                      </a:lnTo>
                      <a:lnTo>
                        <a:pt x="227" y="199"/>
                      </a:lnTo>
                      <a:lnTo>
                        <a:pt x="255" y="199"/>
                      </a:lnTo>
                      <a:lnTo>
                        <a:pt x="284" y="85"/>
                      </a:lnTo>
                      <a:lnTo>
                        <a:pt x="255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2" name="Freeform 14"/>
                <p:cNvSpPr>
                  <a:spLocks/>
                </p:cNvSpPr>
                <p:nvPr/>
              </p:nvSpPr>
              <p:spPr bwMode="auto">
                <a:xfrm>
                  <a:off x="6761163" y="3451225"/>
                  <a:ext cx="1214438" cy="1484313"/>
                </a:xfrm>
                <a:custGeom>
                  <a:avLst/>
                  <a:gdLst>
                    <a:gd name="T0" fmla="*/ 56 w 765"/>
                    <a:gd name="T1" fmla="*/ 595 h 935"/>
                    <a:gd name="T2" fmla="*/ 113 w 765"/>
                    <a:gd name="T3" fmla="*/ 538 h 935"/>
                    <a:gd name="T4" fmla="*/ 113 w 765"/>
                    <a:gd name="T5" fmla="*/ 453 h 935"/>
                    <a:gd name="T6" fmla="*/ 142 w 765"/>
                    <a:gd name="T7" fmla="*/ 481 h 935"/>
                    <a:gd name="T8" fmla="*/ 170 w 765"/>
                    <a:gd name="T9" fmla="*/ 340 h 935"/>
                    <a:gd name="T10" fmla="*/ 198 w 765"/>
                    <a:gd name="T11" fmla="*/ 340 h 935"/>
                    <a:gd name="T12" fmla="*/ 227 w 765"/>
                    <a:gd name="T13" fmla="*/ 226 h 935"/>
                    <a:gd name="T14" fmla="*/ 198 w 765"/>
                    <a:gd name="T15" fmla="*/ 170 h 935"/>
                    <a:gd name="T16" fmla="*/ 198 w 765"/>
                    <a:gd name="T17" fmla="*/ 85 h 935"/>
                    <a:gd name="T18" fmla="*/ 170 w 765"/>
                    <a:gd name="T19" fmla="*/ 56 h 935"/>
                    <a:gd name="T20" fmla="*/ 198 w 765"/>
                    <a:gd name="T21" fmla="*/ 0 h 935"/>
                    <a:gd name="T22" fmla="*/ 255 w 765"/>
                    <a:gd name="T23" fmla="*/ 56 h 935"/>
                    <a:gd name="T24" fmla="*/ 312 w 765"/>
                    <a:gd name="T25" fmla="*/ 56 h 935"/>
                    <a:gd name="T26" fmla="*/ 340 w 765"/>
                    <a:gd name="T27" fmla="*/ 85 h 935"/>
                    <a:gd name="T28" fmla="*/ 397 w 765"/>
                    <a:gd name="T29" fmla="*/ 85 h 935"/>
                    <a:gd name="T30" fmla="*/ 368 w 765"/>
                    <a:gd name="T31" fmla="*/ 141 h 935"/>
                    <a:gd name="T32" fmla="*/ 425 w 765"/>
                    <a:gd name="T33" fmla="*/ 226 h 935"/>
                    <a:gd name="T34" fmla="*/ 482 w 765"/>
                    <a:gd name="T35" fmla="*/ 226 h 935"/>
                    <a:gd name="T36" fmla="*/ 538 w 765"/>
                    <a:gd name="T37" fmla="*/ 283 h 935"/>
                    <a:gd name="T38" fmla="*/ 567 w 765"/>
                    <a:gd name="T39" fmla="*/ 283 h 935"/>
                    <a:gd name="T40" fmla="*/ 538 w 765"/>
                    <a:gd name="T41" fmla="*/ 340 h 935"/>
                    <a:gd name="T42" fmla="*/ 567 w 765"/>
                    <a:gd name="T43" fmla="*/ 340 h 935"/>
                    <a:gd name="T44" fmla="*/ 567 w 765"/>
                    <a:gd name="T45" fmla="*/ 368 h 935"/>
                    <a:gd name="T46" fmla="*/ 623 w 765"/>
                    <a:gd name="T47" fmla="*/ 340 h 935"/>
                    <a:gd name="T48" fmla="*/ 652 w 765"/>
                    <a:gd name="T49" fmla="*/ 425 h 935"/>
                    <a:gd name="T50" fmla="*/ 709 w 765"/>
                    <a:gd name="T51" fmla="*/ 481 h 935"/>
                    <a:gd name="T52" fmla="*/ 709 w 765"/>
                    <a:gd name="T53" fmla="*/ 595 h 935"/>
                    <a:gd name="T54" fmla="*/ 680 w 765"/>
                    <a:gd name="T55" fmla="*/ 623 h 935"/>
                    <a:gd name="T56" fmla="*/ 709 w 765"/>
                    <a:gd name="T57" fmla="*/ 680 h 935"/>
                    <a:gd name="T58" fmla="*/ 737 w 765"/>
                    <a:gd name="T59" fmla="*/ 708 h 935"/>
                    <a:gd name="T60" fmla="*/ 737 w 765"/>
                    <a:gd name="T61" fmla="*/ 765 h 935"/>
                    <a:gd name="T62" fmla="*/ 765 w 765"/>
                    <a:gd name="T63" fmla="*/ 793 h 935"/>
                    <a:gd name="T64" fmla="*/ 765 w 765"/>
                    <a:gd name="T65" fmla="*/ 822 h 935"/>
                    <a:gd name="T66" fmla="*/ 737 w 765"/>
                    <a:gd name="T67" fmla="*/ 850 h 935"/>
                    <a:gd name="T68" fmla="*/ 737 w 765"/>
                    <a:gd name="T69" fmla="*/ 878 h 935"/>
                    <a:gd name="T70" fmla="*/ 709 w 765"/>
                    <a:gd name="T71" fmla="*/ 935 h 935"/>
                    <a:gd name="T72" fmla="*/ 652 w 765"/>
                    <a:gd name="T73" fmla="*/ 935 h 935"/>
                    <a:gd name="T74" fmla="*/ 623 w 765"/>
                    <a:gd name="T75" fmla="*/ 878 h 935"/>
                    <a:gd name="T76" fmla="*/ 567 w 765"/>
                    <a:gd name="T77" fmla="*/ 878 h 935"/>
                    <a:gd name="T78" fmla="*/ 510 w 765"/>
                    <a:gd name="T79" fmla="*/ 822 h 935"/>
                    <a:gd name="T80" fmla="*/ 482 w 765"/>
                    <a:gd name="T81" fmla="*/ 822 h 935"/>
                    <a:gd name="T82" fmla="*/ 425 w 765"/>
                    <a:gd name="T83" fmla="*/ 850 h 935"/>
                    <a:gd name="T84" fmla="*/ 368 w 765"/>
                    <a:gd name="T85" fmla="*/ 822 h 935"/>
                    <a:gd name="T86" fmla="*/ 312 w 765"/>
                    <a:gd name="T87" fmla="*/ 850 h 935"/>
                    <a:gd name="T88" fmla="*/ 227 w 765"/>
                    <a:gd name="T89" fmla="*/ 822 h 935"/>
                    <a:gd name="T90" fmla="*/ 113 w 765"/>
                    <a:gd name="T91" fmla="*/ 793 h 935"/>
                    <a:gd name="T92" fmla="*/ 85 w 765"/>
                    <a:gd name="T93" fmla="*/ 822 h 935"/>
                    <a:gd name="T94" fmla="*/ 56 w 765"/>
                    <a:gd name="T95" fmla="*/ 765 h 935"/>
                    <a:gd name="T96" fmla="*/ 28 w 765"/>
                    <a:gd name="T97" fmla="*/ 765 h 935"/>
                    <a:gd name="T98" fmla="*/ 0 w 765"/>
                    <a:gd name="T99" fmla="*/ 737 h 935"/>
                    <a:gd name="T100" fmla="*/ 28 w 765"/>
                    <a:gd name="T101" fmla="*/ 680 h 935"/>
                    <a:gd name="T102" fmla="*/ 0 w 765"/>
                    <a:gd name="T103" fmla="*/ 623 h 935"/>
                    <a:gd name="T104" fmla="*/ 28 w 765"/>
                    <a:gd name="T105" fmla="*/ 595 h 935"/>
                    <a:gd name="T106" fmla="*/ 56 w 765"/>
                    <a:gd name="T107" fmla="*/ 59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65" h="935">
                      <a:moveTo>
                        <a:pt x="56" y="595"/>
                      </a:moveTo>
                      <a:lnTo>
                        <a:pt x="113" y="538"/>
                      </a:lnTo>
                      <a:lnTo>
                        <a:pt x="113" y="453"/>
                      </a:lnTo>
                      <a:lnTo>
                        <a:pt x="142" y="481"/>
                      </a:lnTo>
                      <a:lnTo>
                        <a:pt x="170" y="340"/>
                      </a:lnTo>
                      <a:lnTo>
                        <a:pt x="198" y="340"/>
                      </a:lnTo>
                      <a:lnTo>
                        <a:pt x="227" y="226"/>
                      </a:lnTo>
                      <a:lnTo>
                        <a:pt x="198" y="170"/>
                      </a:lnTo>
                      <a:lnTo>
                        <a:pt x="198" y="85"/>
                      </a:lnTo>
                      <a:lnTo>
                        <a:pt x="170" y="56"/>
                      </a:lnTo>
                      <a:lnTo>
                        <a:pt x="198" y="0"/>
                      </a:lnTo>
                      <a:lnTo>
                        <a:pt x="255" y="56"/>
                      </a:lnTo>
                      <a:lnTo>
                        <a:pt x="312" y="56"/>
                      </a:lnTo>
                      <a:lnTo>
                        <a:pt x="340" y="85"/>
                      </a:lnTo>
                      <a:lnTo>
                        <a:pt x="397" y="85"/>
                      </a:lnTo>
                      <a:lnTo>
                        <a:pt x="368" y="141"/>
                      </a:lnTo>
                      <a:lnTo>
                        <a:pt x="425" y="226"/>
                      </a:lnTo>
                      <a:lnTo>
                        <a:pt x="482" y="226"/>
                      </a:lnTo>
                      <a:lnTo>
                        <a:pt x="538" y="283"/>
                      </a:lnTo>
                      <a:lnTo>
                        <a:pt x="567" y="283"/>
                      </a:lnTo>
                      <a:lnTo>
                        <a:pt x="538" y="340"/>
                      </a:lnTo>
                      <a:lnTo>
                        <a:pt x="567" y="340"/>
                      </a:lnTo>
                      <a:lnTo>
                        <a:pt x="567" y="368"/>
                      </a:lnTo>
                      <a:lnTo>
                        <a:pt x="623" y="340"/>
                      </a:lnTo>
                      <a:lnTo>
                        <a:pt x="652" y="425"/>
                      </a:lnTo>
                      <a:lnTo>
                        <a:pt x="709" y="481"/>
                      </a:lnTo>
                      <a:lnTo>
                        <a:pt x="709" y="595"/>
                      </a:lnTo>
                      <a:lnTo>
                        <a:pt x="680" y="623"/>
                      </a:lnTo>
                      <a:lnTo>
                        <a:pt x="709" y="680"/>
                      </a:lnTo>
                      <a:lnTo>
                        <a:pt x="737" y="708"/>
                      </a:lnTo>
                      <a:lnTo>
                        <a:pt x="737" y="765"/>
                      </a:lnTo>
                      <a:lnTo>
                        <a:pt x="765" y="793"/>
                      </a:lnTo>
                      <a:lnTo>
                        <a:pt x="765" y="822"/>
                      </a:lnTo>
                      <a:lnTo>
                        <a:pt x="737" y="850"/>
                      </a:lnTo>
                      <a:lnTo>
                        <a:pt x="737" y="878"/>
                      </a:lnTo>
                      <a:lnTo>
                        <a:pt x="709" y="935"/>
                      </a:lnTo>
                      <a:lnTo>
                        <a:pt x="652" y="935"/>
                      </a:lnTo>
                      <a:lnTo>
                        <a:pt x="623" y="878"/>
                      </a:lnTo>
                      <a:lnTo>
                        <a:pt x="567" y="878"/>
                      </a:lnTo>
                      <a:lnTo>
                        <a:pt x="510" y="822"/>
                      </a:lnTo>
                      <a:lnTo>
                        <a:pt x="482" y="822"/>
                      </a:lnTo>
                      <a:lnTo>
                        <a:pt x="425" y="850"/>
                      </a:lnTo>
                      <a:lnTo>
                        <a:pt x="368" y="822"/>
                      </a:lnTo>
                      <a:lnTo>
                        <a:pt x="312" y="850"/>
                      </a:lnTo>
                      <a:lnTo>
                        <a:pt x="227" y="822"/>
                      </a:lnTo>
                      <a:lnTo>
                        <a:pt x="113" y="793"/>
                      </a:lnTo>
                      <a:lnTo>
                        <a:pt x="85" y="822"/>
                      </a:lnTo>
                      <a:lnTo>
                        <a:pt x="56" y="765"/>
                      </a:lnTo>
                      <a:lnTo>
                        <a:pt x="28" y="765"/>
                      </a:lnTo>
                      <a:lnTo>
                        <a:pt x="0" y="737"/>
                      </a:lnTo>
                      <a:lnTo>
                        <a:pt x="28" y="680"/>
                      </a:lnTo>
                      <a:lnTo>
                        <a:pt x="0" y="623"/>
                      </a:lnTo>
                      <a:lnTo>
                        <a:pt x="28" y="595"/>
                      </a:lnTo>
                      <a:lnTo>
                        <a:pt x="56" y="59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3" name="Freeform 15"/>
                <p:cNvSpPr>
                  <a:spLocks/>
                </p:cNvSpPr>
                <p:nvPr/>
              </p:nvSpPr>
              <p:spPr bwMode="auto">
                <a:xfrm>
                  <a:off x="6086476" y="5475288"/>
                  <a:ext cx="719138" cy="585788"/>
                </a:xfrm>
                <a:custGeom>
                  <a:avLst/>
                  <a:gdLst>
                    <a:gd name="T0" fmla="*/ 170 w 453"/>
                    <a:gd name="T1" fmla="*/ 0 h 369"/>
                    <a:gd name="T2" fmla="*/ 56 w 453"/>
                    <a:gd name="T3" fmla="*/ 57 h 369"/>
                    <a:gd name="T4" fmla="*/ 85 w 453"/>
                    <a:gd name="T5" fmla="*/ 114 h 369"/>
                    <a:gd name="T6" fmla="*/ 0 w 453"/>
                    <a:gd name="T7" fmla="*/ 255 h 369"/>
                    <a:gd name="T8" fmla="*/ 28 w 453"/>
                    <a:gd name="T9" fmla="*/ 284 h 369"/>
                    <a:gd name="T10" fmla="*/ 141 w 453"/>
                    <a:gd name="T11" fmla="*/ 284 h 369"/>
                    <a:gd name="T12" fmla="*/ 255 w 453"/>
                    <a:gd name="T13" fmla="*/ 255 h 369"/>
                    <a:gd name="T14" fmla="*/ 283 w 453"/>
                    <a:gd name="T15" fmla="*/ 284 h 369"/>
                    <a:gd name="T16" fmla="*/ 255 w 453"/>
                    <a:gd name="T17" fmla="*/ 312 h 369"/>
                    <a:gd name="T18" fmla="*/ 283 w 453"/>
                    <a:gd name="T19" fmla="*/ 369 h 369"/>
                    <a:gd name="T20" fmla="*/ 340 w 453"/>
                    <a:gd name="T21" fmla="*/ 312 h 369"/>
                    <a:gd name="T22" fmla="*/ 453 w 453"/>
                    <a:gd name="T23" fmla="*/ 312 h 369"/>
                    <a:gd name="T24" fmla="*/ 368 w 453"/>
                    <a:gd name="T25" fmla="*/ 284 h 369"/>
                    <a:gd name="T26" fmla="*/ 396 w 453"/>
                    <a:gd name="T27" fmla="*/ 255 h 369"/>
                    <a:gd name="T28" fmla="*/ 311 w 453"/>
                    <a:gd name="T29" fmla="*/ 255 h 369"/>
                    <a:gd name="T30" fmla="*/ 368 w 453"/>
                    <a:gd name="T31" fmla="*/ 199 h 369"/>
                    <a:gd name="T32" fmla="*/ 368 w 453"/>
                    <a:gd name="T33" fmla="*/ 170 h 369"/>
                    <a:gd name="T34" fmla="*/ 226 w 453"/>
                    <a:gd name="T35" fmla="*/ 142 h 369"/>
                    <a:gd name="T36" fmla="*/ 198 w 453"/>
                    <a:gd name="T37" fmla="*/ 85 h 369"/>
                    <a:gd name="T38" fmla="*/ 226 w 453"/>
                    <a:gd name="T39" fmla="*/ 57 h 369"/>
                    <a:gd name="T40" fmla="*/ 198 w 453"/>
                    <a:gd name="T41" fmla="*/ 57 h 369"/>
                    <a:gd name="T42" fmla="*/ 170 w 453"/>
                    <a:gd name="T43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53" h="369">
                      <a:moveTo>
                        <a:pt x="170" y="0"/>
                      </a:moveTo>
                      <a:lnTo>
                        <a:pt x="56" y="57"/>
                      </a:lnTo>
                      <a:lnTo>
                        <a:pt x="85" y="114"/>
                      </a:lnTo>
                      <a:lnTo>
                        <a:pt x="0" y="255"/>
                      </a:lnTo>
                      <a:lnTo>
                        <a:pt x="28" y="284"/>
                      </a:lnTo>
                      <a:lnTo>
                        <a:pt x="141" y="284"/>
                      </a:lnTo>
                      <a:lnTo>
                        <a:pt x="255" y="255"/>
                      </a:lnTo>
                      <a:lnTo>
                        <a:pt x="283" y="284"/>
                      </a:lnTo>
                      <a:lnTo>
                        <a:pt x="255" y="312"/>
                      </a:lnTo>
                      <a:lnTo>
                        <a:pt x="283" y="369"/>
                      </a:lnTo>
                      <a:lnTo>
                        <a:pt x="340" y="312"/>
                      </a:lnTo>
                      <a:lnTo>
                        <a:pt x="453" y="312"/>
                      </a:lnTo>
                      <a:lnTo>
                        <a:pt x="368" y="284"/>
                      </a:lnTo>
                      <a:lnTo>
                        <a:pt x="396" y="255"/>
                      </a:lnTo>
                      <a:lnTo>
                        <a:pt x="311" y="255"/>
                      </a:lnTo>
                      <a:lnTo>
                        <a:pt x="368" y="199"/>
                      </a:lnTo>
                      <a:lnTo>
                        <a:pt x="368" y="170"/>
                      </a:lnTo>
                      <a:lnTo>
                        <a:pt x="226" y="142"/>
                      </a:lnTo>
                      <a:lnTo>
                        <a:pt x="198" y="85"/>
                      </a:lnTo>
                      <a:lnTo>
                        <a:pt x="226" y="57"/>
                      </a:lnTo>
                      <a:lnTo>
                        <a:pt x="198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4" name="Freeform 16"/>
                <p:cNvSpPr>
                  <a:spLocks/>
                </p:cNvSpPr>
                <p:nvPr/>
              </p:nvSpPr>
              <p:spPr bwMode="auto">
                <a:xfrm>
                  <a:off x="4600576" y="8445500"/>
                  <a:ext cx="1214438" cy="946150"/>
                </a:xfrm>
                <a:custGeom>
                  <a:avLst/>
                  <a:gdLst>
                    <a:gd name="T0" fmla="*/ 142 w 765"/>
                    <a:gd name="T1" fmla="*/ 142 h 596"/>
                    <a:gd name="T2" fmla="*/ 227 w 765"/>
                    <a:gd name="T3" fmla="*/ 114 h 596"/>
                    <a:gd name="T4" fmla="*/ 255 w 765"/>
                    <a:gd name="T5" fmla="*/ 142 h 596"/>
                    <a:gd name="T6" fmla="*/ 312 w 765"/>
                    <a:gd name="T7" fmla="*/ 57 h 596"/>
                    <a:gd name="T8" fmla="*/ 454 w 765"/>
                    <a:gd name="T9" fmla="*/ 57 h 596"/>
                    <a:gd name="T10" fmla="*/ 482 w 765"/>
                    <a:gd name="T11" fmla="*/ 85 h 596"/>
                    <a:gd name="T12" fmla="*/ 595 w 765"/>
                    <a:gd name="T13" fmla="*/ 29 h 596"/>
                    <a:gd name="T14" fmla="*/ 595 w 765"/>
                    <a:gd name="T15" fmla="*/ 0 h 596"/>
                    <a:gd name="T16" fmla="*/ 652 w 765"/>
                    <a:gd name="T17" fmla="*/ 0 h 596"/>
                    <a:gd name="T18" fmla="*/ 652 w 765"/>
                    <a:gd name="T19" fmla="*/ 85 h 596"/>
                    <a:gd name="T20" fmla="*/ 680 w 765"/>
                    <a:gd name="T21" fmla="*/ 85 h 596"/>
                    <a:gd name="T22" fmla="*/ 737 w 765"/>
                    <a:gd name="T23" fmla="*/ 29 h 596"/>
                    <a:gd name="T24" fmla="*/ 765 w 765"/>
                    <a:gd name="T25" fmla="*/ 85 h 596"/>
                    <a:gd name="T26" fmla="*/ 737 w 765"/>
                    <a:gd name="T27" fmla="*/ 114 h 596"/>
                    <a:gd name="T28" fmla="*/ 765 w 765"/>
                    <a:gd name="T29" fmla="*/ 142 h 596"/>
                    <a:gd name="T30" fmla="*/ 709 w 765"/>
                    <a:gd name="T31" fmla="*/ 142 h 596"/>
                    <a:gd name="T32" fmla="*/ 709 w 765"/>
                    <a:gd name="T33" fmla="*/ 199 h 596"/>
                    <a:gd name="T34" fmla="*/ 652 w 765"/>
                    <a:gd name="T35" fmla="*/ 199 h 596"/>
                    <a:gd name="T36" fmla="*/ 510 w 765"/>
                    <a:gd name="T37" fmla="*/ 284 h 596"/>
                    <a:gd name="T38" fmla="*/ 567 w 765"/>
                    <a:gd name="T39" fmla="*/ 369 h 596"/>
                    <a:gd name="T40" fmla="*/ 567 w 765"/>
                    <a:gd name="T41" fmla="*/ 397 h 596"/>
                    <a:gd name="T42" fmla="*/ 652 w 765"/>
                    <a:gd name="T43" fmla="*/ 511 h 596"/>
                    <a:gd name="T44" fmla="*/ 567 w 765"/>
                    <a:gd name="T45" fmla="*/ 567 h 596"/>
                    <a:gd name="T46" fmla="*/ 567 w 765"/>
                    <a:gd name="T47" fmla="*/ 539 h 596"/>
                    <a:gd name="T48" fmla="*/ 482 w 765"/>
                    <a:gd name="T49" fmla="*/ 567 h 596"/>
                    <a:gd name="T50" fmla="*/ 454 w 765"/>
                    <a:gd name="T51" fmla="*/ 567 h 596"/>
                    <a:gd name="T52" fmla="*/ 425 w 765"/>
                    <a:gd name="T53" fmla="*/ 567 h 596"/>
                    <a:gd name="T54" fmla="*/ 284 w 765"/>
                    <a:gd name="T55" fmla="*/ 567 h 596"/>
                    <a:gd name="T56" fmla="*/ 198 w 765"/>
                    <a:gd name="T57" fmla="*/ 539 h 596"/>
                    <a:gd name="T58" fmla="*/ 142 w 765"/>
                    <a:gd name="T59" fmla="*/ 567 h 596"/>
                    <a:gd name="T60" fmla="*/ 113 w 765"/>
                    <a:gd name="T61" fmla="*/ 567 h 596"/>
                    <a:gd name="T62" fmla="*/ 0 w 765"/>
                    <a:gd name="T63" fmla="*/ 596 h 596"/>
                    <a:gd name="T64" fmla="*/ 28 w 765"/>
                    <a:gd name="T65" fmla="*/ 567 h 596"/>
                    <a:gd name="T66" fmla="*/ 170 w 765"/>
                    <a:gd name="T67" fmla="*/ 511 h 596"/>
                    <a:gd name="T68" fmla="*/ 170 w 765"/>
                    <a:gd name="T69" fmla="*/ 482 h 596"/>
                    <a:gd name="T70" fmla="*/ 113 w 765"/>
                    <a:gd name="T71" fmla="*/ 511 h 596"/>
                    <a:gd name="T72" fmla="*/ 85 w 765"/>
                    <a:gd name="T73" fmla="*/ 482 h 596"/>
                    <a:gd name="T74" fmla="*/ 170 w 765"/>
                    <a:gd name="T75" fmla="*/ 426 h 596"/>
                    <a:gd name="T76" fmla="*/ 170 w 765"/>
                    <a:gd name="T77" fmla="*/ 397 h 596"/>
                    <a:gd name="T78" fmla="*/ 227 w 765"/>
                    <a:gd name="T79" fmla="*/ 369 h 596"/>
                    <a:gd name="T80" fmla="*/ 142 w 765"/>
                    <a:gd name="T81" fmla="*/ 369 h 596"/>
                    <a:gd name="T82" fmla="*/ 170 w 765"/>
                    <a:gd name="T83" fmla="*/ 255 h 596"/>
                    <a:gd name="T84" fmla="*/ 142 w 765"/>
                    <a:gd name="T85" fmla="*/ 142 h 5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65" h="596">
                      <a:moveTo>
                        <a:pt x="142" y="142"/>
                      </a:moveTo>
                      <a:lnTo>
                        <a:pt x="227" y="114"/>
                      </a:lnTo>
                      <a:lnTo>
                        <a:pt x="255" y="142"/>
                      </a:lnTo>
                      <a:lnTo>
                        <a:pt x="312" y="57"/>
                      </a:lnTo>
                      <a:lnTo>
                        <a:pt x="454" y="57"/>
                      </a:lnTo>
                      <a:lnTo>
                        <a:pt x="482" y="85"/>
                      </a:lnTo>
                      <a:lnTo>
                        <a:pt x="595" y="29"/>
                      </a:lnTo>
                      <a:lnTo>
                        <a:pt x="595" y="0"/>
                      </a:lnTo>
                      <a:lnTo>
                        <a:pt x="652" y="0"/>
                      </a:lnTo>
                      <a:lnTo>
                        <a:pt x="652" y="85"/>
                      </a:lnTo>
                      <a:lnTo>
                        <a:pt x="680" y="85"/>
                      </a:lnTo>
                      <a:lnTo>
                        <a:pt x="737" y="29"/>
                      </a:lnTo>
                      <a:lnTo>
                        <a:pt x="765" y="85"/>
                      </a:lnTo>
                      <a:lnTo>
                        <a:pt x="737" y="114"/>
                      </a:lnTo>
                      <a:lnTo>
                        <a:pt x="765" y="142"/>
                      </a:lnTo>
                      <a:lnTo>
                        <a:pt x="709" y="142"/>
                      </a:lnTo>
                      <a:lnTo>
                        <a:pt x="709" y="199"/>
                      </a:lnTo>
                      <a:lnTo>
                        <a:pt x="652" y="199"/>
                      </a:lnTo>
                      <a:lnTo>
                        <a:pt x="510" y="284"/>
                      </a:lnTo>
                      <a:lnTo>
                        <a:pt x="567" y="369"/>
                      </a:lnTo>
                      <a:lnTo>
                        <a:pt x="567" y="397"/>
                      </a:lnTo>
                      <a:lnTo>
                        <a:pt x="652" y="511"/>
                      </a:lnTo>
                      <a:lnTo>
                        <a:pt x="567" y="567"/>
                      </a:lnTo>
                      <a:lnTo>
                        <a:pt x="567" y="539"/>
                      </a:lnTo>
                      <a:lnTo>
                        <a:pt x="482" y="567"/>
                      </a:lnTo>
                      <a:lnTo>
                        <a:pt x="454" y="567"/>
                      </a:lnTo>
                      <a:lnTo>
                        <a:pt x="425" y="567"/>
                      </a:lnTo>
                      <a:lnTo>
                        <a:pt x="284" y="567"/>
                      </a:lnTo>
                      <a:lnTo>
                        <a:pt x="198" y="539"/>
                      </a:lnTo>
                      <a:lnTo>
                        <a:pt x="142" y="567"/>
                      </a:lnTo>
                      <a:lnTo>
                        <a:pt x="113" y="567"/>
                      </a:lnTo>
                      <a:lnTo>
                        <a:pt x="0" y="596"/>
                      </a:lnTo>
                      <a:lnTo>
                        <a:pt x="28" y="567"/>
                      </a:lnTo>
                      <a:lnTo>
                        <a:pt x="170" y="511"/>
                      </a:lnTo>
                      <a:lnTo>
                        <a:pt x="170" y="482"/>
                      </a:lnTo>
                      <a:lnTo>
                        <a:pt x="113" y="511"/>
                      </a:lnTo>
                      <a:lnTo>
                        <a:pt x="85" y="482"/>
                      </a:lnTo>
                      <a:lnTo>
                        <a:pt x="170" y="426"/>
                      </a:lnTo>
                      <a:lnTo>
                        <a:pt x="170" y="397"/>
                      </a:lnTo>
                      <a:lnTo>
                        <a:pt x="227" y="369"/>
                      </a:lnTo>
                      <a:lnTo>
                        <a:pt x="142" y="369"/>
                      </a:lnTo>
                      <a:lnTo>
                        <a:pt x="170" y="255"/>
                      </a:lnTo>
                      <a:lnTo>
                        <a:pt x="142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5" name="Freeform 17"/>
                <p:cNvSpPr>
                  <a:spLocks/>
                </p:cNvSpPr>
                <p:nvPr/>
              </p:nvSpPr>
              <p:spPr bwMode="auto">
                <a:xfrm>
                  <a:off x="4779963" y="7635875"/>
                  <a:ext cx="1216025" cy="1035050"/>
                </a:xfrm>
                <a:custGeom>
                  <a:avLst/>
                  <a:gdLst>
                    <a:gd name="T0" fmla="*/ 29 w 766"/>
                    <a:gd name="T1" fmla="*/ 652 h 652"/>
                    <a:gd name="T2" fmla="*/ 114 w 766"/>
                    <a:gd name="T3" fmla="*/ 624 h 652"/>
                    <a:gd name="T4" fmla="*/ 142 w 766"/>
                    <a:gd name="T5" fmla="*/ 652 h 652"/>
                    <a:gd name="T6" fmla="*/ 199 w 766"/>
                    <a:gd name="T7" fmla="*/ 567 h 652"/>
                    <a:gd name="T8" fmla="*/ 341 w 766"/>
                    <a:gd name="T9" fmla="*/ 567 h 652"/>
                    <a:gd name="T10" fmla="*/ 369 w 766"/>
                    <a:gd name="T11" fmla="*/ 595 h 652"/>
                    <a:gd name="T12" fmla="*/ 482 w 766"/>
                    <a:gd name="T13" fmla="*/ 539 h 652"/>
                    <a:gd name="T14" fmla="*/ 482 w 766"/>
                    <a:gd name="T15" fmla="*/ 510 h 652"/>
                    <a:gd name="T16" fmla="*/ 539 w 766"/>
                    <a:gd name="T17" fmla="*/ 510 h 652"/>
                    <a:gd name="T18" fmla="*/ 539 w 766"/>
                    <a:gd name="T19" fmla="*/ 595 h 652"/>
                    <a:gd name="T20" fmla="*/ 567 w 766"/>
                    <a:gd name="T21" fmla="*/ 595 h 652"/>
                    <a:gd name="T22" fmla="*/ 624 w 766"/>
                    <a:gd name="T23" fmla="*/ 539 h 652"/>
                    <a:gd name="T24" fmla="*/ 652 w 766"/>
                    <a:gd name="T25" fmla="*/ 595 h 652"/>
                    <a:gd name="T26" fmla="*/ 681 w 766"/>
                    <a:gd name="T27" fmla="*/ 624 h 652"/>
                    <a:gd name="T28" fmla="*/ 681 w 766"/>
                    <a:gd name="T29" fmla="*/ 595 h 652"/>
                    <a:gd name="T30" fmla="*/ 709 w 766"/>
                    <a:gd name="T31" fmla="*/ 624 h 652"/>
                    <a:gd name="T32" fmla="*/ 766 w 766"/>
                    <a:gd name="T33" fmla="*/ 567 h 652"/>
                    <a:gd name="T34" fmla="*/ 738 w 766"/>
                    <a:gd name="T35" fmla="*/ 539 h 652"/>
                    <a:gd name="T36" fmla="*/ 766 w 766"/>
                    <a:gd name="T37" fmla="*/ 454 h 652"/>
                    <a:gd name="T38" fmla="*/ 709 w 766"/>
                    <a:gd name="T39" fmla="*/ 425 h 652"/>
                    <a:gd name="T40" fmla="*/ 738 w 766"/>
                    <a:gd name="T41" fmla="*/ 369 h 652"/>
                    <a:gd name="T42" fmla="*/ 709 w 766"/>
                    <a:gd name="T43" fmla="*/ 340 h 652"/>
                    <a:gd name="T44" fmla="*/ 709 w 766"/>
                    <a:gd name="T45" fmla="*/ 284 h 652"/>
                    <a:gd name="T46" fmla="*/ 681 w 766"/>
                    <a:gd name="T47" fmla="*/ 255 h 652"/>
                    <a:gd name="T48" fmla="*/ 709 w 766"/>
                    <a:gd name="T49" fmla="*/ 142 h 652"/>
                    <a:gd name="T50" fmla="*/ 681 w 766"/>
                    <a:gd name="T51" fmla="*/ 142 h 652"/>
                    <a:gd name="T52" fmla="*/ 652 w 766"/>
                    <a:gd name="T53" fmla="*/ 170 h 652"/>
                    <a:gd name="T54" fmla="*/ 624 w 766"/>
                    <a:gd name="T55" fmla="*/ 142 h 652"/>
                    <a:gd name="T56" fmla="*/ 652 w 766"/>
                    <a:gd name="T57" fmla="*/ 57 h 652"/>
                    <a:gd name="T58" fmla="*/ 681 w 766"/>
                    <a:gd name="T59" fmla="*/ 0 h 652"/>
                    <a:gd name="T60" fmla="*/ 624 w 766"/>
                    <a:gd name="T61" fmla="*/ 0 h 652"/>
                    <a:gd name="T62" fmla="*/ 567 w 766"/>
                    <a:gd name="T63" fmla="*/ 28 h 652"/>
                    <a:gd name="T64" fmla="*/ 454 w 766"/>
                    <a:gd name="T65" fmla="*/ 0 h 652"/>
                    <a:gd name="T66" fmla="*/ 426 w 766"/>
                    <a:gd name="T67" fmla="*/ 57 h 652"/>
                    <a:gd name="T68" fmla="*/ 397 w 766"/>
                    <a:gd name="T69" fmla="*/ 85 h 652"/>
                    <a:gd name="T70" fmla="*/ 397 w 766"/>
                    <a:gd name="T71" fmla="*/ 0 h 652"/>
                    <a:gd name="T72" fmla="*/ 341 w 766"/>
                    <a:gd name="T73" fmla="*/ 0 h 652"/>
                    <a:gd name="T74" fmla="*/ 341 w 766"/>
                    <a:gd name="T75" fmla="*/ 85 h 652"/>
                    <a:gd name="T76" fmla="*/ 284 w 766"/>
                    <a:gd name="T77" fmla="*/ 113 h 652"/>
                    <a:gd name="T78" fmla="*/ 227 w 766"/>
                    <a:gd name="T79" fmla="*/ 113 h 652"/>
                    <a:gd name="T80" fmla="*/ 199 w 766"/>
                    <a:gd name="T81" fmla="*/ 142 h 652"/>
                    <a:gd name="T82" fmla="*/ 256 w 766"/>
                    <a:gd name="T83" fmla="*/ 170 h 652"/>
                    <a:gd name="T84" fmla="*/ 256 w 766"/>
                    <a:gd name="T85" fmla="*/ 227 h 652"/>
                    <a:gd name="T86" fmla="*/ 199 w 766"/>
                    <a:gd name="T87" fmla="*/ 227 h 652"/>
                    <a:gd name="T88" fmla="*/ 199 w 766"/>
                    <a:gd name="T89" fmla="*/ 284 h 652"/>
                    <a:gd name="T90" fmla="*/ 171 w 766"/>
                    <a:gd name="T91" fmla="*/ 312 h 652"/>
                    <a:gd name="T92" fmla="*/ 171 w 766"/>
                    <a:gd name="T93" fmla="*/ 369 h 652"/>
                    <a:gd name="T94" fmla="*/ 114 w 766"/>
                    <a:gd name="T95" fmla="*/ 397 h 652"/>
                    <a:gd name="T96" fmla="*/ 57 w 766"/>
                    <a:gd name="T97" fmla="*/ 539 h 652"/>
                    <a:gd name="T98" fmla="*/ 0 w 766"/>
                    <a:gd name="T99" fmla="*/ 595 h 652"/>
                    <a:gd name="T100" fmla="*/ 29 w 766"/>
                    <a:gd name="T101" fmla="*/ 652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66" h="652">
                      <a:moveTo>
                        <a:pt x="29" y="652"/>
                      </a:moveTo>
                      <a:lnTo>
                        <a:pt x="114" y="624"/>
                      </a:lnTo>
                      <a:lnTo>
                        <a:pt x="142" y="652"/>
                      </a:lnTo>
                      <a:lnTo>
                        <a:pt x="199" y="567"/>
                      </a:lnTo>
                      <a:lnTo>
                        <a:pt x="341" y="567"/>
                      </a:lnTo>
                      <a:lnTo>
                        <a:pt x="369" y="595"/>
                      </a:lnTo>
                      <a:lnTo>
                        <a:pt x="482" y="539"/>
                      </a:lnTo>
                      <a:lnTo>
                        <a:pt x="482" y="510"/>
                      </a:lnTo>
                      <a:lnTo>
                        <a:pt x="539" y="510"/>
                      </a:lnTo>
                      <a:lnTo>
                        <a:pt x="539" y="595"/>
                      </a:lnTo>
                      <a:lnTo>
                        <a:pt x="567" y="595"/>
                      </a:lnTo>
                      <a:lnTo>
                        <a:pt x="624" y="539"/>
                      </a:lnTo>
                      <a:lnTo>
                        <a:pt x="652" y="595"/>
                      </a:lnTo>
                      <a:lnTo>
                        <a:pt x="681" y="624"/>
                      </a:lnTo>
                      <a:lnTo>
                        <a:pt x="681" y="595"/>
                      </a:lnTo>
                      <a:lnTo>
                        <a:pt x="709" y="624"/>
                      </a:lnTo>
                      <a:lnTo>
                        <a:pt x="766" y="567"/>
                      </a:lnTo>
                      <a:lnTo>
                        <a:pt x="738" y="539"/>
                      </a:lnTo>
                      <a:lnTo>
                        <a:pt x="766" y="454"/>
                      </a:lnTo>
                      <a:lnTo>
                        <a:pt x="709" y="425"/>
                      </a:lnTo>
                      <a:lnTo>
                        <a:pt x="738" y="369"/>
                      </a:lnTo>
                      <a:lnTo>
                        <a:pt x="709" y="340"/>
                      </a:lnTo>
                      <a:lnTo>
                        <a:pt x="709" y="284"/>
                      </a:lnTo>
                      <a:lnTo>
                        <a:pt x="681" y="255"/>
                      </a:lnTo>
                      <a:lnTo>
                        <a:pt x="709" y="142"/>
                      </a:lnTo>
                      <a:lnTo>
                        <a:pt x="681" y="142"/>
                      </a:lnTo>
                      <a:lnTo>
                        <a:pt x="652" y="170"/>
                      </a:lnTo>
                      <a:lnTo>
                        <a:pt x="624" y="142"/>
                      </a:lnTo>
                      <a:lnTo>
                        <a:pt x="652" y="57"/>
                      </a:lnTo>
                      <a:lnTo>
                        <a:pt x="681" y="0"/>
                      </a:lnTo>
                      <a:lnTo>
                        <a:pt x="624" y="0"/>
                      </a:lnTo>
                      <a:lnTo>
                        <a:pt x="567" y="28"/>
                      </a:lnTo>
                      <a:lnTo>
                        <a:pt x="454" y="0"/>
                      </a:lnTo>
                      <a:lnTo>
                        <a:pt x="426" y="57"/>
                      </a:lnTo>
                      <a:lnTo>
                        <a:pt x="397" y="85"/>
                      </a:lnTo>
                      <a:lnTo>
                        <a:pt x="397" y="0"/>
                      </a:lnTo>
                      <a:lnTo>
                        <a:pt x="341" y="0"/>
                      </a:lnTo>
                      <a:lnTo>
                        <a:pt x="341" y="85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199" y="142"/>
                      </a:lnTo>
                      <a:lnTo>
                        <a:pt x="256" y="170"/>
                      </a:lnTo>
                      <a:lnTo>
                        <a:pt x="256" y="227"/>
                      </a:lnTo>
                      <a:lnTo>
                        <a:pt x="199" y="227"/>
                      </a:lnTo>
                      <a:lnTo>
                        <a:pt x="199" y="284"/>
                      </a:lnTo>
                      <a:lnTo>
                        <a:pt x="171" y="312"/>
                      </a:lnTo>
                      <a:lnTo>
                        <a:pt x="171" y="369"/>
                      </a:lnTo>
                      <a:lnTo>
                        <a:pt x="114" y="397"/>
                      </a:lnTo>
                      <a:lnTo>
                        <a:pt x="57" y="539"/>
                      </a:lnTo>
                      <a:lnTo>
                        <a:pt x="0" y="595"/>
                      </a:lnTo>
                      <a:lnTo>
                        <a:pt x="29" y="65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6" name="Freeform 18"/>
                <p:cNvSpPr>
                  <a:spLocks/>
                </p:cNvSpPr>
                <p:nvPr/>
              </p:nvSpPr>
              <p:spPr bwMode="auto">
                <a:xfrm>
                  <a:off x="4330701" y="7500938"/>
                  <a:ext cx="990600" cy="1035050"/>
                </a:xfrm>
                <a:custGeom>
                  <a:avLst/>
                  <a:gdLst>
                    <a:gd name="T0" fmla="*/ 255 w 624"/>
                    <a:gd name="T1" fmla="*/ 652 h 652"/>
                    <a:gd name="T2" fmla="*/ 368 w 624"/>
                    <a:gd name="T3" fmla="*/ 539 h 652"/>
                    <a:gd name="T4" fmla="*/ 397 w 624"/>
                    <a:gd name="T5" fmla="*/ 482 h 652"/>
                    <a:gd name="T6" fmla="*/ 454 w 624"/>
                    <a:gd name="T7" fmla="*/ 454 h 652"/>
                    <a:gd name="T8" fmla="*/ 454 w 624"/>
                    <a:gd name="T9" fmla="*/ 397 h 652"/>
                    <a:gd name="T10" fmla="*/ 482 w 624"/>
                    <a:gd name="T11" fmla="*/ 369 h 652"/>
                    <a:gd name="T12" fmla="*/ 482 w 624"/>
                    <a:gd name="T13" fmla="*/ 312 h 652"/>
                    <a:gd name="T14" fmla="*/ 539 w 624"/>
                    <a:gd name="T15" fmla="*/ 312 h 652"/>
                    <a:gd name="T16" fmla="*/ 539 w 624"/>
                    <a:gd name="T17" fmla="*/ 255 h 652"/>
                    <a:gd name="T18" fmla="*/ 482 w 624"/>
                    <a:gd name="T19" fmla="*/ 227 h 652"/>
                    <a:gd name="T20" fmla="*/ 510 w 624"/>
                    <a:gd name="T21" fmla="*/ 198 h 652"/>
                    <a:gd name="T22" fmla="*/ 567 w 624"/>
                    <a:gd name="T23" fmla="*/ 198 h 652"/>
                    <a:gd name="T24" fmla="*/ 624 w 624"/>
                    <a:gd name="T25" fmla="*/ 170 h 652"/>
                    <a:gd name="T26" fmla="*/ 482 w 624"/>
                    <a:gd name="T27" fmla="*/ 142 h 652"/>
                    <a:gd name="T28" fmla="*/ 539 w 624"/>
                    <a:gd name="T29" fmla="*/ 113 h 652"/>
                    <a:gd name="T30" fmla="*/ 510 w 624"/>
                    <a:gd name="T31" fmla="*/ 85 h 652"/>
                    <a:gd name="T32" fmla="*/ 397 w 624"/>
                    <a:gd name="T33" fmla="*/ 113 h 652"/>
                    <a:gd name="T34" fmla="*/ 397 w 624"/>
                    <a:gd name="T35" fmla="*/ 57 h 652"/>
                    <a:gd name="T36" fmla="*/ 397 w 624"/>
                    <a:gd name="T37" fmla="*/ 28 h 652"/>
                    <a:gd name="T38" fmla="*/ 368 w 624"/>
                    <a:gd name="T39" fmla="*/ 0 h 652"/>
                    <a:gd name="T40" fmla="*/ 340 w 624"/>
                    <a:gd name="T41" fmla="*/ 28 h 652"/>
                    <a:gd name="T42" fmla="*/ 227 w 624"/>
                    <a:gd name="T43" fmla="*/ 28 h 652"/>
                    <a:gd name="T44" fmla="*/ 198 w 624"/>
                    <a:gd name="T45" fmla="*/ 113 h 652"/>
                    <a:gd name="T46" fmla="*/ 113 w 624"/>
                    <a:gd name="T47" fmla="*/ 57 h 652"/>
                    <a:gd name="T48" fmla="*/ 57 w 624"/>
                    <a:gd name="T49" fmla="*/ 113 h 652"/>
                    <a:gd name="T50" fmla="*/ 57 w 624"/>
                    <a:gd name="T51" fmla="*/ 170 h 652"/>
                    <a:gd name="T52" fmla="*/ 0 w 624"/>
                    <a:gd name="T53" fmla="*/ 170 h 652"/>
                    <a:gd name="T54" fmla="*/ 57 w 624"/>
                    <a:gd name="T55" fmla="*/ 340 h 652"/>
                    <a:gd name="T56" fmla="*/ 142 w 624"/>
                    <a:gd name="T57" fmla="*/ 312 h 652"/>
                    <a:gd name="T58" fmla="*/ 113 w 624"/>
                    <a:gd name="T59" fmla="*/ 369 h 652"/>
                    <a:gd name="T60" fmla="*/ 113 w 624"/>
                    <a:gd name="T61" fmla="*/ 397 h 652"/>
                    <a:gd name="T62" fmla="*/ 85 w 624"/>
                    <a:gd name="T63" fmla="*/ 454 h 652"/>
                    <a:gd name="T64" fmla="*/ 198 w 624"/>
                    <a:gd name="T65" fmla="*/ 539 h 652"/>
                    <a:gd name="T66" fmla="*/ 227 w 624"/>
                    <a:gd name="T67" fmla="*/ 482 h 652"/>
                    <a:gd name="T68" fmla="*/ 227 w 624"/>
                    <a:gd name="T69" fmla="*/ 539 h 652"/>
                    <a:gd name="T70" fmla="*/ 170 w 624"/>
                    <a:gd name="T71" fmla="*/ 595 h 652"/>
                    <a:gd name="T72" fmla="*/ 170 w 624"/>
                    <a:gd name="T73" fmla="*/ 624 h 652"/>
                    <a:gd name="T74" fmla="*/ 255 w 624"/>
                    <a:gd name="T75" fmla="*/ 652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4" h="652">
                      <a:moveTo>
                        <a:pt x="255" y="652"/>
                      </a:moveTo>
                      <a:lnTo>
                        <a:pt x="368" y="539"/>
                      </a:lnTo>
                      <a:lnTo>
                        <a:pt x="397" y="482"/>
                      </a:lnTo>
                      <a:lnTo>
                        <a:pt x="454" y="454"/>
                      </a:lnTo>
                      <a:lnTo>
                        <a:pt x="454" y="397"/>
                      </a:lnTo>
                      <a:lnTo>
                        <a:pt x="482" y="369"/>
                      </a:lnTo>
                      <a:lnTo>
                        <a:pt x="482" y="312"/>
                      </a:lnTo>
                      <a:lnTo>
                        <a:pt x="539" y="312"/>
                      </a:lnTo>
                      <a:lnTo>
                        <a:pt x="539" y="255"/>
                      </a:lnTo>
                      <a:lnTo>
                        <a:pt x="482" y="227"/>
                      </a:lnTo>
                      <a:lnTo>
                        <a:pt x="510" y="198"/>
                      </a:lnTo>
                      <a:lnTo>
                        <a:pt x="567" y="198"/>
                      </a:lnTo>
                      <a:lnTo>
                        <a:pt x="624" y="170"/>
                      </a:lnTo>
                      <a:lnTo>
                        <a:pt x="482" y="142"/>
                      </a:lnTo>
                      <a:lnTo>
                        <a:pt x="539" y="113"/>
                      </a:lnTo>
                      <a:lnTo>
                        <a:pt x="510" y="85"/>
                      </a:lnTo>
                      <a:lnTo>
                        <a:pt x="397" y="113"/>
                      </a:lnTo>
                      <a:lnTo>
                        <a:pt x="397" y="57"/>
                      </a:lnTo>
                      <a:lnTo>
                        <a:pt x="397" y="28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227" y="28"/>
                      </a:lnTo>
                      <a:lnTo>
                        <a:pt x="198" y="113"/>
                      </a:lnTo>
                      <a:lnTo>
                        <a:pt x="113" y="57"/>
                      </a:lnTo>
                      <a:lnTo>
                        <a:pt x="57" y="11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57" y="340"/>
                      </a:lnTo>
                      <a:lnTo>
                        <a:pt x="142" y="312"/>
                      </a:lnTo>
                      <a:lnTo>
                        <a:pt x="113" y="369"/>
                      </a:lnTo>
                      <a:lnTo>
                        <a:pt x="113" y="397"/>
                      </a:lnTo>
                      <a:lnTo>
                        <a:pt x="85" y="454"/>
                      </a:lnTo>
                      <a:lnTo>
                        <a:pt x="198" y="539"/>
                      </a:lnTo>
                      <a:lnTo>
                        <a:pt x="227" y="482"/>
                      </a:lnTo>
                      <a:lnTo>
                        <a:pt x="227" y="539"/>
                      </a:lnTo>
                      <a:lnTo>
                        <a:pt x="170" y="595"/>
                      </a:lnTo>
                      <a:lnTo>
                        <a:pt x="170" y="624"/>
                      </a:lnTo>
                      <a:lnTo>
                        <a:pt x="255" y="65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7" name="Freeform 19"/>
                <p:cNvSpPr>
                  <a:spLocks/>
                </p:cNvSpPr>
                <p:nvPr/>
              </p:nvSpPr>
              <p:spPr bwMode="auto">
                <a:xfrm>
                  <a:off x="5726113" y="5114925"/>
                  <a:ext cx="630238" cy="1035050"/>
                </a:xfrm>
                <a:custGeom>
                  <a:avLst/>
                  <a:gdLst>
                    <a:gd name="T0" fmla="*/ 397 w 397"/>
                    <a:gd name="T1" fmla="*/ 227 h 652"/>
                    <a:gd name="T2" fmla="*/ 283 w 397"/>
                    <a:gd name="T3" fmla="*/ 284 h 652"/>
                    <a:gd name="T4" fmla="*/ 312 w 397"/>
                    <a:gd name="T5" fmla="*/ 341 h 652"/>
                    <a:gd name="T6" fmla="*/ 227 w 397"/>
                    <a:gd name="T7" fmla="*/ 482 h 652"/>
                    <a:gd name="T8" fmla="*/ 255 w 397"/>
                    <a:gd name="T9" fmla="*/ 511 h 652"/>
                    <a:gd name="T10" fmla="*/ 198 w 397"/>
                    <a:gd name="T11" fmla="*/ 596 h 652"/>
                    <a:gd name="T12" fmla="*/ 142 w 397"/>
                    <a:gd name="T13" fmla="*/ 567 h 652"/>
                    <a:gd name="T14" fmla="*/ 113 w 397"/>
                    <a:gd name="T15" fmla="*/ 596 h 652"/>
                    <a:gd name="T16" fmla="*/ 85 w 397"/>
                    <a:gd name="T17" fmla="*/ 624 h 652"/>
                    <a:gd name="T18" fmla="*/ 28 w 397"/>
                    <a:gd name="T19" fmla="*/ 652 h 652"/>
                    <a:gd name="T20" fmla="*/ 56 w 397"/>
                    <a:gd name="T21" fmla="*/ 426 h 652"/>
                    <a:gd name="T22" fmla="*/ 28 w 397"/>
                    <a:gd name="T23" fmla="*/ 284 h 652"/>
                    <a:gd name="T24" fmla="*/ 56 w 397"/>
                    <a:gd name="T25" fmla="*/ 171 h 652"/>
                    <a:gd name="T26" fmla="*/ 28 w 397"/>
                    <a:gd name="T27" fmla="*/ 171 h 652"/>
                    <a:gd name="T28" fmla="*/ 28 w 397"/>
                    <a:gd name="T29" fmla="*/ 114 h 652"/>
                    <a:gd name="T30" fmla="*/ 0 w 397"/>
                    <a:gd name="T31" fmla="*/ 57 h 652"/>
                    <a:gd name="T32" fmla="*/ 85 w 397"/>
                    <a:gd name="T33" fmla="*/ 57 h 652"/>
                    <a:gd name="T34" fmla="*/ 113 w 397"/>
                    <a:gd name="T35" fmla="*/ 0 h 652"/>
                    <a:gd name="T36" fmla="*/ 142 w 397"/>
                    <a:gd name="T37" fmla="*/ 29 h 652"/>
                    <a:gd name="T38" fmla="*/ 170 w 397"/>
                    <a:gd name="T39" fmla="*/ 29 h 652"/>
                    <a:gd name="T40" fmla="*/ 227 w 397"/>
                    <a:gd name="T41" fmla="*/ 85 h 652"/>
                    <a:gd name="T42" fmla="*/ 255 w 397"/>
                    <a:gd name="T43" fmla="*/ 85 h 652"/>
                    <a:gd name="T44" fmla="*/ 283 w 397"/>
                    <a:gd name="T45" fmla="*/ 142 h 652"/>
                    <a:gd name="T46" fmla="*/ 397 w 397"/>
                    <a:gd name="T47" fmla="*/ 227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652">
                      <a:moveTo>
                        <a:pt x="397" y="227"/>
                      </a:moveTo>
                      <a:lnTo>
                        <a:pt x="283" y="284"/>
                      </a:lnTo>
                      <a:lnTo>
                        <a:pt x="312" y="341"/>
                      </a:lnTo>
                      <a:lnTo>
                        <a:pt x="227" y="482"/>
                      </a:lnTo>
                      <a:lnTo>
                        <a:pt x="255" y="511"/>
                      </a:lnTo>
                      <a:lnTo>
                        <a:pt x="198" y="596"/>
                      </a:lnTo>
                      <a:lnTo>
                        <a:pt x="142" y="567"/>
                      </a:lnTo>
                      <a:lnTo>
                        <a:pt x="113" y="596"/>
                      </a:lnTo>
                      <a:lnTo>
                        <a:pt x="85" y="624"/>
                      </a:lnTo>
                      <a:lnTo>
                        <a:pt x="28" y="652"/>
                      </a:lnTo>
                      <a:lnTo>
                        <a:pt x="56" y="426"/>
                      </a:lnTo>
                      <a:lnTo>
                        <a:pt x="28" y="284"/>
                      </a:lnTo>
                      <a:lnTo>
                        <a:pt x="56" y="171"/>
                      </a:lnTo>
                      <a:lnTo>
                        <a:pt x="28" y="171"/>
                      </a:lnTo>
                      <a:lnTo>
                        <a:pt x="28" y="114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113" y="0"/>
                      </a:lnTo>
                      <a:lnTo>
                        <a:pt x="142" y="29"/>
                      </a:lnTo>
                      <a:lnTo>
                        <a:pt x="170" y="29"/>
                      </a:lnTo>
                      <a:lnTo>
                        <a:pt x="227" y="85"/>
                      </a:lnTo>
                      <a:lnTo>
                        <a:pt x="255" y="85"/>
                      </a:lnTo>
                      <a:lnTo>
                        <a:pt x="283" y="142"/>
                      </a:lnTo>
                      <a:lnTo>
                        <a:pt x="397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8" name="Freeform 20"/>
                <p:cNvSpPr>
                  <a:spLocks/>
                </p:cNvSpPr>
                <p:nvPr/>
              </p:nvSpPr>
              <p:spPr bwMode="auto">
                <a:xfrm>
                  <a:off x="4779963" y="7050088"/>
                  <a:ext cx="406400" cy="630238"/>
                </a:xfrm>
                <a:custGeom>
                  <a:avLst/>
                  <a:gdLst>
                    <a:gd name="T0" fmla="*/ 114 w 256"/>
                    <a:gd name="T1" fmla="*/ 397 h 397"/>
                    <a:gd name="T2" fmla="*/ 227 w 256"/>
                    <a:gd name="T3" fmla="*/ 369 h 397"/>
                    <a:gd name="T4" fmla="*/ 256 w 256"/>
                    <a:gd name="T5" fmla="*/ 312 h 397"/>
                    <a:gd name="T6" fmla="*/ 227 w 256"/>
                    <a:gd name="T7" fmla="*/ 312 h 397"/>
                    <a:gd name="T8" fmla="*/ 199 w 256"/>
                    <a:gd name="T9" fmla="*/ 256 h 397"/>
                    <a:gd name="T10" fmla="*/ 227 w 256"/>
                    <a:gd name="T11" fmla="*/ 227 h 397"/>
                    <a:gd name="T12" fmla="*/ 227 w 256"/>
                    <a:gd name="T13" fmla="*/ 171 h 397"/>
                    <a:gd name="T14" fmla="*/ 256 w 256"/>
                    <a:gd name="T15" fmla="*/ 142 h 397"/>
                    <a:gd name="T16" fmla="*/ 227 w 256"/>
                    <a:gd name="T17" fmla="*/ 57 h 397"/>
                    <a:gd name="T18" fmla="*/ 171 w 256"/>
                    <a:gd name="T19" fmla="*/ 0 h 397"/>
                    <a:gd name="T20" fmla="*/ 142 w 256"/>
                    <a:gd name="T21" fmla="*/ 29 h 397"/>
                    <a:gd name="T22" fmla="*/ 171 w 256"/>
                    <a:gd name="T23" fmla="*/ 57 h 397"/>
                    <a:gd name="T24" fmla="*/ 114 w 256"/>
                    <a:gd name="T25" fmla="*/ 57 h 397"/>
                    <a:gd name="T26" fmla="*/ 142 w 256"/>
                    <a:gd name="T27" fmla="*/ 114 h 397"/>
                    <a:gd name="T28" fmla="*/ 57 w 256"/>
                    <a:gd name="T29" fmla="*/ 86 h 397"/>
                    <a:gd name="T30" fmla="*/ 57 w 256"/>
                    <a:gd name="T31" fmla="*/ 114 h 397"/>
                    <a:gd name="T32" fmla="*/ 29 w 256"/>
                    <a:gd name="T33" fmla="*/ 114 h 397"/>
                    <a:gd name="T34" fmla="*/ 0 w 256"/>
                    <a:gd name="T35" fmla="*/ 142 h 397"/>
                    <a:gd name="T36" fmla="*/ 57 w 256"/>
                    <a:gd name="T37" fmla="*/ 142 h 397"/>
                    <a:gd name="T38" fmla="*/ 29 w 256"/>
                    <a:gd name="T39" fmla="*/ 171 h 397"/>
                    <a:gd name="T40" fmla="*/ 57 w 256"/>
                    <a:gd name="T41" fmla="*/ 199 h 397"/>
                    <a:gd name="T42" fmla="*/ 29 w 256"/>
                    <a:gd name="T43" fmla="*/ 227 h 397"/>
                    <a:gd name="T44" fmla="*/ 0 w 256"/>
                    <a:gd name="T45" fmla="*/ 227 h 397"/>
                    <a:gd name="T46" fmla="*/ 57 w 256"/>
                    <a:gd name="T47" fmla="*/ 256 h 397"/>
                    <a:gd name="T48" fmla="*/ 57 w 256"/>
                    <a:gd name="T49" fmla="*/ 312 h 397"/>
                    <a:gd name="T50" fmla="*/ 85 w 256"/>
                    <a:gd name="T51" fmla="*/ 284 h 397"/>
                    <a:gd name="T52" fmla="*/ 114 w 256"/>
                    <a:gd name="T53" fmla="*/ 312 h 397"/>
                    <a:gd name="T54" fmla="*/ 114 w 256"/>
                    <a:gd name="T55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56" h="397">
                      <a:moveTo>
                        <a:pt x="114" y="397"/>
                      </a:moveTo>
                      <a:lnTo>
                        <a:pt x="227" y="369"/>
                      </a:lnTo>
                      <a:lnTo>
                        <a:pt x="256" y="312"/>
                      </a:lnTo>
                      <a:lnTo>
                        <a:pt x="227" y="312"/>
                      </a:lnTo>
                      <a:lnTo>
                        <a:pt x="199" y="256"/>
                      </a:lnTo>
                      <a:lnTo>
                        <a:pt x="227" y="227"/>
                      </a:lnTo>
                      <a:lnTo>
                        <a:pt x="227" y="171"/>
                      </a:lnTo>
                      <a:lnTo>
                        <a:pt x="256" y="142"/>
                      </a:lnTo>
                      <a:lnTo>
                        <a:pt x="227" y="57"/>
                      </a:lnTo>
                      <a:lnTo>
                        <a:pt x="171" y="0"/>
                      </a:lnTo>
                      <a:lnTo>
                        <a:pt x="142" y="29"/>
                      </a:lnTo>
                      <a:lnTo>
                        <a:pt x="171" y="57"/>
                      </a:lnTo>
                      <a:lnTo>
                        <a:pt x="114" y="57"/>
                      </a:lnTo>
                      <a:lnTo>
                        <a:pt x="142" y="114"/>
                      </a:lnTo>
                      <a:lnTo>
                        <a:pt x="57" y="86"/>
                      </a:lnTo>
                      <a:lnTo>
                        <a:pt x="57" y="114"/>
                      </a:lnTo>
                      <a:lnTo>
                        <a:pt x="29" y="114"/>
                      </a:lnTo>
                      <a:lnTo>
                        <a:pt x="0" y="142"/>
                      </a:lnTo>
                      <a:lnTo>
                        <a:pt x="57" y="142"/>
                      </a:lnTo>
                      <a:lnTo>
                        <a:pt x="29" y="171"/>
                      </a:lnTo>
                      <a:lnTo>
                        <a:pt x="57" y="199"/>
                      </a:lnTo>
                      <a:lnTo>
                        <a:pt x="29" y="227"/>
                      </a:lnTo>
                      <a:lnTo>
                        <a:pt x="0" y="227"/>
                      </a:lnTo>
                      <a:lnTo>
                        <a:pt x="57" y="256"/>
                      </a:lnTo>
                      <a:lnTo>
                        <a:pt x="57" y="312"/>
                      </a:lnTo>
                      <a:lnTo>
                        <a:pt x="85" y="284"/>
                      </a:lnTo>
                      <a:lnTo>
                        <a:pt x="114" y="312"/>
                      </a:lnTo>
                      <a:lnTo>
                        <a:pt x="114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9" name="Freeform 21"/>
                <p:cNvSpPr>
                  <a:spLocks/>
                </p:cNvSpPr>
                <p:nvPr/>
              </p:nvSpPr>
              <p:spPr bwMode="auto">
                <a:xfrm>
                  <a:off x="4195763" y="7050088"/>
                  <a:ext cx="674688" cy="720725"/>
                </a:xfrm>
                <a:custGeom>
                  <a:avLst/>
                  <a:gdLst>
                    <a:gd name="T0" fmla="*/ 397 w 425"/>
                    <a:gd name="T1" fmla="*/ 114 h 454"/>
                    <a:gd name="T2" fmla="*/ 397 w 425"/>
                    <a:gd name="T3" fmla="*/ 57 h 454"/>
                    <a:gd name="T4" fmla="*/ 340 w 425"/>
                    <a:gd name="T5" fmla="*/ 86 h 454"/>
                    <a:gd name="T6" fmla="*/ 255 w 425"/>
                    <a:gd name="T7" fmla="*/ 57 h 454"/>
                    <a:gd name="T8" fmla="*/ 255 w 425"/>
                    <a:gd name="T9" fmla="*/ 29 h 454"/>
                    <a:gd name="T10" fmla="*/ 227 w 425"/>
                    <a:gd name="T11" fmla="*/ 29 h 454"/>
                    <a:gd name="T12" fmla="*/ 198 w 425"/>
                    <a:gd name="T13" fmla="*/ 0 h 454"/>
                    <a:gd name="T14" fmla="*/ 170 w 425"/>
                    <a:gd name="T15" fmla="*/ 0 h 454"/>
                    <a:gd name="T16" fmla="*/ 170 w 425"/>
                    <a:gd name="T17" fmla="*/ 57 h 454"/>
                    <a:gd name="T18" fmla="*/ 227 w 425"/>
                    <a:gd name="T19" fmla="*/ 114 h 454"/>
                    <a:gd name="T20" fmla="*/ 198 w 425"/>
                    <a:gd name="T21" fmla="*/ 142 h 454"/>
                    <a:gd name="T22" fmla="*/ 85 w 425"/>
                    <a:gd name="T23" fmla="*/ 227 h 454"/>
                    <a:gd name="T24" fmla="*/ 28 w 425"/>
                    <a:gd name="T25" fmla="*/ 227 h 454"/>
                    <a:gd name="T26" fmla="*/ 0 w 425"/>
                    <a:gd name="T27" fmla="*/ 256 h 454"/>
                    <a:gd name="T28" fmla="*/ 0 w 425"/>
                    <a:gd name="T29" fmla="*/ 341 h 454"/>
                    <a:gd name="T30" fmla="*/ 85 w 425"/>
                    <a:gd name="T31" fmla="*/ 426 h 454"/>
                    <a:gd name="T32" fmla="*/ 85 w 425"/>
                    <a:gd name="T33" fmla="*/ 454 h 454"/>
                    <a:gd name="T34" fmla="*/ 142 w 425"/>
                    <a:gd name="T35" fmla="*/ 454 h 454"/>
                    <a:gd name="T36" fmla="*/ 142 w 425"/>
                    <a:gd name="T37" fmla="*/ 397 h 454"/>
                    <a:gd name="T38" fmla="*/ 198 w 425"/>
                    <a:gd name="T39" fmla="*/ 341 h 454"/>
                    <a:gd name="T40" fmla="*/ 283 w 425"/>
                    <a:gd name="T41" fmla="*/ 397 h 454"/>
                    <a:gd name="T42" fmla="*/ 312 w 425"/>
                    <a:gd name="T43" fmla="*/ 312 h 454"/>
                    <a:gd name="T44" fmla="*/ 425 w 425"/>
                    <a:gd name="T45" fmla="*/ 312 h 454"/>
                    <a:gd name="T46" fmla="*/ 425 w 425"/>
                    <a:gd name="T47" fmla="*/ 256 h 454"/>
                    <a:gd name="T48" fmla="*/ 368 w 425"/>
                    <a:gd name="T49" fmla="*/ 227 h 454"/>
                    <a:gd name="T50" fmla="*/ 397 w 425"/>
                    <a:gd name="T51" fmla="*/ 227 h 454"/>
                    <a:gd name="T52" fmla="*/ 425 w 425"/>
                    <a:gd name="T53" fmla="*/ 199 h 454"/>
                    <a:gd name="T54" fmla="*/ 397 w 425"/>
                    <a:gd name="T55" fmla="*/ 171 h 454"/>
                    <a:gd name="T56" fmla="*/ 425 w 425"/>
                    <a:gd name="T57" fmla="*/ 142 h 454"/>
                    <a:gd name="T58" fmla="*/ 368 w 425"/>
                    <a:gd name="T59" fmla="*/ 142 h 454"/>
                    <a:gd name="T60" fmla="*/ 397 w 425"/>
                    <a:gd name="T61" fmla="*/ 11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25" h="454">
                      <a:moveTo>
                        <a:pt x="397" y="114"/>
                      </a:moveTo>
                      <a:lnTo>
                        <a:pt x="397" y="57"/>
                      </a:lnTo>
                      <a:lnTo>
                        <a:pt x="340" y="86"/>
                      </a:lnTo>
                      <a:lnTo>
                        <a:pt x="255" y="57"/>
                      </a:lnTo>
                      <a:lnTo>
                        <a:pt x="255" y="29"/>
                      </a:lnTo>
                      <a:lnTo>
                        <a:pt x="227" y="29"/>
                      </a:lnTo>
                      <a:lnTo>
                        <a:pt x="198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114"/>
                      </a:lnTo>
                      <a:lnTo>
                        <a:pt x="198" y="142"/>
                      </a:ln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56"/>
                      </a:lnTo>
                      <a:lnTo>
                        <a:pt x="0" y="341"/>
                      </a:lnTo>
                      <a:lnTo>
                        <a:pt x="85" y="426"/>
                      </a:lnTo>
                      <a:lnTo>
                        <a:pt x="85" y="454"/>
                      </a:lnTo>
                      <a:lnTo>
                        <a:pt x="142" y="454"/>
                      </a:lnTo>
                      <a:lnTo>
                        <a:pt x="142" y="397"/>
                      </a:lnTo>
                      <a:lnTo>
                        <a:pt x="198" y="341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425" y="312"/>
                      </a:lnTo>
                      <a:lnTo>
                        <a:pt x="425" y="256"/>
                      </a:lnTo>
                      <a:lnTo>
                        <a:pt x="368" y="227"/>
                      </a:lnTo>
                      <a:lnTo>
                        <a:pt x="397" y="227"/>
                      </a:lnTo>
                      <a:lnTo>
                        <a:pt x="425" y="199"/>
                      </a:lnTo>
                      <a:lnTo>
                        <a:pt x="397" y="171"/>
                      </a:lnTo>
                      <a:lnTo>
                        <a:pt x="425" y="142"/>
                      </a:lnTo>
                      <a:lnTo>
                        <a:pt x="368" y="142"/>
                      </a:lnTo>
                      <a:lnTo>
                        <a:pt x="397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0" name="Freeform 22"/>
                <p:cNvSpPr>
                  <a:spLocks/>
                </p:cNvSpPr>
                <p:nvPr/>
              </p:nvSpPr>
              <p:spPr bwMode="auto">
                <a:xfrm>
                  <a:off x="5095876" y="7005638"/>
                  <a:ext cx="674688" cy="765175"/>
                </a:xfrm>
                <a:custGeom>
                  <a:avLst/>
                  <a:gdLst>
                    <a:gd name="T0" fmla="*/ 425 w 425"/>
                    <a:gd name="T1" fmla="*/ 397 h 482"/>
                    <a:gd name="T2" fmla="*/ 368 w 425"/>
                    <a:gd name="T3" fmla="*/ 425 h 482"/>
                    <a:gd name="T4" fmla="*/ 255 w 425"/>
                    <a:gd name="T5" fmla="*/ 397 h 482"/>
                    <a:gd name="T6" fmla="*/ 227 w 425"/>
                    <a:gd name="T7" fmla="*/ 454 h 482"/>
                    <a:gd name="T8" fmla="*/ 198 w 425"/>
                    <a:gd name="T9" fmla="*/ 482 h 482"/>
                    <a:gd name="T10" fmla="*/ 198 w 425"/>
                    <a:gd name="T11" fmla="*/ 397 h 482"/>
                    <a:gd name="T12" fmla="*/ 142 w 425"/>
                    <a:gd name="T13" fmla="*/ 397 h 482"/>
                    <a:gd name="T14" fmla="*/ 142 w 425"/>
                    <a:gd name="T15" fmla="*/ 482 h 482"/>
                    <a:gd name="T16" fmla="*/ 0 w 425"/>
                    <a:gd name="T17" fmla="*/ 454 h 482"/>
                    <a:gd name="T18" fmla="*/ 57 w 425"/>
                    <a:gd name="T19" fmla="*/ 425 h 482"/>
                    <a:gd name="T20" fmla="*/ 28 w 425"/>
                    <a:gd name="T21" fmla="*/ 397 h 482"/>
                    <a:gd name="T22" fmla="*/ 57 w 425"/>
                    <a:gd name="T23" fmla="*/ 340 h 482"/>
                    <a:gd name="T24" fmla="*/ 28 w 425"/>
                    <a:gd name="T25" fmla="*/ 340 h 482"/>
                    <a:gd name="T26" fmla="*/ 0 w 425"/>
                    <a:gd name="T27" fmla="*/ 284 h 482"/>
                    <a:gd name="T28" fmla="*/ 28 w 425"/>
                    <a:gd name="T29" fmla="*/ 255 h 482"/>
                    <a:gd name="T30" fmla="*/ 28 w 425"/>
                    <a:gd name="T31" fmla="*/ 199 h 482"/>
                    <a:gd name="T32" fmla="*/ 57 w 425"/>
                    <a:gd name="T33" fmla="*/ 170 h 482"/>
                    <a:gd name="T34" fmla="*/ 113 w 425"/>
                    <a:gd name="T35" fmla="*/ 85 h 482"/>
                    <a:gd name="T36" fmla="*/ 113 w 425"/>
                    <a:gd name="T37" fmla="*/ 57 h 482"/>
                    <a:gd name="T38" fmla="*/ 170 w 425"/>
                    <a:gd name="T39" fmla="*/ 85 h 482"/>
                    <a:gd name="T40" fmla="*/ 198 w 425"/>
                    <a:gd name="T41" fmla="*/ 28 h 482"/>
                    <a:gd name="T42" fmla="*/ 255 w 425"/>
                    <a:gd name="T43" fmla="*/ 28 h 482"/>
                    <a:gd name="T44" fmla="*/ 312 w 425"/>
                    <a:gd name="T45" fmla="*/ 0 h 482"/>
                    <a:gd name="T46" fmla="*/ 340 w 425"/>
                    <a:gd name="T47" fmla="*/ 28 h 482"/>
                    <a:gd name="T48" fmla="*/ 283 w 425"/>
                    <a:gd name="T49" fmla="*/ 57 h 482"/>
                    <a:gd name="T50" fmla="*/ 283 w 425"/>
                    <a:gd name="T51" fmla="*/ 85 h 482"/>
                    <a:gd name="T52" fmla="*/ 312 w 425"/>
                    <a:gd name="T53" fmla="*/ 85 h 482"/>
                    <a:gd name="T54" fmla="*/ 340 w 425"/>
                    <a:gd name="T55" fmla="*/ 114 h 482"/>
                    <a:gd name="T56" fmla="*/ 397 w 425"/>
                    <a:gd name="T57" fmla="*/ 114 h 482"/>
                    <a:gd name="T58" fmla="*/ 340 w 425"/>
                    <a:gd name="T59" fmla="*/ 142 h 482"/>
                    <a:gd name="T60" fmla="*/ 368 w 425"/>
                    <a:gd name="T61" fmla="*/ 142 h 482"/>
                    <a:gd name="T62" fmla="*/ 340 w 425"/>
                    <a:gd name="T63" fmla="*/ 170 h 482"/>
                    <a:gd name="T64" fmla="*/ 368 w 425"/>
                    <a:gd name="T65" fmla="*/ 255 h 482"/>
                    <a:gd name="T66" fmla="*/ 340 w 425"/>
                    <a:gd name="T67" fmla="*/ 284 h 482"/>
                    <a:gd name="T68" fmla="*/ 368 w 425"/>
                    <a:gd name="T69" fmla="*/ 312 h 482"/>
                    <a:gd name="T70" fmla="*/ 397 w 425"/>
                    <a:gd name="T71" fmla="*/ 312 h 482"/>
                    <a:gd name="T72" fmla="*/ 368 w 425"/>
                    <a:gd name="T73" fmla="*/ 369 h 482"/>
                    <a:gd name="T74" fmla="*/ 397 w 425"/>
                    <a:gd name="T75" fmla="*/ 369 h 482"/>
                    <a:gd name="T76" fmla="*/ 425 w 425"/>
                    <a:gd name="T77" fmla="*/ 369 h 482"/>
                    <a:gd name="T78" fmla="*/ 425 w 425"/>
                    <a:gd name="T79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425" h="482">
                      <a:moveTo>
                        <a:pt x="425" y="397"/>
                      </a:moveTo>
                      <a:lnTo>
                        <a:pt x="368" y="425"/>
                      </a:lnTo>
                      <a:lnTo>
                        <a:pt x="255" y="397"/>
                      </a:lnTo>
                      <a:lnTo>
                        <a:pt x="227" y="454"/>
                      </a:lnTo>
                      <a:lnTo>
                        <a:pt x="198" y="482"/>
                      </a:lnTo>
                      <a:lnTo>
                        <a:pt x="198" y="397"/>
                      </a:lnTo>
                      <a:lnTo>
                        <a:pt x="142" y="397"/>
                      </a:lnTo>
                      <a:lnTo>
                        <a:pt x="142" y="482"/>
                      </a:lnTo>
                      <a:lnTo>
                        <a:pt x="0" y="454"/>
                      </a:lnTo>
                      <a:lnTo>
                        <a:pt x="57" y="425"/>
                      </a:lnTo>
                      <a:lnTo>
                        <a:pt x="28" y="397"/>
                      </a:lnTo>
                      <a:lnTo>
                        <a:pt x="57" y="340"/>
                      </a:lnTo>
                      <a:lnTo>
                        <a:pt x="28" y="340"/>
                      </a:lnTo>
                      <a:lnTo>
                        <a:pt x="0" y="284"/>
                      </a:lnTo>
                      <a:lnTo>
                        <a:pt x="28" y="255"/>
                      </a:lnTo>
                      <a:lnTo>
                        <a:pt x="28" y="199"/>
                      </a:lnTo>
                      <a:lnTo>
                        <a:pt x="57" y="170"/>
                      </a:lnTo>
                      <a:lnTo>
                        <a:pt x="113" y="85"/>
                      </a:lnTo>
                      <a:lnTo>
                        <a:pt x="113" y="57"/>
                      </a:lnTo>
                      <a:lnTo>
                        <a:pt x="170" y="85"/>
                      </a:lnTo>
                      <a:lnTo>
                        <a:pt x="198" y="28"/>
                      </a:lnTo>
                      <a:lnTo>
                        <a:pt x="255" y="28"/>
                      </a:lnTo>
                      <a:lnTo>
                        <a:pt x="312" y="0"/>
                      </a:lnTo>
                      <a:lnTo>
                        <a:pt x="340" y="28"/>
                      </a:lnTo>
                      <a:lnTo>
                        <a:pt x="283" y="57"/>
                      </a:lnTo>
                      <a:lnTo>
                        <a:pt x="283" y="85"/>
                      </a:lnTo>
                      <a:lnTo>
                        <a:pt x="312" y="85"/>
                      </a:lnTo>
                      <a:lnTo>
                        <a:pt x="340" y="114"/>
                      </a:lnTo>
                      <a:lnTo>
                        <a:pt x="397" y="114"/>
                      </a:lnTo>
                      <a:lnTo>
                        <a:pt x="340" y="142"/>
                      </a:lnTo>
                      <a:lnTo>
                        <a:pt x="368" y="142"/>
                      </a:lnTo>
                      <a:lnTo>
                        <a:pt x="340" y="170"/>
                      </a:lnTo>
                      <a:lnTo>
                        <a:pt x="368" y="255"/>
                      </a:lnTo>
                      <a:lnTo>
                        <a:pt x="340" y="284"/>
                      </a:lnTo>
                      <a:lnTo>
                        <a:pt x="368" y="312"/>
                      </a:lnTo>
                      <a:lnTo>
                        <a:pt x="397" y="312"/>
                      </a:lnTo>
                      <a:lnTo>
                        <a:pt x="368" y="369"/>
                      </a:lnTo>
                      <a:lnTo>
                        <a:pt x="397" y="369"/>
                      </a:lnTo>
                      <a:lnTo>
                        <a:pt x="425" y="369"/>
                      </a:lnTo>
                      <a:lnTo>
                        <a:pt x="425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1" name="Freeform 23"/>
                <p:cNvSpPr>
                  <a:spLocks/>
                </p:cNvSpPr>
                <p:nvPr/>
              </p:nvSpPr>
              <p:spPr bwMode="auto">
                <a:xfrm>
                  <a:off x="4600576" y="5880100"/>
                  <a:ext cx="2744788" cy="1395413"/>
                </a:xfrm>
                <a:custGeom>
                  <a:avLst/>
                  <a:gdLst>
                    <a:gd name="T0" fmla="*/ 0 w 1729"/>
                    <a:gd name="T1" fmla="*/ 794 h 879"/>
                    <a:gd name="T2" fmla="*/ 142 w 1729"/>
                    <a:gd name="T3" fmla="*/ 794 h 879"/>
                    <a:gd name="T4" fmla="*/ 170 w 1729"/>
                    <a:gd name="T5" fmla="*/ 851 h 879"/>
                    <a:gd name="T6" fmla="*/ 255 w 1729"/>
                    <a:gd name="T7" fmla="*/ 851 h 879"/>
                    <a:gd name="T8" fmla="*/ 284 w 1729"/>
                    <a:gd name="T9" fmla="*/ 794 h 879"/>
                    <a:gd name="T10" fmla="*/ 284 w 1729"/>
                    <a:gd name="T11" fmla="*/ 737 h 879"/>
                    <a:gd name="T12" fmla="*/ 369 w 1729"/>
                    <a:gd name="T13" fmla="*/ 879 h 879"/>
                    <a:gd name="T14" fmla="*/ 425 w 1729"/>
                    <a:gd name="T15" fmla="*/ 766 h 879"/>
                    <a:gd name="T16" fmla="*/ 510 w 1729"/>
                    <a:gd name="T17" fmla="*/ 737 h 879"/>
                    <a:gd name="T18" fmla="*/ 624 w 1729"/>
                    <a:gd name="T19" fmla="*/ 709 h 879"/>
                    <a:gd name="T20" fmla="*/ 680 w 1729"/>
                    <a:gd name="T21" fmla="*/ 652 h 879"/>
                    <a:gd name="T22" fmla="*/ 737 w 1729"/>
                    <a:gd name="T23" fmla="*/ 652 h 879"/>
                    <a:gd name="T24" fmla="*/ 851 w 1729"/>
                    <a:gd name="T25" fmla="*/ 624 h 879"/>
                    <a:gd name="T26" fmla="*/ 879 w 1729"/>
                    <a:gd name="T27" fmla="*/ 567 h 879"/>
                    <a:gd name="T28" fmla="*/ 964 w 1729"/>
                    <a:gd name="T29" fmla="*/ 596 h 879"/>
                    <a:gd name="T30" fmla="*/ 1077 w 1729"/>
                    <a:gd name="T31" fmla="*/ 567 h 879"/>
                    <a:gd name="T32" fmla="*/ 1134 w 1729"/>
                    <a:gd name="T33" fmla="*/ 482 h 879"/>
                    <a:gd name="T34" fmla="*/ 1474 w 1729"/>
                    <a:gd name="T35" fmla="*/ 397 h 879"/>
                    <a:gd name="T36" fmla="*/ 1673 w 1729"/>
                    <a:gd name="T37" fmla="*/ 426 h 879"/>
                    <a:gd name="T38" fmla="*/ 1673 w 1729"/>
                    <a:gd name="T39" fmla="*/ 341 h 879"/>
                    <a:gd name="T40" fmla="*/ 1701 w 1729"/>
                    <a:gd name="T41" fmla="*/ 142 h 879"/>
                    <a:gd name="T42" fmla="*/ 1673 w 1729"/>
                    <a:gd name="T43" fmla="*/ 85 h 879"/>
                    <a:gd name="T44" fmla="*/ 1729 w 1729"/>
                    <a:gd name="T45" fmla="*/ 114 h 879"/>
                    <a:gd name="T46" fmla="*/ 1644 w 1729"/>
                    <a:gd name="T47" fmla="*/ 57 h 879"/>
                    <a:gd name="T48" fmla="*/ 1559 w 1729"/>
                    <a:gd name="T49" fmla="*/ 57 h 879"/>
                    <a:gd name="T50" fmla="*/ 1276 w 1729"/>
                    <a:gd name="T51" fmla="*/ 57 h 879"/>
                    <a:gd name="T52" fmla="*/ 1191 w 1729"/>
                    <a:gd name="T53" fmla="*/ 57 h 879"/>
                    <a:gd name="T54" fmla="*/ 1191 w 1729"/>
                    <a:gd name="T55" fmla="*/ 0 h 879"/>
                    <a:gd name="T56" fmla="*/ 964 w 1729"/>
                    <a:gd name="T57" fmla="*/ 29 h 879"/>
                    <a:gd name="T58" fmla="*/ 851 w 1729"/>
                    <a:gd name="T59" fmla="*/ 85 h 879"/>
                    <a:gd name="T60" fmla="*/ 737 w 1729"/>
                    <a:gd name="T61" fmla="*/ 170 h 879"/>
                    <a:gd name="T62" fmla="*/ 680 w 1729"/>
                    <a:gd name="T63" fmla="*/ 199 h 879"/>
                    <a:gd name="T64" fmla="*/ 624 w 1729"/>
                    <a:gd name="T65" fmla="*/ 142 h 879"/>
                    <a:gd name="T66" fmla="*/ 567 w 1729"/>
                    <a:gd name="T67" fmla="*/ 256 h 879"/>
                    <a:gd name="T68" fmla="*/ 425 w 1729"/>
                    <a:gd name="T69" fmla="*/ 256 h 879"/>
                    <a:gd name="T70" fmla="*/ 482 w 1729"/>
                    <a:gd name="T71" fmla="*/ 284 h 879"/>
                    <a:gd name="T72" fmla="*/ 482 w 1729"/>
                    <a:gd name="T73" fmla="*/ 369 h 879"/>
                    <a:gd name="T74" fmla="*/ 340 w 1729"/>
                    <a:gd name="T75" fmla="*/ 397 h 879"/>
                    <a:gd name="T76" fmla="*/ 340 w 1729"/>
                    <a:gd name="T77" fmla="*/ 454 h 879"/>
                    <a:gd name="T78" fmla="*/ 397 w 1729"/>
                    <a:gd name="T79" fmla="*/ 511 h 879"/>
                    <a:gd name="T80" fmla="*/ 284 w 1729"/>
                    <a:gd name="T81" fmla="*/ 567 h 879"/>
                    <a:gd name="T82" fmla="*/ 284 w 1729"/>
                    <a:gd name="T83" fmla="*/ 624 h 879"/>
                    <a:gd name="T84" fmla="*/ 255 w 1729"/>
                    <a:gd name="T85" fmla="*/ 482 h 879"/>
                    <a:gd name="T86" fmla="*/ 170 w 1729"/>
                    <a:gd name="T87" fmla="*/ 482 h 879"/>
                    <a:gd name="T88" fmla="*/ 198 w 1729"/>
                    <a:gd name="T89" fmla="*/ 596 h 879"/>
                    <a:gd name="T90" fmla="*/ 142 w 1729"/>
                    <a:gd name="T91" fmla="*/ 624 h 879"/>
                    <a:gd name="T92" fmla="*/ 113 w 1729"/>
                    <a:gd name="T93" fmla="*/ 709 h 879"/>
                    <a:gd name="T94" fmla="*/ 57 w 1729"/>
                    <a:gd name="T95" fmla="*/ 652 h 879"/>
                    <a:gd name="T96" fmla="*/ 0 w 1729"/>
                    <a:gd name="T97" fmla="*/ 681 h 879"/>
                    <a:gd name="T98" fmla="*/ 0 w 1729"/>
                    <a:gd name="T99" fmla="*/ 766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29" h="879">
                      <a:moveTo>
                        <a:pt x="0" y="766"/>
                      </a:moveTo>
                      <a:lnTo>
                        <a:pt x="0" y="794"/>
                      </a:lnTo>
                      <a:lnTo>
                        <a:pt x="85" y="823"/>
                      </a:lnTo>
                      <a:lnTo>
                        <a:pt x="142" y="794"/>
                      </a:lnTo>
                      <a:lnTo>
                        <a:pt x="142" y="851"/>
                      </a:lnTo>
                      <a:lnTo>
                        <a:pt x="170" y="851"/>
                      </a:lnTo>
                      <a:lnTo>
                        <a:pt x="170" y="823"/>
                      </a:lnTo>
                      <a:lnTo>
                        <a:pt x="255" y="851"/>
                      </a:lnTo>
                      <a:lnTo>
                        <a:pt x="227" y="794"/>
                      </a:lnTo>
                      <a:lnTo>
                        <a:pt x="284" y="794"/>
                      </a:lnTo>
                      <a:lnTo>
                        <a:pt x="255" y="766"/>
                      </a:lnTo>
                      <a:lnTo>
                        <a:pt x="284" y="737"/>
                      </a:lnTo>
                      <a:lnTo>
                        <a:pt x="340" y="794"/>
                      </a:lnTo>
                      <a:lnTo>
                        <a:pt x="369" y="879"/>
                      </a:lnTo>
                      <a:lnTo>
                        <a:pt x="425" y="794"/>
                      </a:lnTo>
                      <a:lnTo>
                        <a:pt x="425" y="766"/>
                      </a:lnTo>
                      <a:lnTo>
                        <a:pt x="482" y="794"/>
                      </a:lnTo>
                      <a:lnTo>
                        <a:pt x="510" y="737"/>
                      </a:lnTo>
                      <a:lnTo>
                        <a:pt x="567" y="737"/>
                      </a:lnTo>
                      <a:lnTo>
                        <a:pt x="624" y="709"/>
                      </a:lnTo>
                      <a:lnTo>
                        <a:pt x="624" y="681"/>
                      </a:lnTo>
                      <a:lnTo>
                        <a:pt x="680" y="652"/>
                      </a:lnTo>
                      <a:lnTo>
                        <a:pt x="709" y="681"/>
                      </a:lnTo>
                      <a:lnTo>
                        <a:pt x="737" y="652"/>
                      </a:lnTo>
                      <a:lnTo>
                        <a:pt x="794" y="652"/>
                      </a:lnTo>
                      <a:lnTo>
                        <a:pt x="851" y="624"/>
                      </a:lnTo>
                      <a:lnTo>
                        <a:pt x="879" y="652"/>
                      </a:lnTo>
                      <a:lnTo>
                        <a:pt x="879" y="567"/>
                      </a:lnTo>
                      <a:lnTo>
                        <a:pt x="936" y="567"/>
                      </a:lnTo>
                      <a:lnTo>
                        <a:pt x="964" y="596"/>
                      </a:lnTo>
                      <a:lnTo>
                        <a:pt x="964" y="624"/>
                      </a:lnTo>
                      <a:lnTo>
                        <a:pt x="1077" y="567"/>
                      </a:lnTo>
                      <a:lnTo>
                        <a:pt x="1134" y="511"/>
                      </a:lnTo>
                      <a:lnTo>
                        <a:pt x="1134" y="482"/>
                      </a:lnTo>
                      <a:lnTo>
                        <a:pt x="1219" y="454"/>
                      </a:lnTo>
                      <a:lnTo>
                        <a:pt x="1474" y="397"/>
                      </a:lnTo>
                      <a:lnTo>
                        <a:pt x="1588" y="369"/>
                      </a:lnTo>
                      <a:lnTo>
                        <a:pt x="1673" y="426"/>
                      </a:lnTo>
                      <a:lnTo>
                        <a:pt x="1701" y="369"/>
                      </a:lnTo>
                      <a:lnTo>
                        <a:pt x="1673" y="341"/>
                      </a:lnTo>
                      <a:lnTo>
                        <a:pt x="1673" y="199"/>
                      </a:lnTo>
                      <a:lnTo>
                        <a:pt x="1701" y="142"/>
                      </a:lnTo>
                      <a:lnTo>
                        <a:pt x="1644" y="114"/>
                      </a:lnTo>
                      <a:lnTo>
                        <a:pt x="1673" y="85"/>
                      </a:lnTo>
                      <a:lnTo>
                        <a:pt x="1701" y="114"/>
                      </a:lnTo>
                      <a:lnTo>
                        <a:pt x="1729" y="114"/>
                      </a:lnTo>
                      <a:lnTo>
                        <a:pt x="1673" y="57"/>
                      </a:lnTo>
                      <a:lnTo>
                        <a:pt x="1644" y="57"/>
                      </a:lnTo>
                      <a:lnTo>
                        <a:pt x="1588" y="57"/>
                      </a:lnTo>
                      <a:lnTo>
                        <a:pt x="1559" y="57"/>
                      </a:lnTo>
                      <a:lnTo>
                        <a:pt x="1389" y="57"/>
                      </a:lnTo>
                      <a:lnTo>
                        <a:pt x="1276" y="57"/>
                      </a:lnTo>
                      <a:lnTo>
                        <a:pt x="1219" y="114"/>
                      </a:lnTo>
                      <a:lnTo>
                        <a:pt x="1191" y="57"/>
                      </a:lnTo>
                      <a:lnTo>
                        <a:pt x="1219" y="29"/>
                      </a:lnTo>
                      <a:lnTo>
                        <a:pt x="1191" y="0"/>
                      </a:lnTo>
                      <a:lnTo>
                        <a:pt x="1077" y="29"/>
                      </a:lnTo>
                      <a:lnTo>
                        <a:pt x="964" y="29"/>
                      </a:lnTo>
                      <a:lnTo>
                        <a:pt x="907" y="114"/>
                      </a:lnTo>
                      <a:lnTo>
                        <a:pt x="851" y="85"/>
                      </a:lnTo>
                      <a:lnTo>
                        <a:pt x="794" y="142"/>
                      </a:lnTo>
                      <a:lnTo>
                        <a:pt x="737" y="170"/>
                      </a:lnTo>
                      <a:lnTo>
                        <a:pt x="709" y="142"/>
                      </a:lnTo>
                      <a:lnTo>
                        <a:pt x="680" y="199"/>
                      </a:lnTo>
                      <a:lnTo>
                        <a:pt x="652" y="199"/>
                      </a:lnTo>
                      <a:lnTo>
                        <a:pt x="624" y="142"/>
                      </a:lnTo>
                      <a:lnTo>
                        <a:pt x="595" y="170"/>
                      </a:lnTo>
                      <a:lnTo>
                        <a:pt x="567" y="256"/>
                      </a:lnTo>
                      <a:lnTo>
                        <a:pt x="482" y="227"/>
                      </a:lnTo>
                      <a:lnTo>
                        <a:pt x="425" y="256"/>
                      </a:lnTo>
                      <a:lnTo>
                        <a:pt x="454" y="284"/>
                      </a:lnTo>
                      <a:lnTo>
                        <a:pt x="482" y="284"/>
                      </a:lnTo>
                      <a:lnTo>
                        <a:pt x="510" y="312"/>
                      </a:lnTo>
                      <a:lnTo>
                        <a:pt x="482" y="369"/>
                      </a:lnTo>
                      <a:lnTo>
                        <a:pt x="454" y="397"/>
                      </a:lnTo>
                      <a:lnTo>
                        <a:pt x="340" y="397"/>
                      </a:lnTo>
                      <a:lnTo>
                        <a:pt x="312" y="426"/>
                      </a:lnTo>
                      <a:lnTo>
                        <a:pt x="340" y="454"/>
                      </a:lnTo>
                      <a:lnTo>
                        <a:pt x="397" y="482"/>
                      </a:lnTo>
                      <a:lnTo>
                        <a:pt x="397" y="511"/>
                      </a:lnTo>
                      <a:lnTo>
                        <a:pt x="340" y="511"/>
                      </a:lnTo>
                      <a:lnTo>
                        <a:pt x="284" y="567"/>
                      </a:lnTo>
                      <a:lnTo>
                        <a:pt x="312" y="596"/>
                      </a:lnTo>
                      <a:lnTo>
                        <a:pt x="284" y="624"/>
                      </a:lnTo>
                      <a:lnTo>
                        <a:pt x="227" y="596"/>
                      </a:lnTo>
                      <a:lnTo>
                        <a:pt x="255" y="482"/>
                      </a:lnTo>
                      <a:lnTo>
                        <a:pt x="227" y="454"/>
                      </a:lnTo>
                      <a:lnTo>
                        <a:pt x="170" y="482"/>
                      </a:lnTo>
                      <a:lnTo>
                        <a:pt x="198" y="511"/>
                      </a:lnTo>
                      <a:lnTo>
                        <a:pt x="198" y="596"/>
                      </a:lnTo>
                      <a:lnTo>
                        <a:pt x="170" y="567"/>
                      </a:lnTo>
                      <a:lnTo>
                        <a:pt x="142" y="624"/>
                      </a:lnTo>
                      <a:lnTo>
                        <a:pt x="170" y="652"/>
                      </a:lnTo>
                      <a:lnTo>
                        <a:pt x="113" y="709"/>
                      </a:lnTo>
                      <a:lnTo>
                        <a:pt x="57" y="709"/>
                      </a:lnTo>
                      <a:lnTo>
                        <a:pt x="57" y="652"/>
                      </a:lnTo>
                      <a:lnTo>
                        <a:pt x="28" y="652"/>
                      </a:lnTo>
                      <a:lnTo>
                        <a:pt x="0" y="681"/>
                      </a:lnTo>
                      <a:lnTo>
                        <a:pt x="28" y="709"/>
                      </a:lnTo>
                      <a:lnTo>
                        <a:pt x="0" y="76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2" name="Freeform 24"/>
                <p:cNvSpPr>
                  <a:spLocks/>
                </p:cNvSpPr>
                <p:nvPr/>
              </p:nvSpPr>
              <p:spPr bwMode="auto">
                <a:xfrm>
                  <a:off x="5545138" y="6645275"/>
                  <a:ext cx="990600" cy="585788"/>
                </a:xfrm>
                <a:custGeom>
                  <a:avLst/>
                  <a:gdLst>
                    <a:gd name="T0" fmla="*/ 539 w 624"/>
                    <a:gd name="T1" fmla="*/ 0 h 369"/>
                    <a:gd name="T2" fmla="*/ 539 w 624"/>
                    <a:gd name="T3" fmla="*/ 29 h 369"/>
                    <a:gd name="T4" fmla="*/ 482 w 624"/>
                    <a:gd name="T5" fmla="*/ 85 h 369"/>
                    <a:gd name="T6" fmla="*/ 369 w 624"/>
                    <a:gd name="T7" fmla="*/ 142 h 369"/>
                    <a:gd name="T8" fmla="*/ 369 w 624"/>
                    <a:gd name="T9" fmla="*/ 114 h 369"/>
                    <a:gd name="T10" fmla="*/ 341 w 624"/>
                    <a:gd name="T11" fmla="*/ 85 h 369"/>
                    <a:gd name="T12" fmla="*/ 284 w 624"/>
                    <a:gd name="T13" fmla="*/ 85 h 369"/>
                    <a:gd name="T14" fmla="*/ 284 w 624"/>
                    <a:gd name="T15" fmla="*/ 170 h 369"/>
                    <a:gd name="T16" fmla="*/ 256 w 624"/>
                    <a:gd name="T17" fmla="*/ 142 h 369"/>
                    <a:gd name="T18" fmla="*/ 199 w 624"/>
                    <a:gd name="T19" fmla="*/ 170 h 369"/>
                    <a:gd name="T20" fmla="*/ 142 w 624"/>
                    <a:gd name="T21" fmla="*/ 170 h 369"/>
                    <a:gd name="T22" fmla="*/ 114 w 624"/>
                    <a:gd name="T23" fmla="*/ 199 h 369"/>
                    <a:gd name="T24" fmla="*/ 85 w 624"/>
                    <a:gd name="T25" fmla="*/ 170 h 369"/>
                    <a:gd name="T26" fmla="*/ 29 w 624"/>
                    <a:gd name="T27" fmla="*/ 199 h 369"/>
                    <a:gd name="T28" fmla="*/ 29 w 624"/>
                    <a:gd name="T29" fmla="*/ 227 h 369"/>
                    <a:gd name="T30" fmla="*/ 57 w 624"/>
                    <a:gd name="T31" fmla="*/ 255 h 369"/>
                    <a:gd name="T32" fmla="*/ 0 w 624"/>
                    <a:gd name="T33" fmla="*/ 284 h 369"/>
                    <a:gd name="T34" fmla="*/ 0 w 624"/>
                    <a:gd name="T35" fmla="*/ 312 h 369"/>
                    <a:gd name="T36" fmla="*/ 29 w 624"/>
                    <a:gd name="T37" fmla="*/ 312 h 369"/>
                    <a:gd name="T38" fmla="*/ 57 w 624"/>
                    <a:gd name="T39" fmla="*/ 341 h 369"/>
                    <a:gd name="T40" fmla="*/ 114 w 624"/>
                    <a:gd name="T41" fmla="*/ 341 h 369"/>
                    <a:gd name="T42" fmla="*/ 142 w 624"/>
                    <a:gd name="T43" fmla="*/ 312 h 369"/>
                    <a:gd name="T44" fmla="*/ 170 w 624"/>
                    <a:gd name="T45" fmla="*/ 341 h 369"/>
                    <a:gd name="T46" fmla="*/ 199 w 624"/>
                    <a:gd name="T47" fmla="*/ 341 h 369"/>
                    <a:gd name="T48" fmla="*/ 284 w 624"/>
                    <a:gd name="T49" fmla="*/ 369 h 369"/>
                    <a:gd name="T50" fmla="*/ 312 w 624"/>
                    <a:gd name="T51" fmla="*/ 312 h 369"/>
                    <a:gd name="T52" fmla="*/ 369 w 624"/>
                    <a:gd name="T53" fmla="*/ 341 h 369"/>
                    <a:gd name="T54" fmla="*/ 454 w 624"/>
                    <a:gd name="T55" fmla="*/ 284 h 369"/>
                    <a:gd name="T56" fmla="*/ 482 w 624"/>
                    <a:gd name="T57" fmla="*/ 284 h 369"/>
                    <a:gd name="T58" fmla="*/ 511 w 624"/>
                    <a:gd name="T59" fmla="*/ 312 h 369"/>
                    <a:gd name="T60" fmla="*/ 567 w 624"/>
                    <a:gd name="T61" fmla="*/ 312 h 369"/>
                    <a:gd name="T62" fmla="*/ 624 w 624"/>
                    <a:gd name="T63" fmla="*/ 312 h 369"/>
                    <a:gd name="T64" fmla="*/ 596 w 624"/>
                    <a:gd name="T65" fmla="*/ 227 h 369"/>
                    <a:gd name="T66" fmla="*/ 539 w 624"/>
                    <a:gd name="T67" fmla="*/ 199 h 369"/>
                    <a:gd name="T68" fmla="*/ 567 w 624"/>
                    <a:gd name="T69" fmla="*/ 142 h 369"/>
                    <a:gd name="T70" fmla="*/ 539 w 624"/>
                    <a:gd name="T71" fmla="*/ 114 h 369"/>
                    <a:gd name="T72" fmla="*/ 567 w 624"/>
                    <a:gd name="T73" fmla="*/ 29 h 369"/>
                    <a:gd name="T74" fmla="*/ 539 w 624"/>
                    <a:gd name="T75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4" h="369">
                      <a:moveTo>
                        <a:pt x="539" y="0"/>
                      </a:moveTo>
                      <a:lnTo>
                        <a:pt x="539" y="29"/>
                      </a:lnTo>
                      <a:lnTo>
                        <a:pt x="482" y="85"/>
                      </a:lnTo>
                      <a:lnTo>
                        <a:pt x="369" y="142"/>
                      </a:lnTo>
                      <a:lnTo>
                        <a:pt x="369" y="114"/>
                      </a:lnTo>
                      <a:lnTo>
                        <a:pt x="341" y="85"/>
                      </a:lnTo>
                      <a:lnTo>
                        <a:pt x="284" y="85"/>
                      </a:lnTo>
                      <a:lnTo>
                        <a:pt x="284" y="170"/>
                      </a:lnTo>
                      <a:lnTo>
                        <a:pt x="256" y="142"/>
                      </a:lnTo>
                      <a:lnTo>
                        <a:pt x="199" y="170"/>
                      </a:lnTo>
                      <a:lnTo>
                        <a:pt x="142" y="170"/>
                      </a:lnTo>
                      <a:lnTo>
                        <a:pt x="114" y="199"/>
                      </a:lnTo>
                      <a:lnTo>
                        <a:pt x="85" y="170"/>
                      </a:lnTo>
                      <a:lnTo>
                        <a:pt x="29" y="199"/>
                      </a:lnTo>
                      <a:lnTo>
                        <a:pt x="29" y="227"/>
                      </a:lnTo>
                      <a:lnTo>
                        <a:pt x="57" y="255"/>
                      </a:lnTo>
                      <a:lnTo>
                        <a:pt x="0" y="284"/>
                      </a:lnTo>
                      <a:lnTo>
                        <a:pt x="0" y="312"/>
                      </a:lnTo>
                      <a:lnTo>
                        <a:pt x="29" y="312"/>
                      </a:lnTo>
                      <a:lnTo>
                        <a:pt x="57" y="341"/>
                      </a:lnTo>
                      <a:lnTo>
                        <a:pt x="114" y="341"/>
                      </a:lnTo>
                      <a:lnTo>
                        <a:pt x="142" y="312"/>
                      </a:lnTo>
                      <a:lnTo>
                        <a:pt x="170" y="341"/>
                      </a:lnTo>
                      <a:lnTo>
                        <a:pt x="199" y="341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369" y="341"/>
                      </a:lnTo>
                      <a:lnTo>
                        <a:pt x="454" y="284"/>
                      </a:lnTo>
                      <a:lnTo>
                        <a:pt x="482" y="284"/>
                      </a:lnTo>
                      <a:lnTo>
                        <a:pt x="511" y="312"/>
                      </a:lnTo>
                      <a:lnTo>
                        <a:pt x="567" y="312"/>
                      </a:lnTo>
                      <a:lnTo>
                        <a:pt x="624" y="312"/>
                      </a:lnTo>
                      <a:lnTo>
                        <a:pt x="596" y="227"/>
                      </a:lnTo>
                      <a:lnTo>
                        <a:pt x="539" y="199"/>
                      </a:lnTo>
                      <a:lnTo>
                        <a:pt x="567" y="142"/>
                      </a:lnTo>
                      <a:lnTo>
                        <a:pt x="539" y="114"/>
                      </a:lnTo>
                      <a:lnTo>
                        <a:pt x="567" y="29"/>
                      </a:lnTo>
                      <a:lnTo>
                        <a:pt x="53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3" name="Freeform 25"/>
                <p:cNvSpPr>
                  <a:spLocks/>
                </p:cNvSpPr>
                <p:nvPr/>
              </p:nvSpPr>
              <p:spPr bwMode="auto">
                <a:xfrm>
                  <a:off x="7210426" y="5835650"/>
                  <a:ext cx="1169988" cy="1125538"/>
                </a:xfrm>
                <a:custGeom>
                  <a:avLst/>
                  <a:gdLst>
                    <a:gd name="T0" fmla="*/ 85 w 737"/>
                    <a:gd name="T1" fmla="*/ 142 h 709"/>
                    <a:gd name="T2" fmla="*/ 57 w 737"/>
                    <a:gd name="T3" fmla="*/ 142 h 709"/>
                    <a:gd name="T4" fmla="*/ 29 w 737"/>
                    <a:gd name="T5" fmla="*/ 113 h 709"/>
                    <a:gd name="T6" fmla="*/ 0 w 737"/>
                    <a:gd name="T7" fmla="*/ 142 h 709"/>
                    <a:gd name="T8" fmla="*/ 57 w 737"/>
                    <a:gd name="T9" fmla="*/ 170 h 709"/>
                    <a:gd name="T10" fmla="*/ 29 w 737"/>
                    <a:gd name="T11" fmla="*/ 227 h 709"/>
                    <a:gd name="T12" fmla="*/ 29 w 737"/>
                    <a:gd name="T13" fmla="*/ 369 h 709"/>
                    <a:gd name="T14" fmla="*/ 57 w 737"/>
                    <a:gd name="T15" fmla="*/ 397 h 709"/>
                    <a:gd name="T16" fmla="*/ 29 w 737"/>
                    <a:gd name="T17" fmla="*/ 454 h 709"/>
                    <a:gd name="T18" fmla="*/ 57 w 737"/>
                    <a:gd name="T19" fmla="*/ 482 h 709"/>
                    <a:gd name="T20" fmla="*/ 57 w 737"/>
                    <a:gd name="T21" fmla="*/ 510 h 709"/>
                    <a:gd name="T22" fmla="*/ 142 w 737"/>
                    <a:gd name="T23" fmla="*/ 567 h 709"/>
                    <a:gd name="T24" fmla="*/ 227 w 737"/>
                    <a:gd name="T25" fmla="*/ 567 h 709"/>
                    <a:gd name="T26" fmla="*/ 284 w 737"/>
                    <a:gd name="T27" fmla="*/ 624 h 709"/>
                    <a:gd name="T28" fmla="*/ 369 w 737"/>
                    <a:gd name="T29" fmla="*/ 624 h 709"/>
                    <a:gd name="T30" fmla="*/ 369 w 737"/>
                    <a:gd name="T31" fmla="*/ 652 h 709"/>
                    <a:gd name="T32" fmla="*/ 397 w 737"/>
                    <a:gd name="T33" fmla="*/ 652 h 709"/>
                    <a:gd name="T34" fmla="*/ 482 w 737"/>
                    <a:gd name="T35" fmla="*/ 709 h 709"/>
                    <a:gd name="T36" fmla="*/ 539 w 737"/>
                    <a:gd name="T37" fmla="*/ 709 h 709"/>
                    <a:gd name="T38" fmla="*/ 596 w 737"/>
                    <a:gd name="T39" fmla="*/ 680 h 709"/>
                    <a:gd name="T40" fmla="*/ 624 w 737"/>
                    <a:gd name="T41" fmla="*/ 709 h 709"/>
                    <a:gd name="T42" fmla="*/ 652 w 737"/>
                    <a:gd name="T43" fmla="*/ 680 h 709"/>
                    <a:gd name="T44" fmla="*/ 709 w 737"/>
                    <a:gd name="T45" fmla="*/ 680 h 709"/>
                    <a:gd name="T46" fmla="*/ 737 w 737"/>
                    <a:gd name="T47" fmla="*/ 652 h 709"/>
                    <a:gd name="T48" fmla="*/ 737 w 737"/>
                    <a:gd name="T49" fmla="*/ 624 h 709"/>
                    <a:gd name="T50" fmla="*/ 709 w 737"/>
                    <a:gd name="T51" fmla="*/ 652 h 709"/>
                    <a:gd name="T52" fmla="*/ 681 w 737"/>
                    <a:gd name="T53" fmla="*/ 595 h 709"/>
                    <a:gd name="T54" fmla="*/ 652 w 737"/>
                    <a:gd name="T55" fmla="*/ 595 h 709"/>
                    <a:gd name="T56" fmla="*/ 681 w 737"/>
                    <a:gd name="T57" fmla="*/ 539 h 709"/>
                    <a:gd name="T58" fmla="*/ 737 w 737"/>
                    <a:gd name="T59" fmla="*/ 482 h 709"/>
                    <a:gd name="T60" fmla="*/ 709 w 737"/>
                    <a:gd name="T61" fmla="*/ 425 h 709"/>
                    <a:gd name="T62" fmla="*/ 709 w 737"/>
                    <a:gd name="T63" fmla="*/ 397 h 709"/>
                    <a:gd name="T64" fmla="*/ 681 w 737"/>
                    <a:gd name="T65" fmla="*/ 312 h 709"/>
                    <a:gd name="T66" fmla="*/ 681 w 737"/>
                    <a:gd name="T67" fmla="*/ 284 h 709"/>
                    <a:gd name="T68" fmla="*/ 652 w 737"/>
                    <a:gd name="T69" fmla="*/ 198 h 709"/>
                    <a:gd name="T70" fmla="*/ 596 w 737"/>
                    <a:gd name="T71" fmla="*/ 227 h 709"/>
                    <a:gd name="T72" fmla="*/ 596 w 737"/>
                    <a:gd name="T73" fmla="*/ 198 h 709"/>
                    <a:gd name="T74" fmla="*/ 567 w 737"/>
                    <a:gd name="T75" fmla="*/ 170 h 709"/>
                    <a:gd name="T76" fmla="*/ 482 w 737"/>
                    <a:gd name="T77" fmla="*/ 113 h 709"/>
                    <a:gd name="T78" fmla="*/ 482 w 737"/>
                    <a:gd name="T79" fmla="*/ 85 h 709"/>
                    <a:gd name="T80" fmla="*/ 426 w 737"/>
                    <a:gd name="T81" fmla="*/ 85 h 709"/>
                    <a:gd name="T82" fmla="*/ 369 w 737"/>
                    <a:gd name="T83" fmla="*/ 113 h 709"/>
                    <a:gd name="T84" fmla="*/ 340 w 737"/>
                    <a:gd name="T85" fmla="*/ 170 h 709"/>
                    <a:gd name="T86" fmla="*/ 312 w 737"/>
                    <a:gd name="T87" fmla="*/ 142 h 709"/>
                    <a:gd name="T88" fmla="*/ 284 w 737"/>
                    <a:gd name="T89" fmla="*/ 85 h 709"/>
                    <a:gd name="T90" fmla="*/ 255 w 737"/>
                    <a:gd name="T91" fmla="*/ 57 h 709"/>
                    <a:gd name="T92" fmla="*/ 227 w 737"/>
                    <a:gd name="T93" fmla="*/ 85 h 709"/>
                    <a:gd name="T94" fmla="*/ 199 w 737"/>
                    <a:gd name="T95" fmla="*/ 57 h 709"/>
                    <a:gd name="T96" fmla="*/ 170 w 737"/>
                    <a:gd name="T97" fmla="*/ 85 h 709"/>
                    <a:gd name="T98" fmla="*/ 170 w 737"/>
                    <a:gd name="T99" fmla="*/ 57 h 709"/>
                    <a:gd name="T100" fmla="*/ 142 w 737"/>
                    <a:gd name="T101" fmla="*/ 57 h 709"/>
                    <a:gd name="T102" fmla="*/ 142 w 737"/>
                    <a:gd name="T103" fmla="*/ 85 h 709"/>
                    <a:gd name="T104" fmla="*/ 85 w 737"/>
                    <a:gd name="T105" fmla="*/ 57 h 709"/>
                    <a:gd name="T106" fmla="*/ 57 w 737"/>
                    <a:gd name="T107" fmla="*/ 0 h 709"/>
                    <a:gd name="T108" fmla="*/ 29 w 737"/>
                    <a:gd name="T109" fmla="*/ 0 h 709"/>
                    <a:gd name="T110" fmla="*/ 29 w 737"/>
                    <a:gd name="T111" fmla="*/ 28 h 709"/>
                    <a:gd name="T112" fmla="*/ 29 w 737"/>
                    <a:gd name="T113" fmla="*/ 85 h 709"/>
                    <a:gd name="T114" fmla="*/ 85 w 737"/>
                    <a:gd name="T115" fmla="*/ 142 h 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37" h="709">
                      <a:moveTo>
                        <a:pt x="85" y="142"/>
                      </a:moveTo>
                      <a:lnTo>
                        <a:pt x="57" y="142"/>
                      </a:lnTo>
                      <a:lnTo>
                        <a:pt x="29" y="113"/>
                      </a:lnTo>
                      <a:lnTo>
                        <a:pt x="0" y="142"/>
                      </a:lnTo>
                      <a:lnTo>
                        <a:pt x="57" y="170"/>
                      </a:lnTo>
                      <a:lnTo>
                        <a:pt x="29" y="227"/>
                      </a:lnTo>
                      <a:lnTo>
                        <a:pt x="29" y="369"/>
                      </a:lnTo>
                      <a:lnTo>
                        <a:pt x="57" y="397"/>
                      </a:lnTo>
                      <a:lnTo>
                        <a:pt x="29" y="454"/>
                      </a:lnTo>
                      <a:lnTo>
                        <a:pt x="57" y="482"/>
                      </a:lnTo>
                      <a:lnTo>
                        <a:pt x="57" y="510"/>
                      </a:lnTo>
                      <a:lnTo>
                        <a:pt x="142" y="567"/>
                      </a:lnTo>
                      <a:lnTo>
                        <a:pt x="227" y="567"/>
                      </a:lnTo>
                      <a:lnTo>
                        <a:pt x="284" y="624"/>
                      </a:lnTo>
                      <a:lnTo>
                        <a:pt x="369" y="624"/>
                      </a:lnTo>
                      <a:lnTo>
                        <a:pt x="369" y="652"/>
                      </a:lnTo>
                      <a:lnTo>
                        <a:pt x="397" y="652"/>
                      </a:lnTo>
                      <a:lnTo>
                        <a:pt x="482" y="709"/>
                      </a:lnTo>
                      <a:lnTo>
                        <a:pt x="539" y="709"/>
                      </a:lnTo>
                      <a:lnTo>
                        <a:pt x="596" y="680"/>
                      </a:lnTo>
                      <a:lnTo>
                        <a:pt x="624" y="709"/>
                      </a:lnTo>
                      <a:lnTo>
                        <a:pt x="652" y="680"/>
                      </a:lnTo>
                      <a:lnTo>
                        <a:pt x="709" y="680"/>
                      </a:lnTo>
                      <a:lnTo>
                        <a:pt x="737" y="652"/>
                      </a:lnTo>
                      <a:lnTo>
                        <a:pt x="737" y="624"/>
                      </a:lnTo>
                      <a:lnTo>
                        <a:pt x="709" y="652"/>
                      </a:lnTo>
                      <a:lnTo>
                        <a:pt x="681" y="595"/>
                      </a:lnTo>
                      <a:lnTo>
                        <a:pt x="652" y="595"/>
                      </a:lnTo>
                      <a:lnTo>
                        <a:pt x="681" y="539"/>
                      </a:lnTo>
                      <a:lnTo>
                        <a:pt x="737" y="482"/>
                      </a:lnTo>
                      <a:lnTo>
                        <a:pt x="709" y="425"/>
                      </a:lnTo>
                      <a:lnTo>
                        <a:pt x="709" y="397"/>
                      </a:lnTo>
                      <a:lnTo>
                        <a:pt x="681" y="312"/>
                      </a:lnTo>
                      <a:lnTo>
                        <a:pt x="681" y="284"/>
                      </a:lnTo>
                      <a:lnTo>
                        <a:pt x="652" y="198"/>
                      </a:lnTo>
                      <a:lnTo>
                        <a:pt x="596" y="227"/>
                      </a:lnTo>
                      <a:lnTo>
                        <a:pt x="596" y="198"/>
                      </a:lnTo>
                      <a:lnTo>
                        <a:pt x="567" y="170"/>
                      </a:lnTo>
                      <a:lnTo>
                        <a:pt x="482" y="113"/>
                      </a:lnTo>
                      <a:lnTo>
                        <a:pt x="482" y="85"/>
                      </a:lnTo>
                      <a:lnTo>
                        <a:pt x="426" y="85"/>
                      </a:lnTo>
                      <a:lnTo>
                        <a:pt x="369" y="113"/>
                      </a:lnTo>
                      <a:lnTo>
                        <a:pt x="340" y="170"/>
                      </a:lnTo>
                      <a:lnTo>
                        <a:pt x="312" y="142"/>
                      </a:lnTo>
                      <a:lnTo>
                        <a:pt x="284" y="85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199" y="57"/>
                      </a:lnTo>
                      <a:lnTo>
                        <a:pt x="170" y="85"/>
                      </a:lnTo>
                      <a:lnTo>
                        <a:pt x="170" y="57"/>
                      </a:lnTo>
                      <a:lnTo>
                        <a:pt x="142" y="57"/>
                      </a:lnTo>
                      <a:lnTo>
                        <a:pt x="142" y="85"/>
                      </a:lnTo>
                      <a:lnTo>
                        <a:pt x="85" y="57"/>
                      </a:lnTo>
                      <a:lnTo>
                        <a:pt x="57" y="0"/>
                      </a:lnTo>
                      <a:lnTo>
                        <a:pt x="29" y="0"/>
                      </a:lnTo>
                      <a:lnTo>
                        <a:pt x="29" y="28"/>
                      </a:lnTo>
                      <a:lnTo>
                        <a:pt x="29" y="85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4" name="Freeform 26"/>
                <p:cNvSpPr>
                  <a:spLocks/>
                </p:cNvSpPr>
                <p:nvPr/>
              </p:nvSpPr>
              <p:spPr bwMode="auto">
                <a:xfrm>
                  <a:off x="6400801" y="4665663"/>
                  <a:ext cx="1935163" cy="1439863"/>
                </a:xfrm>
                <a:custGeom>
                  <a:avLst/>
                  <a:gdLst>
                    <a:gd name="T0" fmla="*/ 1191 w 1219"/>
                    <a:gd name="T1" fmla="*/ 850 h 907"/>
                    <a:gd name="T2" fmla="*/ 1191 w 1219"/>
                    <a:gd name="T3" fmla="*/ 709 h 907"/>
                    <a:gd name="T4" fmla="*/ 1191 w 1219"/>
                    <a:gd name="T5" fmla="*/ 624 h 907"/>
                    <a:gd name="T6" fmla="*/ 1191 w 1219"/>
                    <a:gd name="T7" fmla="*/ 539 h 907"/>
                    <a:gd name="T8" fmla="*/ 1162 w 1219"/>
                    <a:gd name="T9" fmla="*/ 482 h 907"/>
                    <a:gd name="T10" fmla="*/ 1106 w 1219"/>
                    <a:gd name="T11" fmla="*/ 482 h 907"/>
                    <a:gd name="T12" fmla="*/ 1049 w 1219"/>
                    <a:gd name="T13" fmla="*/ 340 h 907"/>
                    <a:gd name="T14" fmla="*/ 1021 w 1219"/>
                    <a:gd name="T15" fmla="*/ 255 h 907"/>
                    <a:gd name="T16" fmla="*/ 907 w 1219"/>
                    <a:gd name="T17" fmla="*/ 255 h 907"/>
                    <a:gd name="T18" fmla="*/ 822 w 1219"/>
                    <a:gd name="T19" fmla="*/ 255 h 907"/>
                    <a:gd name="T20" fmla="*/ 737 w 1219"/>
                    <a:gd name="T21" fmla="*/ 255 h 907"/>
                    <a:gd name="T22" fmla="*/ 822 w 1219"/>
                    <a:gd name="T23" fmla="*/ 170 h 907"/>
                    <a:gd name="T24" fmla="*/ 850 w 1219"/>
                    <a:gd name="T25" fmla="*/ 113 h 907"/>
                    <a:gd name="T26" fmla="*/ 737 w 1219"/>
                    <a:gd name="T27" fmla="*/ 57 h 907"/>
                    <a:gd name="T28" fmla="*/ 652 w 1219"/>
                    <a:gd name="T29" fmla="*/ 85 h 907"/>
                    <a:gd name="T30" fmla="*/ 539 w 1219"/>
                    <a:gd name="T31" fmla="*/ 85 h 907"/>
                    <a:gd name="T32" fmla="*/ 340 w 1219"/>
                    <a:gd name="T33" fmla="*/ 28 h 907"/>
                    <a:gd name="T34" fmla="*/ 283 w 1219"/>
                    <a:gd name="T35" fmla="*/ 0 h 907"/>
                    <a:gd name="T36" fmla="*/ 227 w 1219"/>
                    <a:gd name="T37" fmla="*/ 28 h 907"/>
                    <a:gd name="T38" fmla="*/ 227 w 1219"/>
                    <a:gd name="T39" fmla="*/ 57 h 907"/>
                    <a:gd name="T40" fmla="*/ 198 w 1219"/>
                    <a:gd name="T41" fmla="*/ 170 h 907"/>
                    <a:gd name="T42" fmla="*/ 142 w 1219"/>
                    <a:gd name="T43" fmla="*/ 227 h 907"/>
                    <a:gd name="T44" fmla="*/ 170 w 1219"/>
                    <a:gd name="T45" fmla="*/ 312 h 907"/>
                    <a:gd name="T46" fmla="*/ 227 w 1219"/>
                    <a:gd name="T47" fmla="*/ 340 h 907"/>
                    <a:gd name="T48" fmla="*/ 85 w 1219"/>
                    <a:gd name="T49" fmla="*/ 510 h 907"/>
                    <a:gd name="T50" fmla="*/ 0 w 1219"/>
                    <a:gd name="T51" fmla="*/ 567 h 907"/>
                    <a:gd name="T52" fmla="*/ 0 w 1219"/>
                    <a:gd name="T53" fmla="*/ 595 h 907"/>
                    <a:gd name="T54" fmla="*/ 170 w 1219"/>
                    <a:gd name="T55" fmla="*/ 680 h 907"/>
                    <a:gd name="T56" fmla="*/ 113 w 1219"/>
                    <a:gd name="T57" fmla="*/ 765 h 907"/>
                    <a:gd name="T58" fmla="*/ 170 w 1219"/>
                    <a:gd name="T59" fmla="*/ 794 h 907"/>
                    <a:gd name="T60" fmla="*/ 539 w 1219"/>
                    <a:gd name="T61" fmla="*/ 822 h 907"/>
                    <a:gd name="T62" fmla="*/ 567 w 1219"/>
                    <a:gd name="T63" fmla="*/ 737 h 907"/>
                    <a:gd name="T64" fmla="*/ 652 w 1219"/>
                    <a:gd name="T65" fmla="*/ 822 h 907"/>
                    <a:gd name="T66" fmla="*/ 680 w 1219"/>
                    <a:gd name="T67" fmla="*/ 794 h 907"/>
                    <a:gd name="T68" fmla="*/ 709 w 1219"/>
                    <a:gd name="T69" fmla="*/ 794 h 907"/>
                    <a:gd name="T70" fmla="*/ 765 w 1219"/>
                    <a:gd name="T71" fmla="*/ 794 h 907"/>
                    <a:gd name="T72" fmla="*/ 822 w 1219"/>
                    <a:gd name="T73" fmla="*/ 879 h 907"/>
                    <a:gd name="T74" fmla="*/ 879 w 1219"/>
                    <a:gd name="T75" fmla="*/ 850 h 907"/>
                    <a:gd name="T76" fmla="*/ 992 w 1219"/>
                    <a:gd name="T77" fmla="*/ 822 h 907"/>
                    <a:gd name="T78" fmla="*/ 1077 w 1219"/>
                    <a:gd name="T79" fmla="*/ 90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19" h="907">
                      <a:moveTo>
                        <a:pt x="1077" y="907"/>
                      </a:moveTo>
                      <a:lnTo>
                        <a:pt x="1191" y="850"/>
                      </a:lnTo>
                      <a:lnTo>
                        <a:pt x="1219" y="737"/>
                      </a:lnTo>
                      <a:lnTo>
                        <a:pt x="1191" y="709"/>
                      </a:lnTo>
                      <a:lnTo>
                        <a:pt x="1219" y="680"/>
                      </a:lnTo>
                      <a:lnTo>
                        <a:pt x="1191" y="624"/>
                      </a:lnTo>
                      <a:lnTo>
                        <a:pt x="1219" y="624"/>
                      </a:lnTo>
                      <a:lnTo>
                        <a:pt x="1191" y="539"/>
                      </a:lnTo>
                      <a:lnTo>
                        <a:pt x="1162" y="539"/>
                      </a:lnTo>
                      <a:lnTo>
                        <a:pt x="1162" y="482"/>
                      </a:lnTo>
                      <a:lnTo>
                        <a:pt x="1134" y="482"/>
                      </a:lnTo>
                      <a:lnTo>
                        <a:pt x="1106" y="482"/>
                      </a:lnTo>
                      <a:lnTo>
                        <a:pt x="1077" y="368"/>
                      </a:lnTo>
                      <a:lnTo>
                        <a:pt x="1049" y="340"/>
                      </a:lnTo>
                      <a:lnTo>
                        <a:pt x="1049" y="312"/>
                      </a:lnTo>
                      <a:lnTo>
                        <a:pt x="1021" y="255"/>
                      </a:lnTo>
                      <a:lnTo>
                        <a:pt x="964" y="255"/>
                      </a:lnTo>
                      <a:lnTo>
                        <a:pt x="907" y="255"/>
                      </a:lnTo>
                      <a:lnTo>
                        <a:pt x="879" y="283"/>
                      </a:lnTo>
                      <a:lnTo>
                        <a:pt x="822" y="255"/>
                      </a:lnTo>
                      <a:lnTo>
                        <a:pt x="794" y="283"/>
                      </a:lnTo>
                      <a:lnTo>
                        <a:pt x="737" y="255"/>
                      </a:lnTo>
                      <a:lnTo>
                        <a:pt x="794" y="255"/>
                      </a:lnTo>
                      <a:lnTo>
                        <a:pt x="822" y="170"/>
                      </a:lnTo>
                      <a:lnTo>
                        <a:pt x="879" y="170"/>
                      </a:lnTo>
                      <a:lnTo>
                        <a:pt x="850" y="113"/>
                      </a:lnTo>
                      <a:lnTo>
                        <a:pt x="794" y="113"/>
                      </a:lnTo>
                      <a:lnTo>
                        <a:pt x="737" y="57"/>
                      </a:lnTo>
                      <a:lnTo>
                        <a:pt x="709" y="57"/>
                      </a:lnTo>
                      <a:lnTo>
                        <a:pt x="652" y="85"/>
                      </a:lnTo>
                      <a:lnTo>
                        <a:pt x="595" y="57"/>
                      </a:lnTo>
                      <a:lnTo>
                        <a:pt x="539" y="85"/>
                      </a:lnTo>
                      <a:lnTo>
                        <a:pt x="454" y="57"/>
                      </a:lnTo>
                      <a:lnTo>
                        <a:pt x="340" y="28"/>
                      </a:lnTo>
                      <a:lnTo>
                        <a:pt x="312" y="57"/>
                      </a:lnTo>
                      <a:lnTo>
                        <a:pt x="283" y="0"/>
                      </a:lnTo>
                      <a:lnTo>
                        <a:pt x="255" y="0"/>
                      </a:lnTo>
                      <a:lnTo>
                        <a:pt x="227" y="28"/>
                      </a:lnTo>
                      <a:lnTo>
                        <a:pt x="255" y="57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198" y="170"/>
                      </a:lnTo>
                      <a:lnTo>
                        <a:pt x="198" y="198"/>
                      </a:lnTo>
                      <a:lnTo>
                        <a:pt x="142" y="227"/>
                      </a:lnTo>
                      <a:lnTo>
                        <a:pt x="142" y="283"/>
                      </a:lnTo>
                      <a:lnTo>
                        <a:pt x="170" y="312"/>
                      </a:lnTo>
                      <a:lnTo>
                        <a:pt x="198" y="312"/>
                      </a:lnTo>
                      <a:lnTo>
                        <a:pt x="227" y="340"/>
                      </a:lnTo>
                      <a:lnTo>
                        <a:pt x="170" y="425"/>
                      </a:lnTo>
                      <a:lnTo>
                        <a:pt x="85" y="510"/>
                      </a:lnTo>
                      <a:lnTo>
                        <a:pt x="28" y="510"/>
                      </a:lnTo>
                      <a:lnTo>
                        <a:pt x="0" y="567"/>
                      </a:lnTo>
                      <a:lnTo>
                        <a:pt x="28" y="567"/>
                      </a:lnTo>
                      <a:lnTo>
                        <a:pt x="0" y="595"/>
                      </a:lnTo>
                      <a:lnTo>
                        <a:pt x="28" y="652"/>
                      </a:lnTo>
                      <a:lnTo>
                        <a:pt x="170" y="680"/>
                      </a:lnTo>
                      <a:lnTo>
                        <a:pt x="170" y="709"/>
                      </a:lnTo>
                      <a:lnTo>
                        <a:pt x="113" y="765"/>
                      </a:lnTo>
                      <a:lnTo>
                        <a:pt x="198" y="765"/>
                      </a:lnTo>
                      <a:lnTo>
                        <a:pt x="170" y="794"/>
                      </a:lnTo>
                      <a:lnTo>
                        <a:pt x="255" y="822"/>
                      </a:lnTo>
                      <a:lnTo>
                        <a:pt x="539" y="822"/>
                      </a:lnTo>
                      <a:lnTo>
                        <a:pt x="539" y="737"/>
                      </a:lnTo>
                      <a:lnTo>
                        <a:pt x="567" y="737"/>
                      </a:lnTo>
                      <a:lnTo>
                        <a:pt x="595" y="794"/>
                      </a:lnTo>
                      <a:lnTo>
                        <a:pt x="652" y="822"/>
                      </a:lnTo>
                      <a:lnTo>
                        <a:pt x="652" y="794"/>
                      </a:lnTo>
                      <a:lnTo>
                        <a:pt x="680" y="794"/>
                      </a:lnTo>
                      <a:lnTo>
                        <a:pt x="680" y="822"/>
                      </a:lnTo>
                      <a:lnTo>
                        <a:pt x="709" y="794"/>
                      </a:lnTo>
                      <a:lnTo>
                        <a:pt x="737" y="822"/>
                      </a:lnTo>
                      <a:lnTo>
                        <a:pt x="765" y="794"/>
                      </a:lnTo>
                      <a:lnTo>
                        <a:pt x="794" y="822"/>
                      </a:lnTo>
                      <a:lnTo>
                        <a:pt x="822" y="879"/>
                      </a:lnTo>
                      <a:lnTo>
                        <a:pt x="850" y="907"/>
                      </a:lnTo>
                      <a:lnTo>
                        <a:pt x="879" y="850"/>
                      </a:lnTo>
                      <a:lnTo>
                        <a:pt x="936" y="822"/>
                      </a:lnTo>
                      <a:lnTo>
                        <a:pt x="992" y="822"/>
                      </a:lnTo>
                      <a:lnTo>
                        <a:pt x="992" y="850"/>
                      </a:lnTo>
                      <a:lnTo>
                        <a:pt x="1077" y="90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5" name="Freeform 27"/>
                <p:cNvSpPr>
                  <a:spLocks/>
                </p:cNvSpPr>
                <p:nvPr/>
              </p:nvSpPr>
              <p:spPr bwMode="auto">
                <a:xfrm>
                  <a:off x="5456238" y="3090863"/>
                  <a:ext cx="809625" cy="674688"/>
                </a:xfrm>
                <a:custGeom>
                  <a:avLst/>
                  <a:gdLst>
                    <a:gd name="T0" fmla="*/ 0 w 510"/>
                    <a:gd name="T1" fmla="*/ 283 h 425"/>
                    <a:gd name="T2" fmla="*/ 0 w 510"/>
                    <a:gd name="T3" fmla="*/ 227 h 425"/>
                    <a:gd name="T4" fmla="*/ 0 w 510"/>
                    <a:gd name="T5" fmla="*/ 198 h 425"/>
                    <a:gd name="T6" fmla="*/ 28 w 510"/>
                    <a:gd name="T7" fmla="*/ 170 h 425"/>
                    <a:gd name="T8" fmla="*/ 85 w 510"/>
                    <a:gd name="T9" fmla="*/ 141 h 425"/>
                    <a:gd name="T10" fmla="*/ 170 w 510"/>
                    <a:gd name="T11" fmla="*/ 170 h 425"/>
                    <a:gd name="T12" fmla="*/ 198 w 510"/>
                    <a:gd name="T13" fmla="*/ 170 h 425"/>
                    <a:gd name="T14" fmla="*/ 198 w 510"/>
                    <a:gd name="T15" fmla="*/ 113 h 425"/>
                    <a:gd name="T16" fmla="*/ 255 w 510"/>
                    <a:gd name="T17" fmla="*/ 113 h 425"/>
                    <a:gd name="T18" fmla="*/ 255 w 510"/>
                    <a:gd name="T19" fmla="*/ 56 h 425"/>
                    <a:gd name="T20" fmla="*/ 340 w 510"/>
                    <a:gd name="T21" fmla="*/ 0 h 425"/>
                    <a:gd name="T22" fmla="*/ 397 w 510"/>
                    <a:gd name="T23" fmla="*/ 28 h 425"/>
                    <a:gd name="T24" fmla="*/ 397 w 510"/>
                    <a:gd name="T25" fmla="*/ 56 h 425"/>
                    <a:gd name="T26" fmla="*/ 340 w 510"/>
                    <a:gd name="T27" fmla="*/ 85 h 425"/>
                    <a:gd name="T28" fmla="*/ 340 w 510"/>
                    <a:gd name="T29" fmla="*/ 113 h 425"/>
                    <a:gd name="T30" fmla="*/ 397 w 510"/>
                    <a:gd name="T31" fmla="*/ 141 h 425"/>
                    <a:gd name="T32" fmla="*/ 453 w 510"/>
                    <a:gd name="T33" fmla="*/ 198 h 425"/>
                    <a:gd name="T34" fmla="*/ 453 w 510"/>
                    <a:gd name="T35" fmla="*/ 227 h 425"/>
                    <a:gd name="T36" fmla="*/ 425 w 510"/>
                    <a:gd name="T37" fmla="*/ 283 h 425"/>
                    <a:gd name="T38" fmla="*/ 482 w 510"/>
                    <a:gd name="T39" fmla="*/ 283 h 425"/>
                    <a:gd name="T40" fmla="*/ 510 w 510"/>
                    <a:gd name="T41" fmla="*/ 312 h 425"/>
                    <a:gd name="T42" fmla="*/ 453 w 510"/>
                    <a:gd name="T43" fmla="*/ 368 h 425"/>
                    <a:gd name="T44" fmla="*/ 425 w 510"/>
                    <a:gd name="T45" fmla="*/ 368 h 425"/>
                    <a:gd name="T46" fmla="*/ 397 w 510"/>
                    <a:gd name="T47" fmla="*/ 368 h 425"/>
                    <a:gd name="T48" fmla="*/ 340 w 510"/>
                    <a:gd name="T49" fmla="*/ 340 h 425"/>
                    <a:gd name="T50" fmla="*/ 340 w 510"/>
                    <a:gd name="T51" fmla="*/ 368 h 425"/>
                    <a:gd name="T52" fmla="*/ 312 w 510"/>
                    <a:gd name="T53" fmla="*/ 397 h 425"/>
                    <a:gd name="T54" fmla="*/ 255 w 510"/>
                    <a:gd name="T55" fmla="*/ 397 h 425"/>
                    <a:gd name="T56" fmla="*/ 226 w 510"/>
                    <a:gd name="T57" fmla="*/ 425 h 425"/>
                    <a:gd name="T58" fmla="*/ 198 w 510"/>
                    <a:gd name="T59" fmla="*/ 425 h 425"/>
                    <a:gd name="T60" fmla="*/ 170 w 510"/>
                    <a:gd name="T61" fmla="*/ 397 h 425"/>
                    <a:gd name="T62" fmla="*/ 113 w 510"/>
                    <a:gd name="T63" fmla="*/ 368 h 425"/>
                    <a:gd name="T64" fmla="*/ 56 w 510"/>
                    <a:gd name="T65" fmla="*/ 312 h 425"/>
                    <a:gd name="T66" fmla="*/ 0 w 510"/>
                    <a:gd name="T67" fmla="*/ 283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10" h="425">
                      <a:moveTo>
                        <a:pt x="0" y="283"/>
                      </a:moveTo>
                      <a:lnTo>
                        <a:pt x="0" y="227"/>
                      </a:lnTo>
                      <a:lnTo>
                        <a:pt x="0" y="198"/>
                      </a:lnTo>
                      <a:lnTo>
                        <a:pt x="28" y="170"/>
                      </a:lnTo>
                      <a:lnTo>
                        <a:pt x="85" y="141"/>
                      </a:lnTo>
                      <a:lnTo>
                        <a:pt x="170" y="170"/>
                      </a:lnTo>
                      <a:lnTo>
                        <a:pt x="198" y="170"/>
                      </a:lnTo>
                      <a:lnTo>
                        <a:pt x="198" y="113"/>
                      </a:lnTo>
                      <a:lnTo>
                        <a:pt x="255" y="113"/>
                      </a:lnTo>
                      <a:lnTo>
                        <a:pt x="255" y="56"/>
                      </a:lnTo>
                      <a:lnTo>
                        <a:pt x="340" y="0"/>
                      </a:lnTo>
                      <a:lnTo>
                        <a:pt x="397" y="28"/>
                      </a:lnTo>
                      <a:lnTo>
                        <a:pt x="397" y="56"/>
                      </a:lnTo>
                      <a:lnTo>
                        <a:pt x="340" y="85"/>
                      </a:lnTo>
                      <a:lnTo>
                        <a:pt x="340" y="113"/>
                      </a:lnTo>
                      <a:lnTo>
                        <a:pt x="397" y="141"/>
                      </a:lnTo>
                      <a:lnTo>
                        <a:pt x="453" y="198"/>
                      </a:lnTo>
                      <a:lnTo>
                        <a:pt x="453" y="227"/>
                      </a:lnTo>
                      <a:lnTo>
                        <a:pt x="425" y="283"/>
                      </a:lnTo>
                      <a:lnTo>
                        <a:pt x="482" y="283"/>
                      </a:lnTo>
                      <a:lnTo>
                        <a:pt x="510" y="312"/>
                      </a:lnTo>
                      <a:lnTo>
                        <a:pt x="453" y="368"/>
                      </a:lnTo>
                      <a:lnTo>
                        <a:pt x="425" y="368"/>
                      </a:lnTo>
                      <a:lnTo>
                        <a:pt x="397" y="368"/>
                      </a:lnTo>
                      <a:lnTo>
                        <a:pt x="340" y="340"/>
                      </a:lnTo>
                      <a:lnTo>
                        <a:pt x="340" y="368"/>
                      </a:lnTo>
                      <a:lnTo>
                        <a:pt x="312" y="397"/>
                      </a:lnTo>
                      <a:lnTo>
                        <a:pt x="255" y="397"/>
                      </a:lnTo>
                      <a:lnTo>
                        <a:pt x="226" y="425"/>
                      </a:lnTo>
                      <a:lnTo>
                        <a:pt x="198" y="425"/>
                      </a:lnTo>
                      <a:lnTo>
                        <a:pt x="170" y="397"/>
                      </a:lnTo>
                      <a:lnTo>
                        <a:pt x="113" y="368"/>
                      </a:lnTo>
                      <a:lnTo>
                        <a:pt x="56" y="312"/>
                      </a:lnTo>
                      <a:lnTo>
                        <a:pt x="0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6" name="Freeform 28"/>
                <p:cNvSpPr>
                  <a:spLocks/>
                </p:cNvSpPr>
                <p:nvPr/>
              </p:nvSpPr>
              <p:spPr bwMode="auto">
                <a:xfrm>
                  <a:off x="5230813" y="2686050"/>
                  <a:ext cx="765175" cy="719138"/>
                </a:xfrm>
                <a:custGeom>
                  <a:avLst/>
                  <a:gdLst>
                    <a:gd name="T0" fmla="*/ 142 w 482"/>
                    <a:gd name="T1" fmla="*/ 453 h 453"/>
                    <a:gd name="T2" fmla="*/ 170 w 482"/>
                    <a:gd name="T3" fmla="*/ 425 h 453"/>
                    <a:gd name="T4" fmla="*/ 227 w 482"/>
                    <a:gd name="T5" fmla="*/ 396 h 453"/>
                    <a:gd name="T6" fmla="*/ 312 w 482"/>
                    <a:gd name="T7" fmla="*/ 425 h 453"/>
                    <a:gd name="T8" fmla="*/ 340 w 482"/>
                    <a:gd name="T9" fmla="*/ 425 h 453"/>
                    <a:gd name="T10" fmla="*/ 340 w 482"/>
                    <a:gd name="T11" fmla="*/ 368 h 453"/>
                    <a:gd name="T12" fmla="*/ 397 w 482"/>
                    <a:gd name="T13" fmla="*/ 368 h 453"/>
                    <a:gd name="T14" fmla="*/ 397 w 482"/>
                    <a:gd name="T15" fmla="*/ 311 h 453"/>
                    <a:gd name="T16" fmla="*/ 482 w 482"/>
                    <a:gd name="T17" fmla="*/ 255 h 453"/>
                    <a:gd name="T18" fmla="*/ 425 w 482"/>
                    <a:gd name="T19" fmla="*/ 226 h 453"/>
                    <a:gd name="T20" fmla="*/ 397 w 482"/>
                    <a:gd name="T21" fmla="*/ 198 h 453"/>
                    <a:gd name="T22" fmla="*/ 340 w 482"/>
                    <a:gd name="T23" fmla="*/ 170 h 453"/>
                    <a:gd name="T24" fmla="*/ 368 w 482"/>
                    <a:gd name="T25" fmla="*/ 85 h 453"/>
                    <a:gd name="T26" fmla="*/ 368 w 482"/>
                    <a:gd name="T27" fmla="*/ 28 h 453"/>
                    <a:gd name="T28" fmla="*/ 368 w 482"/>
                    <a:gd name="T29" fmla="*/ 0 h 453"/>
                    <a:gd name="T30" fmla="*/ 312 w 482"/>
                    <a:gd name="T31" fmla="*/ 0 h 453"/>
                    <a:gd name="T32" fmla="*/ 255 w 482"/>
                    <a:gd name="T33" fmla="*/ 56 h 453"/>
                    <a:gd name="T34" fmla="*/ 255 w 482"/>
                    <a:gd name="T35" fmla="*/ 85 h 453"/>
                    <a:gd name="T36" fmla="*/ 198 w 482"/>
                    <a:gd name="T37" fmla="*/ 113 h 453"/>
                    <a:gd name="T38" fmla="*/ 198 w 482"/>
                    <a:gd name="T39" fmla="*/ 141 h 453"/>
                    <a:gd name="T40" fmla="*/ 113 w 482"/>
                    <a:gd name="T41" fmla="*/ 170 h 453"/>
                    <a:gd name="T42" fmla="*/ 113 w 482"/>
                    <a:gd name="T43" fmla="*/ 198 h 453"/>
                    <a:gd name="T44" fmla="*/ 85 w 482"/>
                    <a:gd name="T45" fmla="*/ 198 h 453"/>
                    <a:gd name="T46" fmla="*/ 0 w 482"/>
                    <a:gd name="T47" fmla="*/ 170 h 453"/>
                    <a:gd name="T48" fmla="*/ 0 w 482"/>
                    <a:gd name="T49" fmla="*/ 198 h 453"/>
                    <a:gd name="T50" fmla="*/ 28 w 482"/>
                    <a:gd name="T51" fmla="*/ 255 h 453"/>
                    <a:gd name="T52" fmla="*/ 85 w 482"/>
                    <a:gd name="T53" fmla="*/ 368 h 453"/>
                    <a:gd name="T54" fmla="*/ 113 w 482"/>
                    <a:gd name="T55" fmla="*/ 368 h 453"/>
                    <a:gd name="T56" fmla="*/ 142 w 482"/>
                    <a:gd name="T57" fmla="*/ 368 h 453"/>
                    <a:gd name="T58" fmla="*/ 113 w 482"/>
                    <a:gd name="T59" fmla="*/ 425 h 453"/>
                    <a:gd name="T60" fmla="*/ 142 w 482"/>
                    <a:gd name="T61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82" h="453">
                      <a:moveTo>
                        <a:pt x="142" y="453"/>
                      </a:moveTo>
                      <a:lnTo>
                        <a:pt x="170" y="425"/>
                      </a:lnTo>
                      <a:lnTo>
                        <a:pt x="227" y="396"/>
                      </a:lnTo>
                      <a:lnTo>
                        <a:pt x="312" y="425"/>
                      </a:lnTo>
                      <a:lnTo>
                        <a:pt x="340" y="425"/>
                      </a:lnTo>
                      <a:lnTo>
                        <a:pt x="340" y="368"/>
                      </a:lnTo>
                      <a:lnTo>
                        <a:pt x="397" y="368"/>
                      </a:lnTo>
                      <a:lnTo>
                        <a:pt x="397" y="311"/>
                      </a:lnTo>
                      <a:lnTo>
                        <a:pt x="482" y="255"/>
                      </a:lnTo>
                      <a:lnTo>
                        <a:pt x="425" y="226"/>
                      </a:lnTo>
                      <a:lnTo>
                        <a:pt x="397" y="198"/>
                      </a:lnTo>
                      <a:lnTo>
                        <a:pt x="340" y="170"/>
                      </a:lnTo>
                      <a:lnTo>
                        <a:pt x="368" y="85"/>
                      </a:lnTo>
                      <a:lnTo>
                        <a:pt x="368" y="28"/>
                      </a:lnTo>
                      <a:lnTo>
                        <a:pt x="368" y="0"/>
                      </a:lnTo>
                      <a:lnTo>
                        <a:pt x="312" y="0"/>
                      </a:lnTo>
                      <a:lnTo>
                        <a:pt x="255" y="56"/>
                      </a:lnTo>
                      <a:lnTo>
                        <a:pt x="255" y="85"/>
                      </a:lnTo>
                      <a:lnTo>
                        <a:pt x="198" y="113"/>
                      </a:lnTo>
                      <a:lnTo>
                        <a:pt x="198" y="141"/>
                      </a:lnTo>
                      <a:lnTo>
                        <a:pt x="113" y="170"/>
                      </a:lnTo>
                      <a:lnTo>
                        <a:pt x="113" y="198"/>
                      </a:lnTo>
                      <a:lnTo>
                        <a:pt x="85" y="198"/>
                      </a:lnTo>
                      <a:lnTo>
                        <a:pt x="0" y="170"/>
                      </a:lnTo>
                      <a:lnTo>
                        <a:pt x="0" y="198"/>
                      </a:lnTo>
                      <a:lnTo>
                        <a:pt x="28" y="255"/>
                      </a:lnTo>
                      <a:lnTo>
                        <a:pt x="85" y="368"/>
                      </a:lnTo>
                      <a:lnTo>
                        <a:pt x="113" y="368"/>
                      </a:lnTo>
                      <a:lnTo>
                        <a:pt x="142" y="368"/>
                      </a:lnTo>
                      <a:lnTo>
                        <a:pt x="113" y="425"/>
                      </a:lnTo>
                      <a:lnTo>
                        <a:pt x="142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7" name="Freeform 29"/>
                <p:cNvSpPr>
                  <a:spLocks/>
                </p:cNvSpPr>
                <p:nvPr/>
              </p:nvSpPr>
              <p:spPr bwMode="auto">
                <a:xfrm>
                  <a:off x="4465638" y="4351338"/>
                  <a:ext cx="765175" cy="1304925"/>
                </a:xfrm>
                <a:custGeom>
                  <a:avLst/>
                  <a:gdLst>
                    <a:gd name="T0" fmla="*/ 340 w 482"/>
                    <a:gd name="T1" fmla="*/ 56 h 822"/>
                    <a:gd name="T2" fmla="*/ 340 w 482"/>
                    <a:gd name="T3" fmla="*/ 85 h 822"/>
                    <a:gd name="T4" fmla="*/ 369 w 482"/>
                    <a:gd name="T5" fmla="*/ 113 h 822"/>
                    <a:gd name="T6" fmla="*/ 369 w 482"/>
                    <a:gd name="T7" fmla="*/ 198 h 822"/>
                    <a:gd name="T8" fmla="*/ 397 w 482"/>
                    <a:gd name="T9" fmla="*/ 198 h 822"/>
                    <a:gd name="T10" fmla="*/ 397 w 482"/>
                    <a:gd name="T11" fmla="*/ 255 h 822"/>
                    <a:gd name="T12" fmla="*/ 425 w 482"/>
                    <a:gd name="T13" fmla="*/ 311 h 822"/>
                    <a:gd name="T14" fmla="*/ 425 w 482"/>
                    <a:gd name="T15" fmla="*/ 340 h 822"/>
                    <a:gd name="T16" fmla="*/ 425 w 482"/>
                    <a:gd name="T17" fmla="*/ 368 h 822"/>
                    <a:gd name="T18" fmla="*/ 454 w 482"/>
                    <a:gd name="T19" fmla="*/ 368 h 822"/>
                    <a:gd name="T20" fmla="*/ 482 w 482"/>
                    <a:gd name="T21" fmla="*/ 396 h 822"/>
                    <a:gd name="T22" fmla="*/ 425 w 482"/>
                    <a:gd name="T23" fmla="*/ 425 h 822"/>
                    <a:gd name="T24" fmla="*/ 454 w 482"/>
                    <a:gd name="T25" fmla="*/ 510 h 822"/>
                    <a:gd name="T26" fmla="*/ 425 w 482"/>
                    <a:gd name="T27" fmla="*/ 538 h 822"/>
                    <a:gd name="T28" fmla="*/ 454 w 482"/>
                    <a:gd name="T29" fmla="*/ 623 h 822"/>
                    <a:gd name="T30" fmla="*/ 425 w 482"/>
                    <a:gd name="T31" fmla="*/ 680 h 822"/>
                    <a:gd name="T32" fmla="*/ 369 w 482"/>
                    <a:gd name="T33" fmla="*/ 680 h 822"/>
                    <a:gd name="T34" fmla="*/ 312 w 482"/>
                    <a:gd name="T35" fmla="*/ 765 h 822"/>
                    <a:gd name="T36" fmla="*/ 340 w 482"/>
                    <a:gd name="T37" fmla="*/ 793 h 822"/>
                    <a:gd name="T38" fmla="*/ 283 w 482"/>
                    <a:gd name="T39" fmla="*/ 822 h 822"/>
                    <a:gd name="T40" fmla="*/ 255 w 482"/>
                    <a:gd name="T41" fmla="*/ 793 h 822"/>
                    <a:gd name="T42" fmla="*/ 198 w 482"/>
                    <a:gd name="T43" fmla="*/ 822 h 822"/>
                    <a:gd name="T44" fmla="*/ 170 w 482"/>
                    <a:gd name="T45" fmla="*/ 793 h 822"/>
                    <a:gd name="T46" fmla="*/ 227 w 482"/>
                    <a:gd name="T47" fmla="*/ 737 h 822"/>
                    <a:gd name="T48" fmla="*/ 170 w 482"/>
                    <a:gd name="T49" fmla="*/ 708 h 822"/>
                    <a:gd name="T50" fmla="*/ 142 w 482"/>
                    <a:gd name="T51" fmla="*/ 652 h 822"/>
                    <a:gd name="T52" fmla="*/ 113 w 482"/>
                    <a:gd name="T53" fmla="*/ 566 h 822"/>
                    <a:gd name="T54" fmla="*/ 170 w 482"/>
                    <a:gd name="T55" fmla="*/ 566 h 822"/>
                    <a:gd name="T56" fmla="*/ 142 w 482"/>
                    <a:gd name="T57" fmla="*/ 538 h 822"/>
                    <a:gd name="T58" fmla="*/ 142 w 482"/>
                    <a:gd name="T59" fmla="*/ 510 h 822"/>
                    <a:gd name="T60" fmla="*/ 85 w 482"/>
                    <a:gd name="T61" fmla="*/ 481 h 822"/>
                    <a:gd name="T62" fmla="*/ 57 w 482"/>
                    <a:gd name="T63" fmla="*/ 425 h 822"/>
                    <a:gd name="T64" fmla="*/ 85 w 482"/>
                    <a:gd name="T65" fmla="*/ 368 h 822"/>
                    <a:gd name="T66" fmla="*/ 57 w 482"/>
                    <a:gd name="T67" fmla="*/ 283 h 822"/>
                    <a:gd name="T68" fmla="*/ 57 w 482"/>
                    <a:gd name="T69" fmla="*/ 198 h 822"/>
                    <a:gd name="T70" fmla="*/ 0 w 482"/>
                    <a:gd name="T71" fmla="*/ 170 h 822"/>
                    <a:gd name="T72" fmla="*/ 28 w 482"/>
                    <a:gd name="T73" fmla="*/ 141 h 822"/>
                    <a:gd name="T74" fmla="*/ 57 w 482"/>
                    <a:gd name="T75" fmla="*/ 170 h 822"/>
                    <a:gd name="T76" fmla="*/ 85 w 482"/>
                    <a:gd name="T77" fmla="*/ 141 h 822"/>
                    <a:gd name="T78" fmla="*/ 113 w 482"/>
                    <a:gd name="T79" fmla="*/ 170 h 822"/>
                    <a:gd name="T80" fmla="*/ 142 w 482"/>
                    <a:gd name="T81" fmla="*/ 141 h 822"/>
                    <a:gd name="T82" fmla="*/ 170 w 482"/>
                    <a:gd name="T83" fmla="*/ 56 h 822"/>
                    <a:gd name="T84" fmla="*/ 227 w 482"/>
                    <a:gd name="T85" fmla="*/ 56 h 822"/>
                    <a:gd name="T86" fmla="*/ 283 w 482"/>
                    <a:gd name="T87" fmla="*/ 0 h 822"/>
                    <a:gd name="T88" fmla="*/ 283 w 482"/>
                    <a:gd name="T89" fmla="*/ 56 h 822"/>
                    <a:gd name="T90" fmla="*/ 340 w 482"/>
                    <a:gd name="T91" fmla="*/ 56 h 8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2" h="822">
                      <a:moveTo>
                        <a:pt x="340" y="56"/>
                      </a:moveTo>
                      <a:lnTo>
                        <a:pt x="340" y="85"/>
                      </a:lnTo>
                      <a:lnTo>
                        <a:pt x="369" y="113"/>
                      </a:lnTo>
                      <a:lnTo>
                        <a:pt x="369" y="198"/>
                      </a:lnTo>
                      <a:lnTo>
                        <a:pt x="397" y="198"/>
                      </a:lnTo>
                      <a:lnTo>
                        <a:pt x="397" y="255"/>
                      </a:lnTo>
                      <a:lnTo>
                        <a:pt x="425" y="311"/>
                      </a:lnTo>
                      <a:lnTo>
                        <a:pt x="425" y="340"/>
                      </a:lnTo>
                      <a:lnTo>
                        <a:pt x="425" y="368"/>
                      </a:lnTo>
                      <a:lnTo>
                        <a:pt x="454" y="368"/>
                      </a:lnTo>
                      <a:lnTo>
                        <a:pt x="482" y="396"/>
                      </a:lnTo>
                      <a:lnTo>
                        <a:pt x="425" y="425"/>
                      </a:lnTo>
                      <a:lnTo>
                        <a:pt x="454" y="510"/>
                      </a:lnTo>
                      <a:lnTo>
                        <a:pt x="425" y="538"/>
                      </a:lnTo>
                      <a:lnTo>
                        <a:pt x="454" y="623"/>
                      </a:lnTo>
                      <a:lnTo>
                        <a:pt x="425" y="680"/>
                      </a:lnTo>
                      <a:lnTo>
                        <a:pt x="369" y="680"/>
                      </a:lnTo>
                      <a:lnTo>
                        <a:pt x="312" y="765"/>
                      </a:lnTo>
                      <a:lnTo>
                        <a:pt x="340" y="793"/>
                      </a:lnTo>
                      <a:lnTo>
                        <a:pt x="283" y="822"/>
                      </a:lnTo>
                      <a:lnTo>
                        <a:pt x="255" y="793"/>
                      </a:lnTo>
                      <a:lnTo>
                        <a:pt x="198" y="822"/>
                      </a:lnTo>
                      <a:lnTo>
                        <a:pt x="170" y="793"/>
                      </a:lnTo>
                      <a:lnTo>
                        <a:pt x="227" y="737"/>
                      </a:lnTo>
                      <a:lnTo>
                        <a:pt x="170" y="708"/>
                      </a:lnTo>
                      <a:lnTo>
                        <a:pt x="142" y="652"/>
                      </a:lnTo>
                      <a:lnTo>
                        <a:pt x="113" y="566"/>
                      </a:lnTo>
                      <a:lnTo>
                        <a:pt x="170" y="566"/>
                      </a:lnTo>
                      <a:lnTo>
                        <a:pt x="142" y="538"/>
                      </a:lnTo>
                      <a:lnTo>
                        <a:pt x="142" y="510"/>
                      </a:lnTo>
                      <a:lnTo>
                        <a:pt x="85" y="481"/>
                      </a:lnTo>
                      <a:lnTo>
                        <a:pt x="57" y="425"/>
                      </a:lnTo>
                      <a:lnTo>
                        <a:pt x="85" y="368"/>
                      </a:lnTo>
                      <a:lnTo>
                        <a:pt x="57" y="283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28" y="141"/>
                      </a:lnTo>
                      <a:lnTo>
                        <a:pt x="57" y="170"/>
                      </a:lnTo>
                      <a:lnTo>
                        <a:pt x="85" y="141"/>
                      </a:lnTo>
                      <a:lnTo>
                        <a:pt x="113" y="170"/>
                      </a:lnTo>
                      <a:lnTo>
                        <a:pt x="142" y="141"/>
                      </a:lnTo>
                      <a:lnTo>
                        <a:pt x="170" y="56"/>
                      </a:lnTo>
                      <a:lnTo>
                        <a:pt x="227" y="56"/>
                      </a:lnTo>
                      <a:lnTo>
                        <a:pt x="283" y="0"/>
                      </a:lnTo>
                      <a:lnTo>
                        <a:pt x="283" y="56"/>
                      </a:lnTo>
                      <a:lnTo>
                        <a:pt x="34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9" name="Freeform 31"/>
                <p:cNvSpPr>
                  <a:spLocks/>
                </p:cNvSpPr>
                <p:nvPr/>
              </p:nvSpPr>
              <p:spPr bwMode="auto">
                <a:xfrm>
                  <a:off x="4960938" y="4214813"/>
                  <a:ext cx="360363" cy="450850"/>
                </a:xfrm>
                <a:custGeom>
                  <a:avLst/>
                  <a:gdLst>
                    <a:gd name="T0" fmla="*/ 85 w 227"/>
                    <a:gd name="T1" fmla="*/ 0 h 284"/>
                    <a:gd name="T2" fmla="*/ 113 w 227"/>
                    <a:gd name="T3" fmla="*/ 0 h 284"/>
                    <a:gd name="T4" fmla="*/ 142 w 227"/>
                    <a:gd name="T5" fmla="*/ 57 h 284"/>
                    <a:gd name="T6" fmla="*/ 170 w 227"/>
                    <a:gd name="T7" fmla="*/ 29 h 284"/>
                    <a:gd name="T8" fmla="*/ 227 w 227"/>
                    <a:gd name="T9" fmla="*/ 57 h 284"/>
                    <a:gd name="T10" fmla="*/ 198 w 227"/>
                    <a:gd name="T11" fmla="*/ 86 h 284"/>
                    <a:gd name="T12" fmla="*/ 227 w 227"/>
                    <a:gd name="T13" fmla="*/ 114 h 284"/>
                    <a:gd name="T14" fmla="*/ 198 w 227"/>
                    <a:gd name="T15" fmla="*/ 199 h 284"/>
                    <a:gd name="T16" fmla="*/ 227 w 227"/>
                    <a:gd name="T17" fmla="*/ 227 h 284"/>
                    <a:gd name="T18" fmla="*/ 142 w 227"/>
                    <a:gd name="T19" fmla="*/ 227 h 284"/>
                    <a:gd name="T20" fmla="*/ 142 w 227"/>
                    <a:gd name="T21" fmla="*/ 256 h 284"/>
                    <a:gd name="T22" fmla="*/ 85 w 227"/>
                    <a:gd name="T23" fmla="*/ 284 h 284"/>
                    <a:gd name="T24" fmla="*/ 57 w 227"/>
                    <a:gd name="T25" fmla="*/ 284 h 284"/>
                    <a:gd name="T26" fmla="*/ 57 w 227"/>
                    <a:gd name="T27" fmla="*/ 199 h 284"/>
                    <a:gd name="T28" fmla="*/ 28 w 227"/>
                    <a:gd name="T29" fmla="*/ 171 h 284"/>
                    <a:gd name="T30" fmla="*/ 28 w 227"/>
                    <a:gd name="T31" fmla="*/ 142 h 284"/>
                    <a:gd name="T32" fmla="*/ 0 w 227"/>
                    <a:gd name="T33" fmla="*/ 86 h 284"/>
                    <a:gd name="T34" fmla="*/ 57 w 227"/>
                    <a:gd name="T35" fmla="*/ 86 h 284"/>
                    <a:gd name="T36" fmla="*/ 28 w 227"/>
                    <a:gd name="T37" fmla="*/ 29 h 284"/>
                    <a:gd name="T38" fmla="*/ 28 w 227"/>
                    <a:gd name="T39" fmla="*/ 0 h 284"/>
                    <a:gd name="T40" fmla="*/ 85 w 227"/>
                    <a:gd name="T41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27" h="284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42" y="57"/>
                      </a:lnTo>
                      <a:lnTo>
                        <a:pt x="170" y="29"/>
                      </a:lnTo>
                      <a:lnTo>
                        <a:pt x="227" y="57"/>
                      </a:lnTo>
                      <a:lnTo>
                        <a:pt x="198" y="86"/>
                      </a:lnTo>
                      <a:lnTo>
                        <a:pt x="227" y="114"/>
                      </a:lnTo>
                      <a:lnTo>
                        <a:pt x="198" y="199"/>
                      </a:lnTo>
                      <a:lnTo>
                        <a:pt x="227" y="227"/>
                      </a:lnTo>
                      <a:lnTo>
                        <a:pt x="142" y="227"/>
                      </a:lnTo>
                      <a:lnTo>
                        <a:pt x="142" y="256"/>
                      </a:lnTo>
                      <a:lnTo>
                        <a:pt x="85" y="284"/>
                      </a:lnTo>
                      <a:lnTo>
                        <a:pt x="57" y="284"/>
                      </a:lnTo>
                      <a:lnTo>
                        <a:pt x="57" y="199"/>
                      </a:lnTo>
                      <a:lnTo>
                        <a:pt x="28" y="171"/>
                      </a:lnTo>
                      <a:lnTo>
                        <a:pt x="28" y="142"/>
                      </a:lnTo>
                      <a:lnTo>
                        <a:pt x="0" y="86"/>
                      </a:lnTo>
                      <a:lnTo>
                        <a:pt x="57" y="86"/>
                      </a:lnTo>
                      <a:lnTo>
                        <a:pt x="28" y="29"/>
                      </a:lnTo>
                      <a:lnTo>
                        <a:pt x="28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0" name="Freeform 32"/>
                <p:cNvSpPr>
                  <a:spLocks/>
                </p:cNvSpPr>
                <p:nvPr/>
              </p:nvSpPr>
              <p:spPr bwMode="auto">
                <a:xfrm>
                  <a:off x="5951538" y="4530725"/>
                  <a:ext cx="854075" cy="1035050"/>
                </a:xfrm>
                <a:custGeom>
                  <a:avLst/>
                  <a:gdLst>
                    <a:gd name="T0" fmla="*/ 113 w 538"/>
                    <a:gd name="T1" fmla="*/ 453 h 652"/>
                    <a:gd name="T2" fmla="*/ 141 w 538"/>
                    <a:gd name="T3" fmla="*/ 425 h 652"/>
                    <a:gd name="T4" fmla="*/ 85 w 538"/>
                    <a:gd name="T5" fmla="*/ 397 h 652"/>
                    <a:gd name="T6" fmla="*/ 28 w 538"/>
                    <a:gd name="T7" fmla="*/ 312 h 652"/>
                    <a:gd name="T8" fmla="*/ 0 w 538"/>
                    <a:gd name="T9" fmla="*/ 198 h 652"/>
                    <a:gd name="T10" fmla="*/ 56 w 538"/>
                    <a:gd name="T11" fmla="*/ 170 h 652"/>
                    <a:gd name="T12" fmla="*/ 56 w 538"/>
                    <a:gd name="T13" fmla="*/ 227 h 652"/>
                    <a:gd name="T14" fmla="*/ 113 w 538"/>
                    <a:gd name="T15" fmla="*/ 227 h 652"/>
                    <a:gd name="T16" fmla="*/ 141 w 538"/>
                    <a:gd name="T17" fmla="*/ 170 h 652"/>
                    <a:gd name="T18" fmla="*/ 255 w 538"/>
                    <a:gd name="T19" fmla="*/ 142 h 652"/>
                    <a:gd name="T20" fmla="*/ 311 w 538"/>
                    <a:gd name="T21" fmla="*/ 57 h 652"/>
                    <a:gd name="T22" fmla="*/ 340 w 538"/>
                    <a:gd name="T23" fmla="*/ 57 h 652"/>
                    <a:gd name="T24" fmla="*/ 453 w 538"/>
                    <a:gd name="T25" fmla="*/ 28 h 652"/>
                    <a:gd name="T26" fmla="*/ 481 w 538"/>
                    <a:gd name="T27" fmla="*/ 0 h 652"/>
                    <a:gd name="T28" fmla="*/ 510 w 538"/>
                    <a:gd name="T29" fmla="*/ 57 h 652"/>
                    <a:gd name="T30" fmla="*/ 538 w 538"/>
                    <a:gd name="T31" fmla="*/ 85 h 652"/>
                    <a:gd name="T32" fmla="*/ 510 w 538"/>
                    <a:gd name="T33" fmla="*/ 113 h 652"/>
                    <a:gd name="T34" fmla="*/ 538 w 538"/>
                    <a:gd name="T35" fmla="*/ 142 h 652"/>
                    <a:gd name="T36" fmla="*/ 510 w 538"/>
                    <a:gd name="T37" fmla="*/ 142 h 652"/>
                    <a:gd name="T38" fmla="*/ 538 w 538"/>
                    <a:gd name="T39" fmla="*/ 170 h 652"/>
                    <a:gd name="T40" fmla="*/ 481 w 538"/>
                    <a:gd name="T41" fmla="*/ 255 h 652"/>
                    <a:gd name="T42" fmla="*/ 481 w 538"/>
                    <a:gd name="T43" fmla="*/ 283 h 652"/>
                    <a:gd name="T44" fmla="*/ 425 w 538"/>
                    <a:gd name="T45" fmla="*/ 312 h 652"/>
                    <a:gd name="T46" fmla="*/ 425 w 538"/>
                    <a:gd name="T47" fmla="*/ 368 h 652"/>
                    <a:gd name="T48" fmla="*/ 453 w 538"/>
                    <a:gd name="T49" fmla="*/ 397 h 652"/>
                    <a:gd name="T50" fmla="*/ 481 w 538"/>
                    <a:gd name="T51" fmla="*/ 397 h 652"/>
                    <a:gd name="T52" fmla="*/ 510 w 538"/>
                    <a:gd name="T53" fmla="*/ 425 h 652"/>
                    <a:gd name="T54" fmla="*/ 453 w 538"/>
                    <a:gd name="T55" fmla="*/ 510 h 652"/>
                    <a:gd name="T56" fmla="*/ 368 w 538"/>
                    <a:gd name="T57" fmla="*/ 595 h 652"/>
                    <a:gd name="T58" fmla="*/ 311 w 538"/>
                    <a:gd name="T59" fmla="*/ 595 h 652"/>
                    <a:gd name="T60" fmla="*/ 283 w 538"/>
                    <a:gd name="T61" fmla="*/ 652 h 652"/>
                    <a:gd name="T62" fmla="*/ 255 w 538"/>
                    <a:gd name="T63" fmla="*/ 595 h 652"/>
                    <a:gd name="T64" fmla="*/ 141 w 538"/>
                    <a:gd name="T65" fmla="*/ 510 h 652"/>
                    <a:gd name="T66" fmla="*/ 113 w 538"/>
                    <a:gd name="T67" fmla="*/ 453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38" h="652">
                      <a:moveTo>
                        <a:pt x="113" y="453"/>
                      </a:moveTo>
                      <a:lnTo>
                        <a:pt x="141" y="425"/>
                      </a:lnTo>
                      <a:lnTo>
                        <a:pt x="85" y="397"/>
                      </a:lnTo>
                      <a:lnTo>
                        <a:pt x="28" y="312"/>
                      </a:lnTo>
                      <a:lnTo>
                        <a:pt x="0" y="198"/>
                      </a:lnTo>
                      <a:lnTo>
                        <a:pt x="56" y="170"/>
                      </a:lnTo>
                      <a:lnTo>
                        <a:pt x="56" y="227"/>
                      </a:lnTo>
                      <a:lnTo>
                        <a:pt x="113" y="227"/>
                      </a:lnTo>
                      <a:lnTo>
                        <a:pt x="141" y="170"/>
                      </a:lnTo>
                      <a:lnTo>
                        <a:pt x="255" y="142"/>
                      </a:lnTo>
                      <a:lnTo>
                        <a:pt x="311" y="57"/>
                      </a:lnTo>
                      <a:lnTo>
                        <a:pt x="340" y="57"/>
                      </a:lnTo>
                      <a:lnTo>
                        <a:pt x="453" y="28"/>
                      </a:lnTo>
                      <a:lnTo>
                        <a:pt x="481" y="0"/>
                      </a:lnTo>
                      <a:lnTo>
                        <a:pt x="510" y="57"/>
                      </a:lnTo>
                      <a:lnTo>
                        <a:pt x="538" y="85"/>
                      </a:lnTo>
                      <a:lnTo>
                        <a:pt x="510" y="113"/>
                      </a:lnTo>
                      <a:lnTo>
                        <a:pt x="538" y="142"/>
                      </a:lnTo>
                      <a:lnTo>
                        <a:pt x="510" y="142"/>
                      </a:lnTo>
                      <a:lnTo>
                        <a:pt x="538" y="170"/>
                      </a:lnTo>
                      <a:lnTo>
                        <a:pt x="481" y="255"/>
                      </a:lnTo>
                      <a:lnTo>
                        <a:pt x="481" y="283"/>
                      </a:lnTo>
                      <a:lnTo>
                        <a:pt x="425" y="312"/>
                      </a:lnTo>
                      <a:lnTo>
                        <a:pt x="425" y="368"/>
                      </a:lnTo>
                      <a:lnTo>
                        <a:pt x="453" y="397"/>
                      </a:lnTo>
                      <a:lnTo>
                        <a:pt x="481" y="397"/>
                      </a:lnTo>
                      <a:lnTo>
                        <a:pt x="510" y="425"/>
                      </a:lnTo>
                      <a:lnTo>
                        <a:pt x="453" y="510"/>
                      </a:lnTo>
                      <a:lnTo>
                        <a:pt x="368" y="595"/>
                      </a:lnTo>
                      <a:lnTo>
                        <a:pt x="311" y="595"/>
                      </a:lnTo>
                      <a:lnTo>
                        <a:pt x="283" y="652"/>
                      </a:lnTo>
                      <a:lnTo>
                        <a:pt x="255" y="595"/>
                      </a:lnTo>
                      <a:lnTo>
                        <a:pt x="141" y="510"/>
                      </a:lnTo>
                      <a:lnTo>
                        <a:pt x="113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1" name="Freeform 33"/>
                <p:cNvSpPr>
                  <a:spLocks/>
                </p:cNvSpPr>
                <p:nvPr/>
              </p:nvSpPr>
              <p:spPr bwMode="auto">
                <a:xfrm>
                  <a:off x="5140326" y="4125913"/>
                  <a:ext cx="1304925" cy="1214438"/>
                </a:xfrm>
                <a:custGeom>
                  <a:avLst/>
                  <a:gdLst>
                    <a:gd name="T0" fmla="*/ 822 w 822"/>
                    <a:gd name="T1" fmla="*/ 312 h 765"/>
                    <a:gd name="T2" fmla="*/ 766 w 822"/>
                    <a:gd name="T3" fmla="*/ 397 h 765"/>
                    <a:gd name="T4" fmla="*/ 652 w 822"/>
                    <a:gd name="T5" fmla="*/ 425 h 765"/>
                    <a:gd name="T6" fmla="*/ 624 w 822"/>
                    <a:gd name="T7" fmla="*/ 482 h 765"/>
                    <a:gd name="T8" fmla="*/ 567 w 822"/>
                    <a:gd name="T9" fmla="*/ 482 h 765"/>
                    <a:gd name="T10" fmla="*/ 567 w 822"/>
                    <a:gd name="T11" fmla="*/ 425 h 765"/>
                    <a:gd name="T12" fmla="*/ 511 w 822"/>
                    <a:gd name="T13" fmla="*/ 453 h 765"/>
                    <a:gd name="T14" fmla="*/ 539 w 822"/>
                    <a:gd name="T15" fmla="*/ 567 h 765"/>
                    <a:gd name="T16" fmla="*/ 596 w 822"/>
                    <a:gd name="T17" fmla="*/ 652 h 765"/>
                    <a:gd name="T18" fmla="*/ 652 w 822"/>
                    <a:gd name="T19" fmla="*/ 680 h 765"/>
                    <a:gd name="T20" fmla="*/ 624 w 822"/>
                    <a:gd name="T21" fmla="*/ 708 h 765"/>
                    <a:gd name="T22" fmla="*/ 596 w 822"/>
                    <a:gd name="T23" fmla="*/ 708 h 765"/>
                    <a:gd name="T24" fmla="*/ 539 w 822"/>
                    <a:gd name="T25" fmla="*/ 652 h 765"/>
                    <a:gd name="T26" fmla="*/ 511 w 822"/>
                    <a:gd name="T27" fmla="*/ 652 h 765"/>
                    <a:gd name="T28" fmla="*/ 482 w 822"/>
                    <a:gd name="T29" fmla="*/ 623 h 765"/>
                    <a:gd name="T30" fmla="*/ 454 w 822"/>
                    <a:gd name="T31" fmla="*/ 680 h 765"/>
                    <a:gd name="T32" fmla="*/ 369 w 822"/>
                    <a:gd name="T33" fmla="*/ 680 h 765"/>
                    <a:gd name="T34" fmla="*/ 284 w 822"/>
                    <a:gd name="T35" fmla="*/ 623 h 765"/>
                    <a:gd name="T36" fmla="*/ 255 w 822"/>
                    <a:gd name="T37" fmla="*/ 680 h 765"/>
                    <a:gd name="T38" fmla="*/ 227 w 822"/>
                    <a:gd name="T39" fmla="*/ 652 h 765"/>
                    <a:gd name="T40" fmla="*/ 114 w 822"/>
                    <a:gd name="T41" fmla="*/ 708 h 765"/>
                    <a:gd name="T42" fmla="*/ 29 w 822"/>
                    <a:gd name="T43" fmla="*/ 765 h 765"/>
                    <a:gd name="T44" fmla="*/ 0 w 822"/>
                    <a:gd name="T45" fmla="*/ 680 h 765"/>
                    <a:gd name="T46" fmla="*/ 29 w 822"/>
                    <a:gd name="T47" fmla="*/ 652 h 765"/>
                    <a:gd name="T48" fmla="*/ 0 w 822"/>
                    <a:gd name="T49" fmla="*/ 567 h 765"/>
                    <a:gd name="T50" fmla="*/ 57 w 822"/>
                    <a:gd name="T51" fmla="*/ 538 h 765"/>
                    <a:gd name="T52" fmla="*/ 114 w 822"/>
                    <a:gd name="T53" fmla="*/ 538 h 765"/>
                    <a:gd name="T54" fmla="*/ 227 w 822"/>
                    <a:gd name="T55" fmla="*/ 453 h 765"/>
                    <a:gd name="T56" fmla="*/ 170 w 822"/>
                    <a:gd name="T57" fmla="*/ 425 h 765"/>
                    <a:gd name="T58" fmla="*/ 170 w 822"/>
                    <a:gd name="T59" fmla="*/ 397 h 765"/>
                    <a:gd name="T60" fmla="*/ 199 w 822"/>
                    <a:gd name="T61" fmla="*/ 397 h 765"/>
                    <a:gd name="T62" fmla="*/ 199 w 822"/>
                    <a:gd name="T63" fmla="*/ 340 h 765"/>
                    <a:gd name="T64" fmla="*/ 227 w 822"/>
                    <a:gd name="T65" fmla="*/ 283 h 765"/>
                    <a:gd name="T66" fmla="*/ 284 w 822"/>
                    <a:gd name="T67" fmla="*/ 340 h 765"/>
                    <a:gd name="T68" fmla="*/ 312 w 822"/>
                    <a:gd name="T69" fmla="*/ 283 h 765"/>
                    <a:gd name="T70" fmla="*/ 340 w 822"/>
                    <a:gd name="T71" fmla="*/ 283 h 765"/>
                    <a:gd name="T72" fmla="*/ 369 w 822"/>
                    <a:gd name="T73" fmla="*/ 340 h 765"/>
                    <a:gd name="T74" fmla="*/ 425 w 822"/>
                    <a:gd name="T75" fmla="*/ 368 h 765"/>
                    <a:gd name="T76" fmla="*/ 454 w 822"/>
                    <a:gd name="T77" fmla="*/ 312 h 765"/>
                    <a:gd name="T78" fmla="*/ 425 w 822"/>
                    <a:gd name="T79" fmla="*/ 255 h 765"/>
                    <a:gd name="T80" fmla="*/ 425 w 822"/>
                    <a:gd name="T81" fmla="*/ 227 h 765"/>
                    <a:gd name="T82" fmla="*/ 454 w 822"/>
                    <a:gd name="T83" fmla="*/ 198 h 765"/>
                    <a:gd name="T84" fmla="*/ 482 w 822"/>
                    <a:gd name="T85" fmla="*/ 198 h 765"/>
                    <a:gd name="T86" fmla="*/ 539 w 822"/>
                    <a:gd name="T87" fmla="*/ 170 h 765"/>
                    <a:gd name="T88" fmla="*/ 539 w 822"/>
                    <a:gd name="T89" fmla="*/ 113 h 765"/>
                    <a:gd name="T90" fmla="*/ 567 w 822"/>
                    <a:gd name="T91" fmla="*/ 85 h 765"/>
                    <a:gd name="T92" fmla="*/ 596 w 822"/>
                    <a:gd name="T93" fmla="*/ 85 h 765"/>
                    <a:gd name="T94" fmla="*/ 624 w 822"/>
                    <a:gd name="T95" fmla="*/ 0 h 765"/>
                    <a:gd name="T96" fmla="*/ 681 w 822"/>
                    <a:gd name="T97" fmla="*/ 56 h 765"/>
                    <a:gd name="T98" fmla="*/ 681 w 822"/>
                    <a:gd name="T99" fmla="*/ 85 h 765"/>
                    <a:gd name="T100" fmla="*/ 737 w 822"/>
                    <a:gd name="T101" fmla="*/ 142 h 765"/>
                    <a:gd name="T102" fmla="*/ 766 w 822"/>
                    <a:gd name="T103" fmla="*/ 170 h 765"/>
                    <a:gd name="T104" fmla="*/ 766 w 822"/>
                    <a:gd name="T105" fmla="*/ 227 h 765"/>
                    <a:gd name="T106" fmla="*/ 794 w 822"/>
                    <a:gd name="T107" fmla="*/ 227 h 765"/>
                    <a:gd name="T108" fmla="*/ 822 w 822"/>
                    <a:gd name="T109" fmla="*/ 312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22" h="765">
                      <a:moveTo>
                        <a:pt x="822" y="312"/>
                      </a:moveTo>
                      <a:lnTo>
                        <a:pt x="766" y="397"/>
                      </a:lnTo>
                      <a:lnTo>
                        <a:pt x="652" y="425"/>
                      </a:lnTo>
                      <a:lnTo>
                        <a:pt x="624" y="482"/>
                      </a:lnTo>
                      <a:lnTo>
                        <a:pt x="567" y="482"/>
                      </a:lnTo>
                      <a:lnTo>
                        <a:pt x="567" y="425"/>
                      </a:lnTo>
                      <a:lnTo>
                        <a:pt x="511" y="453"/>
                      </a:lnTo>
                      <a:lnTo>
                        <a:pt x="539" y="567"/>
                      </a:lnTo>
                      <a:lnTo>
                        <a:pt x="596" y="652"/>
                      </a:lnTo>
                      <a:lnTo>
                        <a:pt x="652" y="680"/>
                      </a:lnTo>
                      <a:lnTo>
                        <a:pt x="624" y="708"/>
                      </a:lnTo>
                      <a:lnTo>
                        <a:pt x="596" y="708"/>
                      </a:lnTo>
                      <a:lnTo>
                        <a:pt x="539" y="652"/>
                      </a:lnTo>
                      <a:lnTo>
                        <a:pt x="511" y="652"/>
                      </a:lnTo>
                      <a:lnTo>
                        <a:pt x="482" y="623"/>
                      </a:lnTo>
                      <a:lnTo>
                        <a:pt x="454" y="680"/>
                      </a:lnTo>
                      <a:lnTo>
                        <a:pt x="369" y="680"/>
                      </a:lnTo>
                      <a:lnTo>
                        <a:pt x="284" y="623"/>
                      </a:lnTo>
                      <a:lnTo>
                        <a:pt x="255" y="680"/>
                      </a:lnTo>
                      <a:lnTo>
                        <a:pt x="227" y="652"/>
                      </a:lnTo>
                      <a:lnTo>
                        <a:pt x="114" y="708"/>
                      </a:lnTo>
                      <a:lnTo>
                        <a:pt x="29" y="765"/>
                      </a:lnTo>
                      <a:lnTo>
                        <a:pt x="0" y="680"/>
                      </a:lnTo>
                      <a:lnTo>
                        <a:pt x="29" y="652"/>
                      </a:lnTo>
                      <a:lnTo>
                        <a:pt x="0" y="567"/>
                      </a:lnTo>
                      <a:lnTo>
                        <a:pt x="57" y="538"/>
                      </a:lnTo>
                      <a:lnTo>
                        <a:pt x="114" y="538"/>
                      </a:lnTo>
                      <a:lnTo>
                        <a:pt x="227" y="453"/>
                      </a:lnTo>
                      <a:lnTo>
                        <a:pt x="170" y="425"/>
                      </a:lnTo>
                      <a:lnTo>
                        <a:pt x="170" y="397"/>
                      </a:lnTo>
                      <a:lnTo>
                        <a:pt x="199" y="397"/>
                      </a:lnTo>
                      <a:lnTo>
                        <a:pt x="199" y="340"/>
                      </a:lnTo>
                      <a:lnTo>
                        <a:pt x="227" y="283"/>
                      </a:lnTo>
                      <a:lnTo>
                        <a:pt x="284" y="340"/>
                      </a:lnTo>
                      <a:lnTo>
                        <a:pt x="312" y="283"/>
                      </a:lnTo>
                      <a:lnTo>
                        <a:pt x="340" y="283"/>
                      </a:lnTo>
                      <a:lnTo>
                        <a:pt x="369" y="340"/>
                      </a:lnTo>
                      <a:lnTo>
                        <a:pt x="425" y="368"/>
                      </a:lnTo>
                      <a:lnTo>
                        <a:pt x="454" y="312"/>
                      </a:lnTo>
                      <a:lnTo>
                        <a:pt x="425" y="255"/>
                      </a:lnTo>
                      <a:lnTo>
                        <a:pt x="425" y="227"/>
                      </a:lnTo>
                      <a:lnTo>
                        <a:pt x="454" y="198"/>
                      </a:lnTo>
                      <a:lnTo>
                        <a:pt x="482" y="198"/>
                      </a:lnTo>
                      <a:lnTo>
                        <a:pt x="539" y="170"/>
                      </a:lnTo>
                      <a:lnTo>
                        <a:pt x="539" y="113"/>
                      </a:lnTo>
                      <a:lnTo>
                        <a:pt x="567" y="85"/>
                      </a:lnTo>
                      <a:lnTo>
                        <a:pt x="596" y="85"/>
                      </a:lnTo>
                      <a:lnTo>
                        <a:pt x="624" y="0"/>
                      </a:lnTo>
                      <a:lnTo>
                        <a:pt x="681" y="56"/>
                      </a:lnTo>
                      <a:lnTo>
                        <a:pt x="681" y="85"/>
                      </a:lnTo>
                      <a:lnTo>
                        <a:pt x="737" y="142"/>
                      </a:lnTo>
                      <a:lnTo>
                        <a:pt x="766" y="170"/>
                      </a:lnTo>
                      <a:lnTo>
                        <a:pt x="766" y="227"/>
                      </a:lnTo>
                      <a:lnTo>
                        <a:pt x="794" y="227"/>
                      </a:lnTo>
                      <a:lnTo>
                        <a:pt x="822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2" name="Freeform 35"/>
                <p:cNvSpPr>
                  <a:spLocks/>
                </p:cNvSpPr>
                <p:nvPr/>
              </p:nvSpPr>
              <p:spPr bwMode="auto">
                <a:xfrm>
                  <a:off x="5365751" y="3765550"/>
                  <a:ext cx="765175" cy="630238"/>
                </a:xfrm>
                <a:custGeom>
                  <a:avLst/>
                  <a:gdLst>
                    <a:gd name="T0" fmla="*/ 0 w 482"/>
                    <a:gd name="T1" fmla="*/ 198 h 397"/>
                    <a:gd name="T2" fmla="*/ 28 w 482"/>
                    <a:gd name="T3" fmla="*/ 170 h 397"/>
                    <a:gd name="T4" fmla="*/ 28 w 482"/>
                    <a:gd name="T5" fmla="*/ 113 h 397"/>
                    <a:gd name="T6" fmla="*/ 85 w 482"/>
                    <a:gd name="T7" fmla="*/ 113 h 397"/>
                    <a:gd name="T8" fmla="*/ 85 w 482"/>
                    <a:gd name="T9" fmla="*/ 57 h 397"/>
                    <a:gd name="T10" fmla="*/ 170 w 482"/>
                    <a:gd name="T11" fmla="*/ 113 h 397"/>
                    <a:gd name="T12" fmla="*/ 227 w 482"/>
                    <a:gd name="T13" fmla="*/ 113 h 397"/>
                    <a:gd name="T14" fmla="*/ 283 w 482"/>
                    <a:gd name="T15" fmla="*/ 85 h 397"/>
                    <a:gd name="T16" fmla="*/ 340 w 482"/>
                    <a:gd name="T17" fmla="*/ 0 h 397"/>
                    <a:gd name="T18" fmla="*/ 397 w 482"/>
                    <a:gd name="T19" fmla="*/ 0 h 397"/>
                    <a:gd name="T20" fmla="*/ 425 w 482"/>
                    <a:gd name="T21" fmla="*/ 28 h 397"/>
                    <a:gd name="T22" fmla="*/ 425 w 482"/>
                    <a:gd name="T23" fmla="*/ 85 h 397"/>
                    <a:gd name="T24" fmla="*/ 454 w 482"/>
                    <a:gd name="T25" fmla="*/ 142 h 397"/>
                    <a:gd name="T26" fmla="*/ 482 w 482"/>
                    <a:gd name="T27" fmla="*/ 170 h 397"/>
                    <a:gd name="T28" fmla="*/ 482 w 482"/>
                    <a:gd name="T29" fmla="*/ 227 h 397"/>
                    <a:gd name="T30" fmla="*/ 454 w 482"/>
                    <a:gd name="T31" fmla="*/ 312 h 397"/>
                    <a:gd name="T32" fmla="*/ 425 w 482"/>
                    <a:gd name="T33" fmla="*/ 312 h 397"/>
                    <a:gd name="T34" fmla="*/ 340 w 482"/>
                    <a:gd name="T35" fmla="*/ 227 h 397"/>
                    <a:gd name="T36" fmla="*/ 283 w 482"/>
                    <a:gd name="T37" fmla="*/ 227 h 397"/>
                    <a:gd name="T38" fmla="*/ 283 w 482"/>
                    <a:gd name="T39" fmla="*/ 283 h 397"/>
                    <a:gd name="T40" fmla="*/ 227 w 482"/>
                    <a:gd name="T41" fmla="*/ 312 h 397"/>
                    <a:gd name="T42" fmla="*/ 227 w 482"/>
                    <a:gd name="T43" fmla="*/ 340 h 397"/>
                    <a:gd name="T44" fmla="*/ 170 w 482"/>
                    <a:gd name="T45" fmla="*/ 397 h 397"/>
                    <a:gd name="T46" fmla="*/ 142 w 482"/>
                    <a:gd name="T47" fmla="*/ 340 h 397"/>
                    <a:gd name="T48" fmla="*/ 113 w 482"/>
                    <a:gd name="T49" fmla="*/ 312 h 397"/>
                    <a:gd name="T50" fmla="*/ 113 w 482"/>
                    <a:gd name="T51" fmla="*/ 255 h 397"/>
                    <a:gd name="T52" fmla="*/ 85 w 482"/>
                    <a:gd name="T53" fmla="*/ 255 h 397"/>
                    <a:gd name="T54" fmla="*/ 85 w 482"/>
                    <a:gd name="T55" fmla="*/ 198 h 397"/>
                    <a:gd name="T56" fmla="*/ 0 w 482"/>
                    <a:gd name="T57" fmla="*/ 198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82" h="397">
                      <a:moveTo>
                        <a:pt x="0" y="198"/>
                      </a:moveTo>
                      <a:lnTo>
                        <a:pt x="28" y="170"/>
                      </a:lnTo>
                      <a:lnTo>
                        <a:pt x="28" y="113"/>
                      </a:lnTo>
                      <a:lnTo>
                        <a:pt x="85" y="113"/>
                      </a:lnTo>
                      <a:lnTo>
                        <a:pt x="85" y="57"/>
                      </a:lnTo>
                      <a:lnTo>
                        <a:pt x="170" y="113"/>
                      </a:lnTo>
                      <a:lnTo>
                        <a:pt x="227" y="113"/>
                      </a:lnTo>
                      <a:lnTo>
                        <a:pt x="283" y="85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425" y="28"/>
                      </a:lnTo>
                      <a:lnTo>
                        <a:pt x="425" y="85"/>
                      </a:lnTo>
                      <a:lnTo>
                        <a:pt x="454" y="142"/>
                      </a:lnTo>
                      <a:lnTo>
                        <a:pt x="482" y="170"/>
                      </a:lnTo>
                      <a:lnTo>
                        <a:pt x="482" y="227"/>
                      </a:lnTo>
                      <a:lnTo>
                        <a:pt x="454" y="312"/>
                      </a:lnTo>
                      <a:lnTo>
                        <a:pt x="425" y="312"/>
                      </a:lnTo>
                      <a:lnTo>
                        <a:pt x="340" y="227"/>
                      </a:lnTo>
                      <a:lnTo>
                        <a:pt x="283" y="227"/>
                      </a:lnTo>
                      <a:lnTo>
                        <a:pt x="283" y="283"/>
                      </a:lnTo>
                      <a:lnTo>
                        <a:pt x="227" y="312"/>
                      </a:lnTo>
                      <a:lnTo>
                        <a:pt x="227" y="340"/>
                      </a:lnTo>
                      <a:lnTo>
                        <a:pt x="170" y="397"/>
                      </a:lnTo>
                      <a:lnTo>
                        <a:pt x="142" y="340"/>
                      </a:lnTo>
                      <a:lnTo>
                        <a:pt x="113" y="312"/>
                      </a:lnTo>
                      <a:lnTo>
                        <a:pt x="113" y="255"/>
                      </a:lnTo>
                      <a:lnTo>
                        <a:pt x="85" y="255"/>
                      </a:lnTo>
                      <a:lnTo>
                        <a:pt x="85" y="198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3" name="Freeform 38"/>
                <p:cNvSpPr>
                  <a:spLocks/>
                </p:cNvSpPr>
                <p:nvPr/>
              </p:nvSpPr>
              <p:spPr bwMode="auto">
                <a:xfrm>
                  <a:off x="5410201" y="3540125"/>
                  <a:ext cx="585788" cy="404813"/>
                </a:xfrm>
                <a:custGeom>
                  <a:avLst/>
                  <a:gdLst>
                    <a:gd name="T0" fmla="*/ 341 w 369"/>
                    <a:gd name="T1" fmla="*/ 114 h 255"/>
                    <a:gd name="T2" fmla="*/ 369 w 369"/>
                    <a:gd name="T3" fmla="*/ 142 h 255"/>
                    <a:gd name="T4" fmla="*/ 312 w 369"/>
                    <a:gd name="T5" fmla="*/ 142 h 255"/>
                    <a:gd name="T6" fmla="*/ 255 w 369"/>
                    <a:gd name="T7" fmla="*/ 227 h 255"/>
                    <a:gd name="T8" fmla="*/ 199 w 369"/>
                    <a:gd name="T9" fmla="*/ 255 h 255"/>
                    <a:gd name="T10" fmla="*/ 142 w 369"/>
                    <a:gd name="T11" fmla="*/ 255 h 255"/>
                    <a:gd name="T12" fmla="*/ 57 w 369"/>
                    <a:gd name="T13" fmla="*/ 199 h 255"/>
                    <a:gd name="T14" fmla="*/ 29 w 369"/>
                    <a:gd name="T15" fmla="*/ 227 h 255"/>
                    <a:gd name="T16" fmla="*/ 0 w 369"/>
                    <a:gd name="T17" fmla="*/ 170 h 255"/>
                    <a:gd name="T18" fmla="*/ 0 w 369"/>
                    <a:gd name="T19" fmla="*/ 142 h 255"/>
                    <a:gd name="T20" fmla="*/ 0 w 369"/>
                    <a:gd name="T21" fmla="*/ 29 h 255"/>
                    <a:gd name="T22" fmla="*/ 29 w 369"/>
                    <a:gd name="T23" fmla="*/ 57 h 255"/>
                    <a:gd name="T24" fmla="*/ 29 w 369"/>
                    <a:gd name="T25" fmla="*/ 0 h 255"/>
                    <a:gd name="T26" fmla="*/ 85 w 369"/>
                    <a:gd name="T27" fmla="*/ 29 h 255"/>
                    <a:gd name="T28" fmla="*/ 142 w 369"/>
                    <a:gd name="T29" fmla="*/ 85 h 255"/>
                    <a:gd name="T30" fmla="*/ 199 w 369"/>
                    <a:gd name="T31" fmla="*/ 114 h 255"/>
                    <a:gd name="T32" fmla="*/ 227 w 369"/>
                    <a:gd name="T33" fmla="*/ 142 h 255"/>
                    <a:gd name="T34" fmla="*/ 255 w 369"/>
                    <a:gd name="T35" fmla="*/ 142 h 255"/>
                    <a:gd name="T36" fmla="*/ 284 w 369"/>
                    <a:gd name="T37" fmla="*/ 114 h 255"/>
                    <a:gd name="T38" fmla="*/ 341 w 369"/>
                    <a:gd name="T39" fmla="*/ 114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9" h="255">
                      <a:moveTo>
                        <a:pt x="341" y="114"/>
                      </a:moveTo>
                      <a:lnTo>
                        <a:pt x="369" y="142"/>
                      </a:lnTo>
                      <a:lnTo>
                        <a:pt x="312" y="142"/>
                      </a:lnTo>
                      <a:lnTo>
                        <a:pt x="255" y="227"/>
                      </a:lnTo>
                      <a:lnTo>
                        <a:pt x="199" y="255"/>
                      </a:lnTo>
                      <a:lnTo>
                        <a:pt x="142" y="255"/>
                      </a:lnTo>
                      <a:lnTo>
                        <a:pt x="57" y="199"/>
                      </a:lnTo>
                      <a:lnTo>
                        <a:pt x="29" y="227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0" y="29"/>
                      </a:lnTo>
                      <a:lnTo>
                        <a:pt x="29" y="57"/>
                      </a:lnTo>
                      <a:lnTo>
                        <a:pt x="29" y="0"/>
                      </a:lnTo>
                      <a:lnTo>
                        <a:pt x="85" y="29"/>
                      </a:lnTo>
                      <a:lnTo>
                        <a:pt x="142" y="85"/>
                      </a:lnTo>
                      <a:lnTo>
                        <a:pt x="199" y="114"/>
                      </a:lnTo>
                      <a:lnTo>
                        <a:pt x="227" y="142"/>
                      </a:lnTo>
                      <a:lnTo>
                        <a:pt x="255" y="142"/>
                      </a:lnTo>
                      <a:lnTo>
                        <a:pt x="284" y="114"/>
                      </a:lnTo>
                      <a:lnTo>
                        <a:pt x="341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4" name="Freeform 39"/>
                <p:cNvSpPr>
                  <a:spLocks/>
                </p:cNvSpPr>
                <p:nvPr/>
              </p:nvSpPr>
              <p:spPr bwMode="auto">
                <a:xfrm>
                  <a:off x="5005388" y="3360738"/>
                  <a:ext cx="450850" cy="404813"/>
                </a:xfrm>
                <a:custGeom>
                  <a:avLst/>
                  <a:gdLst>
                    <a:gd name="T0" fmla="*/ 284 w 284"/>
                    <a:gd name="T1" fmla="*/ 28 h 255"/>
                    <a:gd name="T2" fmla="*/ 284 w 284"/>
                    <a:gd name="T3" fmla="*/ 170 h 255"/>
                    <a:gd name="T4" fmla="*/ 255 w 284"/>
                    <a:gd name="T5" fmla="*/ 142 h 255"/>
                    <a:gd name="T6" fmla="*/ 255 w 284"/>
                    <a:gd name="T7" fmla="*/ 255 h 255"/>
                    <a:gd name="T8" fmla="*/ 199 w 284"/>
                    <a:gd name="T9" fmla="*/ 255 h 255"/>
                    <a:gd name="T10" fmla="*/ 114 w 284"/>
                    <a:gd name="T11" fmla="*/ 170 h 255"/>
                    <a:gd name="T12" fmla="*/ 57 w 284"/>
                    <a:gd name="T13" fmla="*/ 170 h 255"/>
                    <a:gd name="T14" fmla="*/ 57 w 284"/>
                    <a:gd name="T15" fmla="*/ 198 h 255"/>
                    <a:gd name="T16" fmla="*/ 0 w 284"/>
                    <a:gd name="T17" fmla="*/ 170 h 255"/>
                    <a:gd name="T18" fmla="*/ 0 w 284"/>
                    <a:gd name="T19" fmla="*/ 142 h 255"/>
                    <a:gd name="T20" fmla="*/ 85 w 284"/>
                    <a:gd name="T21" fmla="*/ 57 h 255"/>
                    <a:gd name="T22" fmla="*/ 142 w 284"/>
                    <a:gd name="T23" fmla="*/ 28 h 255"/>
                    <a:gd name="T24" fmla="*/ 170 w 284"/>
                    <a:gd name="T25" fmla="*/ 0 h 255"/>
                    <a:gd name="T26" fmla="*/ 199 w 284"/>
                    <a:gd name="T27" fmla="*/ 28 h 255"/>
                    <a:gd name="T28" fmla="*/ 227 w 284"/>
                    <a:gd name="T29" fmla="*/ 57 h 255"/>
                    <a:gd name="T30" fmla="*/ 284 w 284"/>
                    <a:gd name="T31" fmla="*/ 28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4" h="255">
                      <a:moveTo>
                        <a:pt x="284" y="28"/>
                      </a:moveTo>
                      <a:lnTo>
                        <a:pt x="284" y="170"/>
                      </a:lnTo>
                      <a:lnTo>
                        <a:pt x="255" y="142"/>
                      </a:lnTo>
                      <a:lnTo>
                        <a:pt x="255" y="255"/>
                      </a:lnTo>
                      <a:lnTo>
                        <a:pt x="199" y="255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85" y="57"/>
                      </a:lnTo>
                      <a:lnTo>
                        <a:pt x="142" y="28"/>
                      </a:lnTo>
                      <a:lnTo>
                        <a:pt x="170" y="0"/>
                      </a:lnTo>
                      <a:lnTo>
                        <a:pt x="199" y="28"/>
                      </a:lnTo>
                      <a:lnTo>
                        <a:pt x="227" y="57"/>
                      </a:lnTo>
                      <a:lnTo>
                        <a:pt x="284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5" name="Freeform 41"/>
                <p:cNvSpPr>
                  <a:spLocks/>
                </p:cNvSpPr>
                <p:nvPr/>
              </p:nvSpPr>
              <p:spPr bwMode="auto">
                <a:xfrm>
                  <a:off x="4826001" y="2505075"/>
                  <a:ext cx="719138" cy="495300"/>
                </a:xfrm>
                <a:custGeom>
                  <a:avLst/>
                  <a:gdLst>
                    <a:gd name="T0" fmla="*/ 0 w 453"/>
                    <a:gd name="T1" fmla="*/ 85 h 312"/>
                    <a:gd name="T2" fmla="*/ 28 w 453"/>
                    <a:gd name="T3" fmla="*/ 57 h 312"/>
                    <a:gd name="T4" fmla="*/ 56 w 453"/>
                    <a:gd name="T5" fmla="*/ 57 h 312"/>
                    <a:gd name="T6" fmla="*/ 170 w 453"/>
                    <a:gd name="T7" fmla="*/ 0 h 312"/>
                    <a:gd name="T8" fmla="*/ 255 w 453"/>
                    <a:gd name="T9" fmla="*/ 85 h 312"/>
                    <a:gd name="T10" fmla="*/ 255 w 453"/>
                    <a:gd name="T11" fmla="*/ 114 h 312"/>
                    <a:gd name="T12" fmla="*/ 255 w 453"/>
                    <a:gd name="T13" fmla="*/ 170 h 312"/>
                    <a:gd name="T14" fmla="*/ 283 w 453"/>
                    <a:gd name="T15" fmla="*/ 199 h 312"/>
                    <a:gd name="T16" fmla="*/ 368 w 453"/>
                    <a:gd name="T17" fmla="*/ 199 h 312"/>
                    <a:gd name="T18" fmla="*/ 397 w 453"/>
                    <a:gd name="T19" fmla="*/ 170 h 312"/>
                    <a:gd name="T20" fmla="*/ 425 w 453"/>
                    <a:gd name="T21" fmla="*/ 170 h 312"/>
                    <a:gd name="T22" fmla="*/ 453 w 453"/>
                    <a:gd name="T23" fmla="*/ 227 h 312"/>
                    <a:gd name="T24" fmla="*/ 453 w 453"/>
                    <a:gd name="T25" fmla="*/ 255 h 312"/>
                    <a:gd name="T26" fmla="*/ 368 w 453"/>
                    <a:gd name="T27" fmla="*/ 284 h 312"/>
                    <a:gd name="T28" fmla="*/ 368 w 453"/>
                    <a:gd name="T29" fmla="*/ 312 h 312"/>
                    <a:gd name="T30" fmla="*/ 340 w 453"/>
                    <a:gd name="T31" fmla="*/ 312 h 312"/>
                    <a:gd name="T32" fmla="*/ 255 w 453"/>
                    <a:gd name="T33" fmla="*/ 284 h 312"/>
                    <a:gd name="T34" fmla="*/ 227 w 453"/>
                    <a:gd name="T35" fmla="*/ 255 h 312"/>
                    <a:gd name="T36" fmla="*/ 198 w 453"/>
                    <a:gd name="T37" fmla="*/ 284 h 312"/>
                    <a:gd name="T38" fmla="*/ 170 w 453"/>
                    <a:gd name="T39" fmla="*/ 199 h 312"/>
                    <a:gd name="T40" fmla="*/ 113 w 453"/>
                    <a:gd name="T41" fmla="*/ 170 h 312"/>
                    <a:gd name="T42" fmla="*/ 85 w 453"/>
                    <a:gd name="T43" fmla="*/ 114 h 312"/>
                    <a:gd name="T44" fmla="*/ 0 w 453"/>
                    <a:gd name="T45" fmla="*/ 85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3" h="312">
                      <a:moveTo>
                        <a:pt x="0" y="85"/>
                      </a:moveTo>
                      <a:lnTo>
                        <a:pt x="28" y="57"/>
                      </a:lnTo>
                      <a:lnTo>
                        <a:pt x="56" y="57"/>
                      </a:lnTo>
                      <a:lnTo>
                        <a:pt x="170" y="0"/>
                      </a:lnTo>
                      <a:lnTo>
                        <a:pt x="255" y="85"/>
                      </a:lnTo>
                      <a:lnTo>
                        <a:pt x="255" y="114"/>
                      </a:lnTo>
                      <a:lnTo>
                        <a:pt x="255" y="170"/>
                      </a:lnTo>
                      <a:lnTo>
                        <a:pt x="283" y="199"/>
                      </a:lnTo>
                      <a:lnTo>
                        <a:pt x="368" y="199"/>
                      </a:lnTo>
                      <a:lnTo>
                        <a:pt x="397" y="170"/>
                      </a:lnTo>
                      <a:lnTo>
                        <a:pt x="425" y="170"/>
                      </a:lnTo>
                      <a:lnTo>
                        <a:pt x="453" y="227"/>
                      </a:lnTo>
                      <a:lnTo>
                        <a:pt x="453" y="255"/>
                      </a:lnTo>
                      <a:lnTo>
                        <a:pt x="368" y="284"/>
                      </a:lnTo>
                      <a:lnTo>
                        <a:pt x="368" y="312"/>
                      </a:lnTo>
                      <a:lnTo>
                        <a:pt x="340" y="312"/>
                      </a:lnTo>
                      <a:lnTo>
                        <a:pt x="255" y="284"/>
                      </a:lnTo>
                      <a:lnTo>
                        <a:pt x="227" y="255"/>
                      </a:lnTo>
                      <a:lnTo>
                        <a:pt x="198" y="284"/>
                      </a:lnTo>
                      <a:lnTo>
                        <a:pt x="170" y="199"/>
                      </a:lnTo>
                      <a:lnTo>
                        <a:pt x="113" y="170"/>
                      </a:lnTo>
                      <a:lnTo>
                        <a:pt x="85" y="114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6" name="Freeform 42"/>
                <p:cNvSpPr>
                  <a:spLocks/>
                </p:cNvSpPr>
                <p:nvPr/>
              </p:nvSpPr>
              <p:spPr bwMode="auto">
                <a:xfrm>
                  <a:off x="5095876" y="2235200"/>
                  <a:ext cx="855663" cy="630238"/>
                </a:xfrm>
                <a:custGeom>
                  <a:avLst/>
                  <a:gdLst>
                    <a:gd name="T0" fmla="*/ 453 w 539"/>
                    <a:gd name="T1" fmla="*/ 284 h 397"/>
                    <a:gd name="T2" fmla="*/ 397 w 539"/>
                    <a:gd name="T3" fmla="*/ 284 h 397"/>
                    <a:gd name="T4" fmla="*/ 340 w 539"/>
                    <a:gd name="T5" fmla="*/ 340 h 397"/>
                    <a:gd name="T6" fmla="*/ 340 w 539"/>
                    <a:gd name="T7" fmla="*/ 369 h 397"/>
                    <a:gd name="T8" fmla="*/ 283 w 539"/>
                    <a:gd name="T9" fmla="*/ 397 h 397"/>
                    <a:gd name="T10" fmla="*/ 255 w 539"/>
                    <a:gd name="T11" fmla="*/ 340 h 397"/>
                    <a:gd name="T12" fmla="*/ 227 w 539"/>
                    <a:gd name="T13" fmla="*/ 340 h 397"/>
                    <a:gd name="T14" fmla="*/ 198 w 539"/>
                    <a:gd name="T15" fmla="*/ 369 h 397"/>
                    <a:gd name="T16" fmla="*/ 113 w 539"/>
                    <a:gd name="T17" fmla="*/ 369 h 397"/>
                    <a:gd name="T18" fmla="*/ 85 w 539"/>
                    <a:gd name="T19" fmla="*/ 340 h 397"/>
                    <a:gd name="T20" fmla="*/ 85 w 539"/>
                    <a:gd name="T21" fmla="*/ 255 h 397"/>
                    <a:gd name="T22" fmla="*/ 0 w 539"/>
                    <a:gd name="T23" fmla="*/ 170 h 397"/>
                    <a:gd name="T24" fmla="*/ 28 w 539"/>
                    <a:gd name="T25" fmla="*/ 142 h 397"/>
                    <a:gd name="T26" fmla="*/ 85 w 539"/>
                    <a:gd name="T27" fmla="*/ 0 h 397"/>
                    <a:gd name="T28" fmla="*/ 170 w 539"/>
                    <a:gd name="T29" fmla="*/ 28 h 397"/>
                    <a:gd name="T30" fmla="*/ 283 w 539"/>
                    <a:gd name="T31" fmla="*/ 85 h 397"/>
                    <a:gd name="T32" fmla="*/ 453 w 539"/>
                    <a:gd name="T33" fmla="*/ 85 h 397"/>
                    <a:gd name="T34" fmla="*/ 453 w 539"/>
                    <a:gd name="T35" fmla="*/ 142 h 397"/>
                    <a:gd name="T36" fmla="*/ 482 w 539"/>
                    <a:gd name="T37" fmla="*/ 142 h 397"/>
                    <a:gd name="T38" fmla="*/ 539 w 539"/>
                    <a:gd name="T39" fmla="*/ 199 h 397"/>
                    <a:gd name="T40" fmla="*/ 510 w 539"/>
                    <a:gd name="T41" fmla="*/ 227 h 397"/>
                    <a:gd name="T42" fmla="*/ 482 w 539"/>
                    <a:gd name="T43" fmla="*/ 227 h 397"/>
                    <a:gd name="T44" fmla="*/ 453 w 539"/>
                    <a:gd name="T45" fmla="*/ 284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39" h="397">
                      <a:moveTo>
                        <a:pt x="453" y="284"/>
                      </a:moveTo>
                      <a:lnTo>
                        <a:pt x="397" y="284"/>
                      </a:lnTo>
                      <a:lnTo>
                        <a:pt x="340" y="340"/>
                      </a:lnTo>
                      <a:lnTo>
                        <a:pt x="340" y="369"/>
                      </a:lnTo>
                      <a:lnTo>
                        <a:pt x="283" y="397"/>
                      </a:lnTo>
                      <a:lnTo>
                        <a:pt x="255" y="340"/>
                      </a:lnTo>
                      <a:lnTo>
                        <a:pt x="227" y="340"/>
                      </a:lnTo>
                      <a:lnTo>
                        <a:pt x="198" y="369"/>
                      </a:lnTo>
                      <a:lnTo>
                        <a:pt x="113" y="369"/>
                      </a:lnTo>
                      <a:lnTo>
                        <a:pt x="85" y="340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85" y="0"/>
                      </a:lnTo>
                      <a:lnTo>
                        <a:pt x="170" y="28"/>
                      </a:lnTo>
                      <a:lnTo>
                        <a:pt x="283" y="85"/>
                      </a:lnTo>
                      <a:lnTo>
                        <a:pt x="453" y="85"/>
                      </a:lnTo>
                      <a:lnTo>
                        <a:pt x="453" y="142"/>
                      </a:lnTo>
                      <a:lnTo>
                        <a:pt x="482" y="142"/>
                      </a:lnTo>
                      <a:lnTo>
                        <a:pt x="539" y="199"/>
                      </a:lnTo>
                      <a:lnTo>
                        <a:pt x="510" y="227"/>
                      </a:lnTo>
                      <a:lnTo>
                        <a:pt x="482" y="227"/>
                      </a:lnTo>
                      <a:lnTo>
                        <a:pt x="453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7" name="Freeform 43"/>
                <p:cNvSpPr>
                  <a:spLocks/>
                </p:cNvSpPr>
                <p:nvPr/>
              </p:nvSpPr>
              <p:spPr bwMode="auto">
                <a:xfrm>
                  <a:off x="5005388" y="1379538"/>
                  <a:ext cx="900113" cy="1081088"/>
                </a:xfrm>
                <a:custGeom>
                  <a:avLst/>
                  <a:gdLst>
                    <a:gd name="T0" fmla="*/ 539 w 567"/>
                    <a:gd name="T1" fmla="*/ 681 h 681"/>
                    <a:gd name="T2" fmla="*/ 510 w 567"/>
                    <a:gd name="T3" fmla="*/ 681 h 681"/>
                    <a:gd name="T4" fmla="*/ 510 w 567"/>
                    <a:gd name="T5" fmla="*/ 624 h 681"/>
                    <a:gd name="T6" fmla="*/ 340 w 567"/>
                    <a:gd name="T7" fmla="*/ 624 h 681"/>
                    <a:gd name="T8" fmla="*/ 227 w 567"/>
                    <a:gd name="T9" fmla="*/ 567 h 681"/>
                    <a:gd name="T10" fmla="*/ 142 w 567"/>
                    <a:gd name="T11" fmla="*/ 539 h 681"/>
                    <a:gd name="T12" fmla="*/ 170 w 567"/>
                    <a:gd name="T13" fmla="*/ 454 h 681"/>
                    <a:gd name="T14" fmla="*/ 142 w 567"/>
                    <a:gd name="T15" fmla="*/ 369 h 681"/>
                    <a:gd name="T16" fmla="*/ 114 w 567"/>
                    <a:gd name="T17" fmla="*/ 341 h 681"/>
                    <a:gd name="T18" fmla="*/ 85 w 567"/>
                    <a:gd name="T19" fmla="*/ 369 h 681"/>
                    <a:gd name="T20" fmla="*/ 142 w 567"/>
                    <a:gd name="T21" fmla="*/ 256 h 681"/>
                    <a:gd name="T22" fmla="*/ 114 w 567"/>
                    <a:gd name="T23" fmla="*/ 256 h 681"/>
                    <a:gd name="T24" fmla="*/ 85 w 567"/>
                    <a:gd name="T25" fmla="*/ 312 h 681"/>
                    <a:gd name="T26" fmla="*/ 85 w 567"/>
                    <a:gd name="T27" fmla="*/ 341 h 681"/>
                    <a:gd name="T28" fmla="*/ 57 w 567"/>
                    <a:gd name="T29" fmla="*/ 369 h 681"/>
                    <a:gd name="T30" fmla="*/ 29 w 567"/>
                    <a:gd name="T31" fmla="*/ 312 h 681"/>
                    <a:gd name="T32" fmla="*/ 29 w 567"/>
                    <a:gd name="T33" fmla="*/ 284 h 681"/>
                    <a:gd name="T34" fmla="*/ 57 w 567"/>
                    <a:gd name="T35" fmla="*/ 284 h 681"/>
                    <a:gd name="T36" fmla="*/ 57 w 567"/>
                    <a:gd name="T37" fmla="*/ 227 h 681"/>
                    <a:gd name="T38" fmla="*/ 0 w 567"/>
                    <a:gd name="T39" fmla="*/ 171 h 681"/>
                    <a:gd name="T40" fmla="*/ 57 w 567"/>
                    <a:gd name="T41" fmla="*/ 171 h 681"/>
                    <a:gd name="T42" fmla="*/ 57 w 567"/>
                    <a:gd name="T43" fmla="*/ 199 h 681"/>
                    <a:gd name="T44" fmla="*/ 85 w 567"/>
                    <a:gd name="T45" fmla="*/ 199 h 681"/>
                    <a:gd name="T46" fmla="*/ 170 w 567"/>
                    <a:gd name="T47" fmla="*/ 171 h 681"/>
                    <a:gd name="T48" fmla="*/ 199 w 567"/>
                    <a:gd name="T49" fmla="*/ 114 h 681"/>
                    <a:gd name="T50" fmla="*/ 199 w 567"/>
                    <a:gd name="T51" fmla="*/ 0 h 681"/>
                    <a:gd name="T52" fmla="*/ 227 w 567"/>
                    <a:gd name="T53" fmla="*/ 29 h 681"/>
                    <a:gd name="T54" fmla="*/ 284 w 567"/>
                    <a:gd name="T55" fmla="*/ 29 h 681"/>
                    <a:gd name="T56" fmla="*/ 312 w 567"/>
                    <a:gd name="T57" fmla="*/ 85 h 681"/>
                    <a:gd name="T58" fmla="*/ 284 w 567"/>
                    <a:gd name="T59" fmla="*/ 171 h 681"/>
                    <a:gd name="T60" fmla="*/ 340 w 567"/>
                    <a:gd name="T61" fmla="*/ 199 h 681"/>
                    <a:gd name="T62" fmla="*/ 340 w 567"/>
                    <a:gd name="T63" fmla="*/ 227 h 681"/>
                    <a:gd name="T64" fmla="*/ 284 w 567"/>
                    <a:gd name="T65" fmla="*/ 227 h 681"/>
                    <a:gd name="T66" fmla="*/ 284 w 567"/>
                    <a:gd name="T67" fmla="*/ 284 h 681"/>
                    <a:gd name="T68" fmla="*/ 397 w 567"/>
                    <a:gd name="T69" fmla="*/ 426 h 681"/>
                    <a:gd name="T70" fmla="*/ 454 w 567"/>
                    <a:gd name="T71" fmla="*/ 397 h 681"/>
                    <a:gd name="T72" fmla="*/ 510 w 567"/>
                    <a:gd name="T73" fmla="*/ 397 h 681"/>
                    <a:gd name="T74" fmla="*/ 539 w 567"/>
                    <a:gd name="T75" fmla="*/ 454 h 681"/>
                    <a:gd name="T76" fmla="*/ 510 w 567"/>
                    <a:gd name="T77" fmla="*/ 454 h 681"/>
                    <a:gd name="T78" fmla="*/ 539 w 567"/>
                    <a:gd name="T79" fmla="*/ 511 h 681"/>
                    <a:gd name="T80" fmla="*/ 567 w 567"/>
                    <a:gd name="T81" fmla="*/ 539 h 681"/>
                    <a:gd name="T82" fmla="*/ 567 w 567"/>
                    <a:gd name="T83" fmla="*/ 567 h 681"/>
                    <a:gd name="T84" fmla="*/ 567 w 567"/>
                    <a:gd name="T85" fmla="*/ 652 h 681"/>
                    <a:gd name="T86" fmla="*/ 539 w 567"/>
                    <a:gd name="T87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67" h="681">
                      <a:moveTo>
                        <a:pt x="539" y="681"/>
                      </a:moveTo>
                      <a:lnTo>
                        <a:pt x="510" y="681"/>
                      </a:lnTo>
                      <a:lnTo>
                        <a:pt x="510" y="624"/>
                      </a:lnTo>
                      <a:lnTo>
                        <a:pt x="340" y="624"/>
                      </a:lnTo>
                      <a:lnTo>
                        <a:pt x="227" y="567"/>
                      </a:lnTo>
                      <a:lnTo>
                        <a:pt x="142" y="539"/>
                      </a:lnTo>
                      <a:lnTo>
                        <a:pt x="170" y="454"/>
                      </a:lnTo>
                      <a:lnTo>
                        <a:pt x="142" y="369"/>
                      </a:lnTo>
                      <a:lnTo>
                        <a:pt x="114" y="341"/>
                      </a:lnTo>
                      <a:lnTo>
                        <a:pt x="85" y="369"/>
                      </a:lnTo>
                      <a:lnTo>
                        <a:pt x="142" y="256"/>
                      </a:lnTo>
                      <a:lnTo>
                        <a:pt x="114" y="256"/>
                      </a:lnTo>
                      <a:lnTo>
                        <a:pt x="85" y="312"/>
                      </a:lnTo>
                      <a:lnTo>
                        <a:pt x="85" y="341"/>
                      </a:lnTo>
                      <a:lnTo>
                        <a:pt x="57" y="369"/>
                      </a:lnTo>
                      <a:lnTo>
                        <a:pt x="29" y="312"/>
                      </a:lnTo>
                      <a:lnTo>
                        <a:pt x="29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0" y="171"/>
                      </a:lnTo>
                      <a:lnTo>
                        <a:pt x="57" y="171"/>
                      </a:lnTo>
                      <a:lnTo>
                        <a:pt x="57" y="199"/>
                      </a:lnTo>
                      <a:lnTo>
                        <a:pt x="85" y="199"/>
                      </a:lnTo>
                      <a:lnTo>
                        <a:pt x="170" y="171"/>
                      </a:lnTo>
                      <a:lnTo>
                        <a:pt x="199" y="114"/>
                      </a:lnTo>
                      <a:lnTo>
                        <a:pt x="199" y="0"/>
                      </a:lnTo>
                      <a:lnTo>
                        <a:pt x="227" y="29"/>
                      </a:lnTo>
                      <a:lnTo>
                        <a:pt x="284" y="29"/>
                      </a:lnTo>
                      <a:lnTo>
                        <a:pt x="312" y="85"/>
                      </a:lnTo>
                      <a:lnTo>
                        <a:pt x="284" y="171"/>
                      </a:lnTo>
                      <a:lnTo>
                        <a:pt x="340" y="199"/>
                      </a:lnTo>
                      <a:lnTo>
                        <a:pt x="340" y="227"/>
                      </a:lnTo>
                      <a:lnTo>
                        <a:pt x="284" y="227"/>
                      </a:lnTo>
                      <a:lnTo>
                        <a:pt x="284" y="284"/>
                      </a:lnTo>
                      <a:lnTo>
                        <a:pt x="397" y="426"/>
                      </a:lnTo>
                      <a:lnTo>
                        <a:pt x="454" y="397"/>
                      </a:lnTo>
                      <a:lnTo>
                        <a:pt x="510" y="397"/>
                      </a:lnTo>
                      <a:lnTo>
                        <a:pt x="539" y="454"/>
                      </a:lnTo>
                      <a:lnTo>
                        <a:pt x="510" y="454"/>
                      </a:lnTo>
                      <a:lnTo>
                        <a:pt x="539" y="511"/>
                      </a:lnTo>
                      <a:lnTo>
                        <a:pt x="567" y="539"/>
                      </a:lnTo>
                      <a:lnTo>
                        <a:pt x="567" y="567"/>
                      </a:lnTo>
                      <a:lnTo>
                        <a:pt x="567" y="652"/>
                      </a:lnTo>
                      <a:lnTo>
                        <a:pt x="539" y="68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8" name="Freeform 44"/>
                <p:cNvSpPr>
                  <a:spLocks/>
                </p:cNvSpPr>
                <p:nvPr/>
              </p:nvSpPr>
              <p:spPr bwMode="auto">
                <a:xfrm>
                  <a:off x="6805613" y="1425575"/>
                  <a:ext cx="585788" cy="360363"/>
                </a:xfrm>
                <a:custGeom>
                  <a:avLst/>
                  <a:gdLst>
                    <a:gd name="T0" fmla="*/ 0 w 369"/>
                    <a:gd name="T1" fmla="*/ 142 h 227"/>
                    <a:gd name="T2" fmla="*/ 0 w 369"/>
                    <a:gd name="T3" fmla="*/ 85 h 227"/>
                    <a:gd name="T4" fmla="*/ 57 w 369"/>
                    <a:gd name="T5" fmla="*/ 56 h 227"/>
                    <a:gd name="T6" fmla="*/ 114 w 369"/>
                    <a:gd name="T7" fmla="*/ 28 h 227"/>
                    <a:gd name="T8" fmla="*/ 142 w 369"/>
                    <a:gd name="T9" fmla="*/ 56 h 227"/>
                    <a:gd name="T10" fmla="*/ 199 w 369"/>
                    <a:gd name="T11" fmla="*/ 0 h 227"/>
                    <a:gd name="T12" fmla="*/ 255 w 369"/>
                    <a:gd name="T13" fmla="*/ 28 h 227"/>
                    <a:gd name="T14" fmla="*/ 284 w 369"/>
                    <a:gd name="T15" fmla="*/ 28 h 227"/>
                    <a:gd name="T16" fmla="*/ 340 w 369"/>
                    <a:gd name="T17" fmla="*/ 113 h 227"/>
                    <a:gd name="T18" fmla="*/ 369 w 369"/>
                    <a:gd name="T19" fmla="*/ 113 h 227"/>
                    <a:gd name="T20" fmla="*/ 369 w 369"/>
                    <a:gd name="T21" fmla="*/ 142 h 227"/>
                    <a:gd name="T22" fmla="*/ 312 w 369"/>
                    <a:gd name="T23" fmla="*/ 170 h 227"/>
                    <a:gd name="T24" fmla="*/ 284 w 369"/>
                    <a:gd name="T25" fmla="*/ 227 h 227"/>
                    <a:gd name="T26" fmla="*/ 255 w 369"/>
                    <a:gd name="T27" fmla="*/ 227 h 227"/>
                    <a:gd name="T28" fmla="*/ 255 w 369"/>
                    <a:gd name="T29" fmla="*/ 198 h 227"/>
                    <a:gd name="T30" fmla="*/ 227 w 369"/>
                    <a:gd name="T31" fmla="*/ 198 h 227"/>
                    <a:gd name="T32" fmla="*/ 170 w 369"/>
                    <a:gd name="T33" fmla="*/ 227 h 227"/>
                    <a:gd name="T34" fmla="*/ 170 w 369"/>
                    <a:gd name="T35" fmla="*/ 198 h 227"/>
                    <a:gd name="T36" fmla="*/ 114 w 369"/>
                    <a:gd name="T37" fmla="*/ 198 h 227"/>
                    <a:gd name="T38" fmla="*/ 114 w 369"/>
                    <a:gd name="T39" fmla="*/ 170 h 227"/>
                    <a:gd name="T40" fmla="*/ 57 w 369"/>
                    <a:gd name="T41" fmla="*/ 170 h 227"/>
                    <a:gd name="T42" fmla="*/ 57 w 369"/>
                    <a:gd name="T43" fmla="*/ 142 h 227"/>
                    <a:gd name="T44" fmla="*/ 28 w 369"/>
                    <a:gd name="T45" fmla="*/ 113 h 227"/>
                    <a:gd name="T46" fmla="*/ 0 w 369"/>
                    <a:gd name="T47" fmla="*/ 142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69" h="227">
                      <a:moveTo>
                        <a:pt x="0" y="142"/>
                      </a:moveTo>
                      <a:lnTo>
                        <a:pt x="0" y="85"/>
                      </a:lnTo>
                      <a:lnTo>
                        <a:pt x="57" y="56"/>
                      </a:lnTo>
                      <a:lnTo>
                        <a:pt x="114" y="28"/>
                      </a:lnTo>
                      <a:lnTo>
                        <a:pt x="142" y="56"/>
                      </a:lnTo>
                      <a:lnTo>
                        <a:pt x="199" y="0"/>
                      </a:lnTo>
                      <a:lnTo>
                        <a:pt x="255" y="28"/>
                      </a:lnTo>
                      <a:lnTo>
                        <a:pt x="284" y="28"/>
                      </a:lnTo>
                      <a:lnTo>
                        <a:pt x="340" y="113"/>
                      </a:lnTo>
                      <a:lnTo>
                        <a:pt x="369" y="113"/>
                      </a:lnTo>
                      <a:lnTo>
                        <a:pt x="369" y="142"/>
                      </a:lnTo>
                      <a:lnTo>
                        <a:pt x="312" y="170"/>
                      </a:lnTo>
                      <a:lnTo>
                        <a:pt x="284" y="227"/>
                      </a:lnTo>
                      <a:lnTo>
                        <a:pt x="255" y="227"/>
                      </a:lnTo>
                      <a:lnTo>
                        <a:pt x="255" y="198"/>
                      </a:lnTo>
                      <a:lnTo>
                        <a:pt x="227" y="198"/>
                      </a:lnTo>
                      <a:lnTo>
                        <a:pt x="170" y="227"/>
                      </a:lnTo>
                      <a:lnTo>
                        <a:pt x="170" y="198"/>
                      </a:lnTo>
                      <a:lnTo>
                        <a:pt x="114" y="198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28" y="113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9" name="Freeform 47"/>
                <p:cNvSpPr>
                  <a:spLocks/>
                </p:cNvSpPr>
                <p:nvPr/>
              </p:nvSpPr>
              <p:spPr bwMode="auto">
                <a:xfrm>
                  <a:off x="6535738" y="930275"/>
                  <a:ext cx="450850" cy="809625"/>
                </a:xfrm>
                <a:custGeom>
                  <a:avLst/>
                  <a:gdLst>
                    <a:gd name="T0" fmla="*/ 227 w 284"/>
                    <a:gd name="T1" fmla="*/ 0 h 510"/>
                    <a:gd name="T2" fmla="*/ 170 w 284"/>
                    <a:gd name="T3" fmla="*/ 85 h 510"/>
                    <a:gd name="T4" fmla="*/ 170 w 284"/>
                    <a:gd name="T5" fmla="*/ 113 h 510"/>
                    <a:gd name="T6" fmla="*/ 113 w 284"/>
                    <a:gd name="T7" fmla="*/ 142 h 510"/>
                    <a:gd name="T8" fmla="*/ 85 w 284"/>
                    <a:gd name="T9" fmla="*/ 113 h 510"/>
                    <a:gd name="T10" fmla="*/ 57 w 284"/>
                    <a:gd name="T11" fmla="*/ 142 h 510"/>
                    <a:gd name="T12" fmla="*/ 57 w 284"/>
                    <a:gd name="T13" fmla="*/ 198 h 510"/>
                    <a:gd name="T14" fmla="*/ 0 w 284"/>
                    <a:gd name="T15" fmla="*/ 255 h 510"/>
                    <a:gd name="T16" fmla="*/ 85 w 284"/>
                    <a:gd name="T17" fmla="*/ 255 h 510"/>
                    <a:gd name="T18" fmla="*/ 85 w 284"/>
                    <a:gd name="T19" fmla="*/ 283 h 510"/>
                    <a:gd name="T20" fmla="*/ 57 w 284"/>
                    <a:gd name="T21" fmla="*/ 312 h 510"/>
                    <a:gd name="T22" fmla="*/ 57 w 284"/>
                    <a:gd name="T23" fmla="*/ 340 h 510"/>
                    <a:gd name="T24" fmla="*/ 28 w 284"/>
                    <a:gd name="T25" fmla="*/ 368 h 510"/>
                    <a:gd name="T26" fmla="*/ 57 w 284"/>
                    <a:gd name="T27" fmla="*/ 425 h 510"/>
                    <a:gd name="T28" fmla="*/ 57 w 284"/>
                    <a:gd name="T29" fmla="*/ 454 h 510"/>
                    <a:gd name="T30" fmla="*/ 0 w 284"/>
                    <a:gd name="T31" fmla="*/ 482 h 510"/>
                    <a:gd name="T32" fmla="*/ 57 w 284"/>
                    <a:gd name="T33" fmla="*/ 510 h 510"/>
                    <a:gd name="T34" fmla="*/ 85 w 284"/>
                    <a:gd name="T35" fmla="*/ 482 h 510"/>
                    <a:gd name="T36" fmla="*/ 113 w 284"/>
                    <a:gd name="T37" fmla="*/ 425 h 510"/>
                    <a:gd name="T38" fmla="*/ 170 w 284"/>
                    <a:gd name="T39" fmla="*/ 454 h 510"/>
                    <a:gd name="T40" fmla="*/ 170 w 284"/>
                    <a:gd name="T41" fmla="*/ 397 h 510"/>
                    <a:gd name="T42" fmla="*/ 284 w 284"/>
                    <a:gd name="T43" fmla="*/ 340 h 510"/>
                    <a:gd name="T44" fmla="*/ 227 w 284"/>
                    <a:gd name="T45" fmla="*/ 198 h 510"/>
                    <a:gd name="T46" fmla="*/ 227 w 284"/>
                    <a:gd name="T47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4" h="510">
                      <a:moveTo>
                        <a:pt x="227" y="0"/>
                      </a:moveTo>
                      <a:lnTo>
                        <a:pt x="170" y="85"/>
                      </a:lnTo>
                      <a:lnTo>
                        <a:pt x="170" y="113"/>
                      </a:lnTo>
                      <a:lnTo>
                        <a:pt x="113" y="142"/>
                      </a:lnTo>
                      <a:lnTo>
                        <a:pt x="85" y="113"/>
                      </a:lnTo>
                      <a:lnTo>
                        <a:pt x="57" y="142"/>
                      </a:lnTo>
                      <a:lnTo>
                        <a:pt x="57" y="198"/>
                      </a:lnTo>
                      <a:lnTo>
                        <a:pt x="0" y="255"/>
                      </a:lnTo>
                      <a:lnTo>
                        <a:pt x="85" y="255"/>
                      </a:lnTo>
                      <a:lnTo>
                        <a:pt x="85" y="283"/>
                      </a:lnTo>
                      <a:lnTo>
                        <a:pt x="57" y="312"/>
                      </a:lnTo>
                      <a:lnTo>
                        <a:pt x="57" y="340"/>
                      </a:lnTo>
                      <a:lnTo>
                        <a:pt x="28" y="368"/>
                      </a:lnTo>
                      <a:lnTo>
                        <a:pt x="57" y="425"/>
                      </a:lnTo>
                      <a:lnTo>
                        <a:pt x="57" y="454"/>
                      </a:lnTo>
                      <a:lnTo>
                        <a:pt x="0" y="482"/>
                      </a:lnTo>
                      <a:lnTo>
                        <a:pt x="57" y="510"/>
                      </a:lnTo>
                      <a:lnTo>
                        <a:pt x="85" y="482"/>
                      </a:lnTo>
                      <a:lnTo>
                        <a:pt x="113" y="425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284" y="340"/>
                      </a:lnTo>
                      <a:lnTo>
                        <a:pt x="227" y="198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0" name="Freeform 48"/>
                <p:cNvSpPr>
                  <a:spLocks/>
                </p:cNvSpPr>
                <p:nvPr/>
              </p:nvSpPr>
              <p:spPr bwMode="auto">
                <a:xfrm>
                  <a:off x="6535738" y="660400"/>
                  <a:ext cx="404813" cy="495300"/>
                </a:xfrm>
                <a:custGeom>
                  <a:avLst/>
                  <a:gdLst>
                    <a:gd name="T0" fmla="*/ 227 w 255"/>
                    <a:gd name="T1" fmla="*/ 170 h 312"/>
                    <a:gd name="T2" fmla="*/ 255 w 255"/>
                    <a:gd name="T3" fmla="*/ 198 h 312"/>
                    <a:gd name="T4" fmla="*/ 255 w 255"/>
                    <a:gd name="T5" fmla="*/ 142 h 312"/>
                    <a:gd name="T6" fmla="*/ 198 w 255"/>
                    <a:gd name="T7" fmla="*/ 85 h 312"/>
                    <a:gd name="T8" fmla="*/ 227 w 255"/>
                    <a:gd name="T9" fmla="*/ 28 h 312"/>
                    <a:gd name="T10" fmla="*/ 198 w 255"/>
                    <a:gd name="T11" fmla="*/ 0 h 312"/>
                    <a:gd name="T12" fmla="*/ 170 w 255"/>
                    <a:gd name="T13" fmla="*/ 28 h 312"/>
                    <a:gd name="T14" fmla="*/ 113 w 255"/>
                    <a:gd name="T15" fmla="*/ 28 h 312"/>
                    <a:gd name="T16" fmla="*/ 142 w 255"/>
                    <a:gd name="T17" fmla="*/ 57 h 312"/>
                    <a:gd name="T18" fmla="*/ 113 w 255"/>
                    <a:gd name="T19" fmla="*/ 57 h 312"/>
                    <a:gd name="T20" fmla="*/ 142 w 255"/>
                    <a:gd name="T21" fmla="*/ 142 h 312"/>
                    <a:gd name="T22" fmla="*/ 85 w 255"/>
                    <a:gd name="T23" fmla="*/ 170 h 312"/>
                    <a:gd name="T24" fmla="*/ 0 w 255"/>
                    <a:gd name="T25" fmla="*/ 198 h 312"/>
                    <a:gd name="T26" fmla="*/ 57 w 255"/>
                    <a:gd name="T27" fmla="*/ 255 h 312"/>
                    <a:gd name="T28" fmla="*/ 57 w 255"/>
                    <a:gd name="T29" fmla="*/ 312 h 312"/>
                    <a:gd name="T30" fmla="*/ 85 w 255"/>
                    <a:gd name="T31" fmla="*/ 283 h 312"/>
                    <a:gd name="T32" fmla="*/ 113 w 255"/>
                    <a:gd name="T33" fmla="*/ 312 h 312"/>
                    <a:gd name="T34" fmla="*/ 170 w 255"/>
                    <a:gd name="T35" fmla="*/ 283 h 312"/>
                    <a:gd name="T36" fmla="*/ 170 w 255"/>
                    <a:gd name="T37" fmla="*/ 255 h 312"/>
                    <a:gd name="T38" fmla="*/ 227 w 255"/>
                    <a:gd name="T39" fmla="*/ 17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55" h="312">
                      <a:moveTo>
                        <a:pt x="227" y="170"/>
                      </a:moveTo>
                      <a:lnTo>
                        <a:pt x="255" y="198"/>
                      </a:lnTo>
                      <a:lnTo>
                        <a:pt x="255" y="142"/>
                      </a:lnTo>
                      <a:lnTo>
                        <a:pt x="198" y="85"/>
                      </a:lnTo>
                      <a:lnTo>
                        <a:pt x="227" y="28"/>
                      </a:lnTo>
                      <a:lnTo>
                        <a:pt x="198" y="0"/>
                      </a:lnTo>
                      <a:lnTo>
                        <a:pt x="170" y="28"/>
                      </a:lnTo>
                      <a:lnTo>
                        <a:pt x="113" y="28"/>
                      </a:lnTo>
                      <a:lnTo>
                        <a:pt x="142" y="57"/>
                      </a:lnTo>
                      <a:lnTo>
                        <a:pt x="113" y="57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0" y="198"/>
                      </a:lnTo>
                      <a:lnTo>
                        <a:pt x="57" y="255"/>
                      </a:lnTo>
                      <a:lnTo>
                        <a:pt x="57" y="312"/>
                      </a:lnTo>
                      <a:lnTo>
                        <a:pt x="85" y="283"/>
                      </a:lnTo>
                      <a:lnTo>
                        <a:pt x="113" y="312"/>
                      </a:lnTo>
                      <a:lnTo>
                        <a:pt x="170" y="283"/>
                      </a:lnTo>
                      <a:lnTo>
                        <a:pt x="170" y="255"/>
                      </a:lnTo>
                      <a:lnTo>
                        <a:pt x="227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1" name="Freeform 50"/>
                <p:cNvSpPr>
                  <a:spLocks/>
                </p:cNvSpPr>
                <p:nvPr/>
              </p:nvSpPr>
              <p:spPr bwMode="auto">
                <a:xfrm>
                  <a:off x="6535738" y="1604963"/>
                  <a:ext cx="585788" cy="765175"/>
                </a:xfrm>
                <a:custGeom>
                  <a:avLst/>
                  <a:gdLst>
                    <a:gd name="T0" fmla="*/ 0 w 369"/>
                    <a:gd name="T1" fmla="*/ 57 h 482"/>
                    <a:gd name="T2" fmla="*/ 57 w 369"/>
                    <a:gd name="T3" fmla="*/ 85 h 482"/>
                    <a:gd name="T4" fmla="*/ 85 w 369"/>
                    <a:gd name="T5" fmla="*/ 57 h 482"/>
                    <a:gd name="T6" fmla="*/ 113 w 369"/>
                    <a:gd name="T7" fmla="*/ 0 h 482"/>
                    <a:gd name="T8" fmla="*/ 170 w 369"/>
                    <a:gd name="T9" fmla="*/ 29 h 482"/>
                    <a:gd name="T10" fmla="*/ 198 w 369"/>
                    <a:gd name="T11" fmla="*/ 0 h 482"/>
                    <a:gd name="T12" fmla="*/ 227 w 369"/>
                    <a:gd name="T13" fmla="*/ 29 h 482"/>
                    <a:gd name="T14" fmla="*/ 227 w 369"/>
                    <a:gd name="T15" fmla="*/ 57 h 482"/>
                    <a:gd name="T16" fmla="*/ 284 w 369"/>
                    <a:gd name="T17" fmla="*/ 57 h 482"/>
                    <a:gd name="T18" fmla="*/ 284 w 369"/>
                    <a:gd name="T19" fmla="*/ 85 h 482"/>
                    <a:gd name="T20" fmla="*/ 340 w 369"/>
                    <a:gd name="T21" fmla="*/ 85 h 482"/>
                    <a:gd name="T22" fmla="*/ 340 w 369"/>
                    <a:gd name="T23" fmla="*/ 114 h 482"/>
                    <a:gd name="T24" fmla="*/ 369 w 369"/>
                    <a:gd name="T25" fmla="*/ 170 h 482"/>
                    <a:gd name="T26" fmla="*/ 312 w 369"/>
                    <a:gd name="T27" fmla="*/ 227 h 482"/>
                    <a:gd name="T28" fmla="*/ 340 w 369"/>
                    <a:gd name="T29" fmla="*/ 312 h 482"/>
                    <a:gd name="T30" fmla="*/ 284 w 369"/>
                    <a:gd name="T31" fmla="*/ 340 h 482"/>
                    <a:gd name="T32" fmla="*/ 255 w 369"/>
                    <a:gd name="T33" fmla="*/ 340 h 482"/>
                    <a:gd name="T34" fmla="*/ 255 w 369"/>
                    <a:gd name="T35" fmla="*/ 425 h 482"/>
                    <a:gd name="T36" fmla="*/ 170 w 369"/>
                    <a:gd name="T37" fmla="*/ 482 h 482"/>
                    <a:gd name="T38" fmla="*/ 113 w 369"/>
                    <a:gd name="T39" fmla="*/ 482 h 482"/>
                    <a:gd name="T40" fmla="*/ 85 w 369"/>
                    <a:gd name="T41" fmla="*/ 454 h 482"/>
                    <a:gd name="T42" fmla="*/ 85 w 369"/>
                    <a:gd name="T43" fmla="*/ 397 h 482"/>
                    <a:gd name="T44" fmla="*/ 113 w 369"/>
                    <a:gd name="T45" fmla="*/ 369 h 482"/>
                    <a:gd name="T46" fmla="*/ 57 w 369"/>
                    <a:gd name="T47" fmla="*/ 199 h 482"/>
                    <a:gd name="T48" fmla="*/ 0 w 369"/>
                    <a:gd name="T49" fmla="*/ 170 h 482"/>
                    <a:gd name="T50" fmla="*/ 28 w 369"/>
                    <a:gd name="T51" fmla="*/ 142 h 482"/>
                    <a:gd name="T52" fmla="*/ 0 w 369"/>
                    <a:gd name="T53" fmla="*/ 114 h 482"/>
                    <a:gd name="T54" fmla="*/ 0 w 369"/>
                    <a:gd name="T55" fmla="*/ 5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69" h="482">
                      <a:moveTo>
                        <a:pt x="0" y="57"/>
                      </a:moveTo>
                      <a:lnTo>
                        <a:pt x="57" y="85"/>
                      </a:lnTo>
                      <a:lnTo>
                        <a:pt x="85" y="57"/>
                      </a:lnTo>
                      <a:lnTo>
                        <a:pt x="113" y="0"/>
                      </a:lnTo>
                      <a:lnTo>
                        <a:pt x="170" y="29"/>
                      </a:lnTo>
                      <a:lnTo>
                        <a:pt x="198" y="0"/>
                      </a:lnTo>
                      <a:lnTo>
                        <a:pt x="227" y="29"/>
                      </a:lnTo>
                      <a:lnTo>
                        <a:pt x="227" y="57"/>
                      </a:lnTo>
                      <a:lnTo>
                        <a:pt x="284" y="57"/>
                      </a:lnTo>
                      <a:lnTo>
                        <a:pt x="284" y="85"/>
                      </a:lnTo>
                      <a:lnTo>
                        <a:pt x="340" y="85"/>
                      </a:lnTo>
                      <a:lnTo>
                        <a:pt x="340" y="114"/>
                      </a:lnTo>
                      <a:lnTo>
                        <a:pt x="369" y="170"/>
                      </a:lnTo>
                      <a:lnTo>
                        <a:pt x="312" y="227"/>
                      </a:lnTo>
                      <a:lnTo>
                        <a:pt x="340" y="312"/>
                      </a:lnTo>
                      <a:lnTo>
                        <a:pt x="284" y="340"/>
                      </a:lnTo>
                      <a:lnTo>
                        <a:pt x="255" y="340"/>
                      </a:lnTo>
                      <a:lnTo>
                        <a:pt x="255" y="425"/>
                      </a:lnTo>
                      <a:lnTo>
                        <a:pt x="170" y="482"/>
                      </a:lnTo>
                      <a:lnTo>
                        <a:pt x="113" y="482"/>
                      </a:lnTo>
                      <a:lnTo>
                        <a:pt x="85" y="454"/>
                      </a:lnTo>
                      <a:lnTo>
                        <a:pt x="85" y="397"/>
                      </a:lnTo>
                      <a:lnTo>
                        <a:pt x="113" y="369"/>
                      </a:lnTo>
                      <a:lnTo>
                        <a:pt x="57" y="199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2" name="Freeform 51"/>
                <p:cNvSpPr>
                  <a:spLocks/>
                </p:cNvSpPr>
                <p:nvPr/>
              </p:nvSpPr>
              <p:spPr bwMode="auto">
                <a:xfrm>
                  <a:off x="6940551" y="1874838"/>
                  <a:ext cx="946150" cy="900113"/>
                </a:xfrm>
                <a:custGeom>
                  <a:avLst/>
                  <a:gdLst>
                    <a:gd name="T0" fmla="*/ 0 w 596"/>
                    <a:gd name="T1" fmla="*/ 255 h 567"/>
                    <a:gd name="T2" fmla="*/ 0 w 596"/>
                    <a:gd name="T3" fmla="*/ 170 h 567"/>
                    <a:gd name="T4" fmla="*/ 29 w 596"/>
                    <a:gd name="T5" fmla="*/ 170 h 567"/>
                    <a:gd name="T6" fmla="*/ 85 w 596"/>
                    <a:gd name="T7" fmla="*/ 142 h 567"/>
                    <a:gd name="T8" fmla="*/ 57 w 596"/>
                    <a:gd name="T9" fmla="*/ 57 h 567"/>
                    <a:gd name="T10" fmla="*/ 114 w 596"/>
                    <a:gd name="T11" fmla="*/ 0 h 567"/>
                    <a:gd name="T12" fmla="*/ 142 w 596"/>
                    <a:gd name="T13" fmla="*/ 29 h 567"/>
                    <a:gd name="T14" fmla="*/ 170 w 596"/>
                    <a:gd name="T15" fmla="*/ 114 h 567"/>
                    <a:gd name="T16" fmla="*/ 227 w 596"/>
                    <a:gd name="T17" fmla="*/ 114 h 567"/>
                    <a:gd name="T18" fmla="*/ 340 w 596"/>
                    <a:gd name="T19" fmla="*/ 142 h 567"/>
                    <a:gd name="T20" fmla="*/ 369 w 596"/>
                    <a:gd name="T21" fmla="*/ 142 h 567"/>
                    <a:gd name="T22" fmla="*/ 425 w 596"/>
                    <a:gd name="T23" fmla="*/ 85 h 567"/>
                    <a:gd name="T24" fmla="*/ 425 w 596"/>
                    <a:gd name="T25" fmla="*/ 57 h 567"/>
                    <a:gd name="T26" fmla="*/ 510 w 596"/>
                    <a:gd name="T27" fmla="*/ 57 h 567"/>
                    <a:gd name="T28" fmla="*/ 539 w 596"/>
                    <a:gd name="T29" fmla="*/ 85 h 567"/>
                    <a:gd name="T30" fmla="*/ 567 w 596"/>
                    <a:gd name="T31" fmla="*/ 85 h 567"/>
                    <a:gd name="T32" fmla="*/ 596 w 596"/>
                    <a:gd name="T33" fmla="*/ 114 h 567"/>
                    <a:gd name="T34" fmla="*/ 567 w 596"/>
                    <a:gd name="T35" fmla="*/ 170 h 567"/>
                    <a:gd name="T36" fmla="*/ 596 w 596"/>
                    <a:gd name="T37" fmla="*/ 199 h 567"/>
                    <a:gd name="T38" fmla="*/ 567 w 596"/>
                    <a:gd name="T39" fmla="*/ 227 h 567"/>
                    <a:gd name="T40" fmla="*/ 596 w 596"/>
                    <a:gd name="T41" fmla="*/ 255 h 567"/>
                    <a:gd name="T42" fmla="*/ 596 w 596"/>
                    <a:gd name="T43" fmla="*/ 312 h 567"/>
                    <a:gd name="T44" fmla="*/ 510 w 596"/>
                    <a:gd name="T45" fmla="*/ 340 h 567"/>
                    <a:gd name="T46" fmla="*/ 482 w 596"/>
                    <a:gd name="T47" fmla="*/ 397 h 567"/>
                    <a:gd name="T48" fmla="*/ 312 w 596"/>
                    <a:gd name="T49" fmla="*/ 454 h 567"/>
                    <a:gd name="T50" fmla="*/ 312 w 596"/>
                    <a:gd name="T51" fmla="*/ 482 h 567"/>
                    <a:gd name="T52" fmla="*/ 340 w 596"/>
                    <a:gd name="T53" fmla="*/ 539 h 567"/>
                    <a:gd name="T54" fmla="*/ 284 w 596"/>
                    <a:gd name="T55" fmla="*/ 567 h 567"/>
                    <a:gd name="T56" fmla="*/ 199 w 596"/>
                    <a:gd name="T57" fmla="*/ 511 h 567"/>
                    <a:gd name="T58" fmla="*/ 199 w 596"/>
                    <a:gd name="T59" fmla="*/ 454 h 567"/>
                    <a:gd name="T60" fmla="*/ 227 w 596"/>
                    <a:gd name="T61" fmla="*/ 397 h 567"/>
                    <a:gd name="T62" fmla="*/ 199 w 596"/>
                    <a:gd name="T63" fmla="*/ 369 h 567"/>
                    <a:gd name="T64" fmla="*/ 142 w 596"/>
                    <a:gd name="T65" fmla="*/ 369 h 567"/>
                    <a:gd name="T66" fmla="*/ 142 w 596"/>
                    <a:gd name="T67" fmla="*/ 340 h 567"/>
                    <a:gd name="T68" fmla="*/ 114 w 596"/>
                    <a:gd name="T69" fmla="*/ 312 h 567"/>
                    <a:gd name="T70" fmla="*/ 85 w 596"/>
                    <a:gd name="T71" fmla="*/ 284 h 567"/>
                    <a:gd name="T72" fmla="*/ 57 w 596"/>
                    <a:gd name="T73" fmla="*/ 284 h 567"/>
                    <a:gd name="T74" fmla="*/ 29 w 596"/>
                    <a:gd name="T75" fmla="*/ 284 h 567"/>
                    <a:gd name="T76" fmla="*/ 0 w 596"/>
                    <a:gd name="T77" fmla="*/ 255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596" h="567">
                      <a:moveTo>
                        <a:pt x="0" y="255"/>
                      </a:moveTo>
                      <a:lnTo>
                        <a:pt x="0" y="170"/>
                      </a:lnTo>
                      <a:lnTo>
                        <a:pt x="29" y="170"/>
                      </a:lnTo>
                      <a:lnTo>
                        <a:pt x="85" y="142"/>
                      </a:lnTo>
                      <a:lnTo>
                        <a:pt x="57" y="57"/>
                      </a:lnTo>
                      <a:lnTo>
                        <a:pt x="114" y="0"/>
                      </a:lnTo>
                      <a:lnTo>
                        <a:pt x="142" y="29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340" y="142"/>
                      </a:lnTo>
                      <a:lnTo>
                        <a:pt x="369" y="142"/>
                      </a:lnTo>
                      <a:lnTo>
                        <a:pt x="425" y="85"/>
                      </a:lnTo>
                      <a:lnTo>
                        <a:pt x="425" y="57"/>
                      </a:lnTo>
                      <a:lnTo>
                        <a:pt x="510" y="57"/>
                      </a:lnTo>
                      <a:lnTo>
                        <a:pt x="539" y="85"/>
                      </a:lnTo>
                      <a:lnTo>
                        <a:pt x="567" y="85"/>
                      </a:lnTo>
                      <a:lnTo>
                        <a:pt x="596" y="114"/>
                      </a:lnTo>
                      <a:lnTo>
                        <a:pt x="567" y="170"/>
                      </a:lnTo>
                      <a:lnTo>
                        <a:pt x="596" y="199"/>
                      </a:lnTo>
                      <a:lnTo>
                        <a:pt x="567" y="227"/>
                      </a:lnTo>
                      <a:lnTo>
                        <a:pt x="596" y="255"/>
                      </a:lnTo>
                      <a:lnTo>
                        <a:pt x="596" y="312"/>
                      </a:lnTo>
                      <a:lnTo>
                        <a:pt x="510" y="340"/>
                      </a:lnTo>
                      <a:lnTo>
                        <a:pt x="482" y="397"/>
                      </a:lnTo>
                      <a:lnTo>
                        <a:pt x="312" y="454"/>
                      </a:lnTo>
                      <a:lnTo>
                        <a:pt x="312" y="482"/>
                      </a:lnTo>
                      <a:lnTo>
                        <a:pt x="340" y="539"/>
                      </a:lnTo>
                      <a:lnTo>
                        <a:pt x="284" y="567"/>
                      </a:lnTo>
                      <a:lnTo>
                        <a:pt x="199" y="511"/>
                      </a:lnTo>
                      <a:lnTo>
                        <a:pt x="199" y="454"/>
                      </a:lnTo>
                      <a:lnTo>
                        <a:pt x="227" y="397"/>
                      </a:lnTo>
                      <a:lnTo>
                        <a:pt x="199" y="369"/>
                      </a:lnTo>
                      <a:lnTo>
                        <a:pt x="142" y="369"/>
                      </a:lnTo>
                      <a:lnTo>
                        <a:pt x="142" y="340"/>
                      </a:lnTo>
                      <a:lnTo>
                        <a:pt x="114" y="312"/>
                      </a:lnTo>
                      <a:lnTo>
                        <a:pt x="85" y="284"/>
                      </a:lnTo>
                      <a:lnTo>
                        <a:pt x="57" y="284"/>
                      </a:lnTo>
                      <a:lnTo>
                        <a:pt x="29" y="284"/>
                      </a:lnTo>
                      <a:lnTo>
                        <a:pt x="0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3" name="Freeform 52"/>
                <p:cNvSpPr>
                  <a:spLocks/>
                </p:cNvSpPr>
                <p:nvPr/>
              </p:nvSpPr>
              <p:spPr bwMode="auto">
                <a:xfrm>
                  <a:off x="7391401" y="2370138"/>
                  <a:ext cx="719138" cy="720725"/>
                </a:xfrm>
                <a:custGeom>
                  <a:avLst/>
                  <a:gdLst>
                    <a:gd name="T0" fmla="*/ 312 w 453"/>
                    <a:gd name="T1" fmla="*/ 0 h 454"/>
                    <a:gd name="T2" fmla="*/ 226 w 453"/>
                    <a:gd name="T3" fmla="*/ 28 h 454"/>
                    <a:gd name="T4" fmla="*/ 198 w 453"/>
                    <a:gd name="T5" fmla="*/ 85 h 454"/>
                    <a:gd name="T6" fmla="*/ 28 w 453"/>
                    <a:gd name="T7" fmla="*/ 142 h 454"/>
                    <a:gd name="T8" fmla="*/ 28 w 453"/>
                    <a:gd name="T9" fmla="*/ 170 h 454"/>
                    <a:gd name="T10" fmla="*/ 56 w 453"/>
                    <a:gd name="T11" fmla="*/ 227 h 454"/>
                    <a:gd name="T12" fmla="*/ 0 w 453"/>
                    <a:gd name="T13" fmla="*/ 255 h 454"/>
                    <a:gd name="T14" fmla="*/ 56 w 453"/>
                    <a:gd name="T15" fmla="*/ 340 h 454"/>
                    <a:gd name="T16" fmla="*/ 56 w 453"/>
                    <a:gd name="T17" fmla="*/ 397 h 454"/>
                    <a:gd name="T18" fmla="*/ 56 w 453"/>
                    <a:gd name="T19" fmla="*/ 454 h 454"/>
                    <a:gd name="T20" fmla="*/ 170 w 453"/>
                    <a:gd name="T21" fmla="*/ 425 h 454"/>
                    <a:gd name="T22" fmla="*/ 198 w 453"/>
                    <a:gd name="T23" fmla="*/ 397 h 454"/>
                    <a:gd name="T24" fmla="*/ 226 w 453"/>
                    <a:gd name="T25" fmla="*/ 454 h 454"/>
                    <a:gd name="T26" fmla="*/ 255 w 453"/>
                    <a:gd name="T27" fmla="*/ 454 h 454"/>
                    <a:gd name="T28" fmla="*/ 255 w 453"/>
                    <a:gd name="T29" fmla="*/ 425 h 454"/>
                    <a:gd name="T30" fmla="*/ 312 w 453"/>
                    <a:gd name="T31" fmla="*/ 425 h 454"/>
                    <a:gd name="T32" fmla="*/ 312 w 453"/>
                    <a:gd name="T33" fmla="*/ 369 h 454"/>
                    <a:gd name="T34" fmla="*/ 340 w 453"/>
                    <a:gd name="T35" fmla="*/ 284 h 454"/>
                    <a:gd name="T36" fmla="*/ 425 w 453"/>
                    <a:gd name="T37" fmla="*/ 255 h 454"/>
                    <a:gd name="T38" fmla="*/ 453 w 453"/>
                    <a:gd name="T39" fmla="*/ 170 h 454"/>
                    <a:gd name="T40" fmla="*/ 425 w 453"/>
                    <a:gd name="T41" fmla="*/ 170 h 454"/>
                    <a:gd name="T42" fmla="*/ 425 w 453"/>
                    <a:gd name="T43" fmla="*/ 114 h 454"/>
                    <a:gd name="T44" fmla="*/ 368 w 453"/>
                    <a:gd name="T45" fmla="*/ 114 h 454"/>
                    <a:gd name="T46" fmla="*/ 397 w 453"/>
                    <a:gd name="T47" fmla="*/ 85 h 454"/>
                    <a:gd name="T48" fmla="*/ 340 w 453"/>
                    <a:gd name="T49" fmla="*/ 57 h 454"/>
                    <a:gd name="T50" fmla="*/ 312 w 453"/>
                    <a:gd name="T5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53" h="454">
                      <a:moveTo>
                        <a:pt x="312" y="0"/>
                      </a:moveTo>
                      <a:lnTo>
                        <a:pt x="226" y="28"/>
                      </a:lnTo>
                      <a:lnTo>
                        <a:pt x="198" y="85"/>
                      </a:lnTo>
                      <a:lnTo>
                        <a:pt x="28" y="142"/>
                      </a:lnTo>
                      <a:lnTo>
                        <a:pt x="28" y="170"/>
                      </a:lnTo>
                      <a:lnTo>
                        <a:pt x="56" y="227"/>
                      </a:lnTo>
                      <a:lnTo>
                        <a:pt x="0" y="255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56" y="454"/>
                      </a:lnTo>
                      <a:lnTo>
                        <a:pt x="170" y="425"/>
                      </a:lnTo>
                      <a:lnTo>
                        <a:pt x="198" y="397"/>
                      </a:lnTo>
                      <a:lnTo>
                        <a:pt x="226" y="454"/>
                      </a:lnTo>
                      <a:lnTo>
                        <a:pt x="255" y="454"/>
                      </a:lnTo>
                      <a:lnTo>
                        <a:pt x="255" y="425"/>
                      </a:lnTo>
                      <a:lnTo>
                        <a:pt x="312" y="425"/>
                      </a:lnTo>
                      <a:lnTo>
                        <a:pt x="312" y="369"/>
                      </a:lnTo>
                      <a:lnTo>
                        <a:pt x="340" y="284"/>
                      </a:lnTo>
                      <a:lnTo>
                        <a:pt x="425" y="255"/>
                      </a:lnTo>
                      <a:lnTo>
                        <a:pt x="453" y="170"/>
                      </a:lnTo>
                      <a:lnTo>
                        <a:pt x="425" y="170"/>
                      </a:lnTo>
                      <a:lnTo>
                        <a:pt x="425" y="114"/>
                      </a:lnTo>
                      <a:lnTo>
                        <a:pt x="368" y="114"/>
                      </a:lnTo>
                      <a:lnTo>
                        <a:pt x="397" y="85"/>
                      </a:lnTo>
                      <a:lnTo>
                        <a:pt x="340" y="57"/>
                      </a:lnTo>
                      <a:lnTo>
                        <a:pt x="31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4" name="Freeform 53"/>
                <p:cNvSpPr>
                  <a:spLocks/>
                </p:cNvSpPr>
                <p:nvPr/>
              </p:nvSpPr>
              <p:spPr bwMode="auto">
                <a:xfrm>
                  <a:off x="6850063" y="2460625"/>
                  <a:ext cx="450850" cy="449263"/>
                </a:xfrm>
                <a:custGeom>
                  <a:avLst/>
                  <a:gdLst>
                    <a:gd name="T0" fmla="*/ 199 w 284"/>
                    <a:gd name="T1" fmla="*/ 0 h 283"/>
                    <a:gd name="T2" fmla="*/ 256 w 284"/>
                    <a:gd name="T3" fmla="*/ 0 h 283"/>
                    <a:gd name="T4" fmla="*/ 284 w 284"/>
                    <a:gd name="T5" fmla="*/ 28 h 283"/>
                    <a:gd name="T6" fmla="*/ 256 w 284"/>
                    <a:gd name="T7" fmla="*/ 85 h 283"/>
                    <a:gd name="T8" fmla="*/ 256 w 284"/>
                    <a:gd name="T9" fmla="*/ 142 h 283"/>
                    <a:gd name="T10" fmla="*/ 256 w 284"/>
                    <a:gd name="T11" fmla="*/ 198 h 283"/>
                    <a:gd name="T12" fmla="*/ 227 w 284"/>
                    <a:gd name="T13" fmla="*/ 198 h 283"/>
                    <a:gd name="T14" fmla="*/ 199 w 284"/>
                    <a:gd name="T15" fmla="*/ 198 h 283"/>
                    <a:gd name="T16" fmla="*/ 199 w 284"/>
                    <a:gd name="T17" fmla="*/ 255 h 283"/>
                    <a:gd name="T18" fmla="*/ 171 w 284"/>
                    <a:gd name="T19" fmla="*/ 283 h 283"/>
                    <a:gd name="T20" fmla="*/ 114 w 284"/>
                    <a:gd name="T21" fmla="*/ 283 h 283"/>
                    <a:gd name="T22" fmla="*/ 29 w 284"/>
                    <a:gd name="T23" fmla="*/ 283 h 283"/>
                    <a:gd name="T24" fmla="*/ 0 w 284"/>
                    <a:gd name="T25" fmla="*/ 227 h 283"/>
                    <a:gd name="T26" fmla="*/ 29 w 284"/>
                    <a:gd name="T27" fmla="*/ 170 h 283"/>
                    <a:gd name="T28" fmla="*/ 57 w 284"/>
                    <a:gd name="T29" fmla="*/ 198 h 283"/>
                    <a:gd name="T30" fmla="*/ 114 w 284"/>
                    <a:gd name="T31" fmla="*/ 170 h 283"/>
                    <a:gd name="T32" fmla="*/ 114 w 284"/>
                    <a:gd name="T33" fmla="*/ 85 h 283"/>
                    <a:gd name="T34" fmla="*/ 142 w 284"/>
                    <a:gd name="T35" fmla="*/ 28 h 283"/>
                    <a:gd name="T36" fmla="*/ 171 w 284"/>
                    <a:gd name="T37" fmla="*/ 28 h 283"/>
                    <a:gd name="T38" fmla="*/ 199 w 284"/>
                    <a:gd name="T39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84" h="283">
                      <a:moveTo>
                        <a:pt x="199" y="0"/>
                      </a:moveTo>
                      <a:lnTo>
                        <a:pt x="256" y="0"/>
                      </a:lnTo>
                      <a:lnTo>
                        <a:pt x="284" y="28"/>
                      </a:lnTo>
                      <a:lnTo>
                        <a:pt x="256" y="85"/>
                      </a:lnTo>
                      <a:lnTo>
                        <a:pt x="256" y="142"/>
                      </a:lnTo>
                      <a:lnTo>
                        <a:pt x="256" y="198"/>
                      </a:lnTo>
                      <a:lnTo>
                        <a:pt x="227" y="198"/>
                      </a:lnTo>
                      <a:lnTo>
                        <a:pt x="199" y="198"/>
                      </a:lnTo>
                      <a:lnTo>
                        <a:pt x="199" y="255"/>
                      </a:lnTo>
                      <a:lnTo>
                        <a:pt x="171" y="283"/>
                      </a:lnTo>
                      <a:lnTo>
                        <a:pt x="114" y="283"/>
                      </a:lnTo>
                      <a:lnTo>
                        <a:pt x="29" y="283"/>
                      </a:lnTo>
                      <a:lnTo>
                        <a:pt x="0" y="227"/>
                      </a:lnTo>
                      <a:lnTo>
                        <a:pt x="29" y="170"/>
                      </a:lnTo>
                      <a:lnTo>
                        <a:pt x="57" y="198"/>
                      </a:lnTo>
                      <a:lnTo>
                        <a:pt x="114" y="170"/>
                      </a:lnTo>
                      <a:lnTo>
                        <a:pt x="114" y="85"/>
                      </a:lnTo>
                      <a:lnTo>
                        <a:pt x="142" y="28"/>
                      </a:lnTo>
                      <a:lnTo>
                        <a:pt x="171" y="28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5" name="Freeform 54"/>
                <p:cNvSpPr>
                  <a:spLocks/>
                </p:cNvSpPr>
                <p:nvPr/>
              </p:nvSpPr>
              <p:spPr bwMode="auto">
                <a:xfrm>
                  <a:off x="7435851" y="3000375"/>
                  <a:ext cx="360363" cy="314325"/>
                </a:xfrm>
                <a:custGeom>
                  <a:avLst/>
                  <a:gdLst>
                    <a:gd name="T0" fmla="*/ 28 w 227"/>
                    <a:gd name="T1" fmla="*/ 57 h 198"/>
                    <a:gd name="T2" fmla="*/ 142 w 227"/>
                    <a:gd name="T3" fmla="*/ 28 h 198"/>
                    <a:gd name="T4" fmla="*/ 170 w 227"/>
                    <a:gd name="T5" fmla="*/ 0 h 198"/>
                    <a:gd name="T6" fmla="*/ 198 w 227"/>
                    <a:gd name="T7" fmla="*/ 57 h 198"/>
                    <a:gd name="T8" fmla="*/ 198 w 227"/>
                    <a:gd name="T9" fmla="*/ 85 h 198"/>
                    <a:gd name="T10" fmla="*/ 227 w 227"/>
                    <a:gd name="T11" fmla="*/ 113 h 198"/>
                    <a:gd name="T12" fmla="*/ 198 w 227"/>
                    <a:gd name="T13" fmla="*/ 170 h 198"/>
                    <a:gd name="T14" fmla="*/ 85 w 227"/>
                    <a:gd name="T15" fmla="*/ 198 h 198"/>
                    <a:gd name="T16" fmla="*/ 0 w 227"/>
                    <a:gd name="T17" fmla="*/ 198 h 198"/>
                    <a:gd name="T18" fmla="*/ 28 w 227"/>
                    <a:gd name="T19" fmla="*/ 142 h 198"/>
                    <a:gd name="T20" fmla="*/ 57 w 227"/>
                    <a:gd name="T21" fmla="*/ 142 h 198"/>
                    <a:gd name="T22" fmla="*/ 28 w 227"/>
                    <a:gd name="T23" fmla="*/ 5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7" h="198">
                      <a:moveTo>
                        <a:pt x="28" y="57"/>
                      </a:moveTo>
                      <a:lnTo>
                        <a:pt x="142" y="28"/>
                      </a:lnTo>
                      <a:lnTo>
                        <a:pt x="170" y="0"/>
                      </a:lnTo>
                      <a:lnTo>
                        <a:pt x="198" y="57"/>
                      </a:lnTo>
                      <a:lnTo>
                        <a:pt x="198" y="85"/>
                      </a:lnTo>
                      <a:lnTo>
                        <a:pt x="227" y="113"/>
                      </a:lnTo>
                      <a:lnTo>
                        <a:pt x="198" y="170"/>
                      </a:lnTo>
                      <a:lnTo>
                        <a:pt x="85" y="198"/>
                      </a:lnTo>
                      <a:lnTo>
                        <a:pt x="0" y="198"/>
                      </a:lnTo>
                      <a:lnTo>
                        <a:pt x="28" y="142"/>
                      </a:lnTo>
                      <a:lnTo>
                        <a:pt x="57" y="142"/>
                      </a:lnTo>
                      <a:lnTo>
                        <a:pt x="28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6" name="Freeform 55"/>
                <p:cNvSpPr>
                  <a:spLocks/>
                </p:cNvSpPr>
                <p:nvPr/>
              </p:nvSpPr>
              <p:spPr bwMode="auto">
                <a:xfrm>
                  <a:off x="7435851" y="2774950"/>
                  <a:ext cx="765175" cy="1260475"/>
                </a:xfrm>
                <a:custGeom>
                  <a:avLst/>
                  <a:gdLst>
                    <a:gd name="T0" fmla="*/ 397 w 482"/>
                    <a:gd name="T1" fmla="*/ 0 h 794"/>
                    <a:gd name="T2" fmla="*/ 425 w 482"/>
                    <a:gd name="T3" fmla="*/ 29 h 794"/>
                    <a:gd name="T4" fmla="*/ 397 w 482"/>
                    <a:gd name="T5" fmla="*/ 57 h 794"/>
                    <a:gd name="T6" fmla="*/ 397 w 482"/>
                    <a:gd name="T7" fmla="*/ 199 h 794"/>
                    <a:gd name="T8" fmla="*/ 425 w 482"/>
                    <a:gd name="T9" fmla="*/ 227 h 794"/>
                    <a:gd name="T10" fmla="*/ 454 w 482"/>
                    <a:gd name="T11" fmla="*/ 227 h 794"/>
                    <a:gd name="T12" fmla="*/ 397 w 482"/>
                    <a:gd name="T13" fmla="*/ 255 h 794"/>
                    <a:gd name="T14" fmla="*/ 482 w 482"/>
                    <a:gd name="T15" fmla="*/ 340 h 794"/>
                    <a:gd name="T16" fmla="*/ 425 w 482"/>
                    <a:gd name="T17" fmla="*/ 369 h 794"/>
                    <a:gd name="T18" fmla="*/ 482 w 482"/>
                    <a:gd name="T19" fmla="*/ 426 h 794"/>
                    <a:gd name="T20" fmla="*/ 482 w 482"/>
                    <a:gd name="T21" fmla="*/ 482 h 794"/>
                    <a:gd name="T22" fmla="*/ 454 w 482"/>
                    <a:gd name="T23" fmla="*/ 539 h 794"/>
                    <a:gd name="T24" fmla="*/ 425 w 482"/>
                    <a:gd name="T25" fmla="*/ 567 h 794"/>
                    <a:gd name="T26" fmla="*/ 397 w 482"/>
                    <a:gd name="T27" fmla="*/ 539 h 794"/>
                    <a:gd name="T28" fmla="*/ 284 w 482"/>
                    <a:gd name="T29" fmla="*/ 454 h 794"/>
                    <a:gd name="T30" fmla="*/ 227 w 482"/>
                    <a:gd name="T31" fmla="*/ 596 h 794"/>
                    <a:gd name="T32" fmla="*/ 255 w 482"/>
                    <a:gd name="T33" fmla="*/ 596 h 794"/>
                    <a:gd name="T34" fmla="*/ 255 w 482"/>
                    <a:gd name="T35" fmla="*/ 681 h 794"/>
                    <a:gd name="T36" fmla="*/ 227 w 482"/>
                    <a:gd name="T37" fmla="*/ 737 h 794"/>
                    <a:gd name="T38" fmla="*/ 198 w 482"/>
                    <a:gd name="T39" fmla="*/ 766 h 794"/>
                    <a:gd name="T40" fmla="*/ 142 w 482"/>
                    <a:gd name="T41" fmla="*/ 794 h 794"/>
                    <a:gd name="T42" fmla="*/ 142 w 482"/>
                    <a:gd name="T43" fmla="*/ 766 h 794"/>
                    <a:gd name="T44" fmla="*/ 113 w 482"/>
                    <a:gd name="T45" fmla="*/ 766 h 794"/>
                    <a:gd name="T46" fmla="*/ 142 w 482"/>
                    <a:gd name="T47" fmla="*/ 709 h 794"/>
                    <a:gd name="T48" fmla="*/ 113 w 482"/>
                    <a:gd name="T49" fmla="*/ 709 h 794"/>
                    <a:gd name="T50" fmla="*/ 57 w 482"/>
                    <a:gd name="T51" fmla="*/ 652 h 794"/>
                    <a:gd name="T52" fmla="*/ 142 w 482"/>
                    <a:gd name="T53" fmla="*/ 624 h 794"/>
                    <a:gd name="T54" fmla="*/ 142 w 482"/>
                    <a:gd name="T55" fmla="*/ 567 h 794"/>
                    <a:gd name="T56" fmla="*/ 170 w 482"/>
                    <a:gd name="T57" fmla="*/ 539 h 794"/>
                    <a:gd name="T58" fmla="*/ 85 w 482"/>
                    <a:gd name="T59" fmla="*/ 511 h 794"/>
                    <a:gd name="T60" fmla="*/ 0 w 482"/>
                    <a:gd name="T61" fmla="*/ 340 h 794"/>
                    <a:gd name="T62" fmla="*/ 85 w 482"/>
                    <a:gd name="T63" fmla="*/ 340 h 794"/>
                    <a:gd name="T64" fmla="*/ 198 w 482"/>
                    <a:gd name="T65" fmla="*/ 312 h 794"/>
                    <a:gd name="T66" fmla="*/ 227 w 482"/>
                    <a:gd name="T67" fmla="*/ 255 h 794"/>
                    <a:gd name="T68" fmla="*/ 198 w 482"/>
                    <a:gd name="T69" fmla="*/ 227 h 794"/>
                    <a:gd name="T70" fmla="*/ 198 w 482"/>
                    <a:gd name="T71" fmla="*/ 199 h 794"/>
                    <a:gd name="T72" fmla="*/ 227 w 482"/>
                    <a:gd name="T73" fmla="*/ 199 h 794"/>
                    <a:gd name="T74" fmla="*/ 227 w 482"/>
                    <a:gd name="T75" fmla="*/ 170 h 794"/>
                    <a:gd name="T76" fmla="*/ 284 w 482"/>
                    <a:gd name="T77" fmla="*/ 170 h 794"/>
                    <a:gd name="T78" fmla="*/ 284 w 482"/>
                    <a:gd name="T79" fmla="*/ 114 h 794"/>
                    <a:gd name="T80" fmla="*/ 312 w 482"/>
                    <a:gd name="T81" fmla="*/ 29 h 794"/>
                    <a:gd name="T82" fmla="*/ 397 w 482"/>
                    <a:gd name="T83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2" h="794">
                      <a:moveTo>
                        <a:pt x="397" y="0"/>
                      </a:moveTo>
                      <a:lnTo>
                        <a:pt x="425" y="29"/>
                      </a:lnTo>
                      <a:lnTo>
                        <a:pt x="397" y="57"/>
                      </a:lnTo>
                      <a:lnTo>
                        <a:pt x="397" y="199"/>
                      </a:lnTo>
                      <a:lnTo>
                        <a:pt x="425" y="227"/>
                      </a:lnTo>
                      <a:lnTo>
                        <a:pt x="454" y="227"/>
                      </a:lnTo>
                      <a:lnTo>
                        <a:pt x="397" y="255"/>
                      </a:lnTo>
                      <a:lnTo>
                        <a:pt x="482" y="340"/>
                      </a:lnTo>
                      <a:lnTo>
                        <a:pt x="425" y="369"/>
                      </a:lnTo>
                      <a:lnTo>
                        <a:pt x="482" y="426"/>
                      </a:lnTo>
                      <a:lnTo>
                        <a:pt x="482" y="482"/>
                      </a:lnTo>
                      <a:lnTo>
                        <a:pt x="454" y="539"/>
                      </a:lnTo>
                      <a:lnTo>
                        <a:pt x="425" y="567"/>
                      </a:lnTo>
                      <a:lnTo>
                        <a:pt x="397" y="539"/>
                      </a:lnTo>
                      <a:lnTo>
                        <a:pt x="284" y="454"/>
                      </a:lnTo>
                      <a:lnTo>
                        <a:pt x="227" y="596"/>
                      </a:lnTo>
                      <a:lnTo>
                        <a:pt x="255" y="596"/>
                      </a:lnTo>
                      <a:lnTo>
                        <a:pt x="255" y="681"/>
                      </a:lnTo>
                      <a:lnTo>
                        <a:pt x="227" y="737"/>
                      </a:lnTo>
                      <a:lnTo>
                        <a:pt x="198" y="766"/>
                      </a:lnTo>
                      <a:lnTo>
                        <a:pt x="142" y="794"/>
                      </a:lnTo>
                      <a:lnTo>
                        <a:pt x="142" y="766"/>
                      </a:lnTo>
                      <a:lnTo>
                        <a:pt x="113" y="766"/>
                      </a:lnTo>
                      <a:lnTo>
                        <a:pt x="142" y="709"/>
                      </a:lnTo>
                      <a:lnTo>
                        <a:pt x="113" y="709"/>
                      </a:lnTo>
                      <a:lnTo>
                        <a:pt x="57" y="652"/>
                      </a:lnTo>
                      <a:lnTo>
                        <a:pt x="142" y="624"/>
                      </a:lnTo>
                      <a:lnTo>
                        <a:pt x="142" y="567"/>
                      </a:lnTo>
                      <a:lnTo>
                        <a:pt x="170" y="539"/>
                      </a:lnTo>
                      <a:lnTo>
                        <a:pt x="85" y="511"/>
                      </a:lnTo>
                      <a:lnTo>
                        <a:pt x="0" y="340"/>
                      </a:lnTo>
                      <a:lnTo>
                        <a:pt x="85" y="340"/>
                      </a:lnTo>
                      <a:lnTo>
                        <a:pt x="198" y="312"/>
                      </a:lnTo>
                      <a:lnTo>
                        <a:pt x="227" y="255"/>
                      </a:lnTo>
                      <a:lnTo>
                        <a:pt x="198" y="227"/>
                      </a:lnTo>
                      <a:lnTo>
                        <a:pt x="198" y="199"/>
                      </a:lnTo>
                      <a:lnTo>
                        <a:pt x="227" y="199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114"/>
                      </a:lnTo>
                      <a:lnTo>
                        <a:pt x="312" y="29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7" name="Freeform 56"/>
                <p:cNvSpPr>
                  <a:spLocks/>
                </p:cNvSpPr>
                <p:nvPr/>
              </p:nvSpPr>
              <p:spPr bwMode="auto">
                <a:xfrm>
                  <a:off x="8110538" y="3270250"/>
                  <a:ext cx="315913" cy="630238"/>
                </a:xfrm>
                <a:custGeom>
                  <a:avLst/>
                  <a:gdLst>
                    <a:gd name="T0" fmla="*/ 57 w 199"/>
                    <a:gd name="T1" fmla="*/ 28 h 397"/>
                    <a:gd name="T2" fmla="*/ 114 w 199"/>
                    <a:gd name="T3" fmla="*/ 0 h 397"/>
                    <a:gd name="T4" fmla="*/ 142 w 199"/>
                    <a:gd name="T5" fmla="*/ 28 h 397"/>
                    <a:gd name="T6" fmla="*/ 142 w 199"/>
                    <a:gd name="T7" fmla="*/ 114 h 397"/>
                    <a:gd name="T8" fmla="*/ 142 w 199"/>
                    <a:gd name="T9" fmla="*/ 255 h 397"/>
                    <a:gd name="T10" fmla="*/ 199 w 199"/>
                    <a:gd name="T11" fmla="*/ 312 h 397"/>
                    <a:gd name="T12" fmla="*/ 170 w 199"/>
                    <a:gd name="T13" fmla="*/ 397 h 397"/>
                    <a:gd name="T14" fmla="*/ 142 w 199"/>
                    <a:gd name="T15" fmla="*/ 397 h 397"/>
                    <a:gd name="T16" fmla="*/ 114 w 199"/>
                    <a:gd name="T17" fmla="*/ 369 h 397"/>
                    <a:gd name="T18" fmla="*/ 114 w 199"/>
                    <a:gd name="T19" fmla="*/ 340 h 397"/>
                    <a:gd name="T20" fmla="*/ 57 w 199"/>
                    <a:gd name="T21" fmla="*/ 369 h 397"/>
                    <a:gd name="T22" fmla="*/ 0 w 199"/>
                    <a:gd name="T23" fmla="*/ 340 h 397"/>
                    <a:gd name="T24" fmla="*/ 57 w 199"/>
                    <a:gd name="T25" fmla="*/ 312 h 397"/>
                    <a:gd name="T26" fmla="*/ 57 w 199"/>
                    <a:gd name="T27" fmla="*/ 284 h 397"/>
                    <a:gd name="T28" fmla="*/ 0 w 199"/>
                    <a:gd name="T29" fmla="*/ 255 h 397"/>
                    <a:gd name="T30" fmla="*/ 29 w 199"/>
                    <a:gd name="T31" fmla="*/ 227 h 397"/>
                    <a:gd name="T32" fmla="*/ 57 w 199"/>
                    <a:gd name="T33" fmla="*/ 170 h 397"/>
                    <a:gd name="T34" fmla="*/ 57 w 199"/>
                    <a:gd name="T35" fmla="*/ 114 h 397"/>
                    <a:gd name="T36" fmla="*/ 0 w 199"/>
                    <a:gd name="T37" fmla="*/ 57 h 397"/>
                    <a:gd name="T38" fmla="*/ 57 w 199"/>
                    <a:gd name="T39" fmla="*/ 28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9" h="397">
                      <a:moveTo>
                        <a:pt x="57" y="28"/>
                      </a:moveTo>
                      <a:lnTo>
                        <a:pt x="114" y="0"/>
                      </a:lnTo>
                      <a:lnTo>
                        <a:pt x="142" y="28"/>
                      </a:lnTo>
                      <a:lnTo>
                        <a:pt x="142" y="114"/>
                      </a:lnTo>
                      <a:lnTo>
                        <a:pt x="142" y="255"/>
                      </a:lnTo>
                      <a:lnTo>
                        <a:pt x="199" y="312"/>
                      </a:lnTo>
                      <a:lnTo>
                        <a:pt x="170" y="397"/>
                      </a:lnTo>
                      <a:lnTo>
                        <a:pt x="142" y="397"/>
                      </a:lnTo>
                      <a:lnTo>
                        <a:pt x="114" y="369"/>
                      </a:lnTo>
                      <a:lnTo>
                        <a:pt x="114" y="340"/>
                      </a:lnTo>
                      <a:lnTo>
                        <a:pt x="57" y="369"/>
                      </a:lnTo>
                      <a:lnTo>
                        <a:pt x="0" y="340"/>
                      </a:lnTo>
                      <a:lnTo>
                        <a:pt x="57" y="312"/>
                      </a:lnTo>
                      <a:lnTo>
                        <a:pt x="57" y="284"/>
                      </a:lnTo>
                      <a:lnTo>
                        <a:pt x="0" y="255"/>
                      </a:lnTo>
                      <a:lnTo>
                        <a:pt x="29" y="227"/>
                      </a:lnTo>
                      <a:lnTo>
                        <a:pt x="57" y="170"/>
                      </a:lnTo>
                      <a:lnTo>
                        <a:pt x="57" y="114"/>
                      </a:lnTo>
                      <a:lnTo>
                        <a:pt x="0" y="57"/>
                      </a:lnTo>
                      <a:lnTo>
                        <a:pt x="57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8" name="Freeform 57"/>
                <p:cNvSpPr>
                  <a:spLocks/>
                </p:cNvSpPr>
                <p:nvPr/>
              </p:nvSpPr>
              <p:spPr bwMode="auto">
                <a:xfrm>
                  <a:off x="7750176" y="3495675"/>
                  <a:ext cx="450850" cy="1079500"/>
                </a:xfrm>
                <a:custGeom>
                  <a:avLst/>
                  <a:gdLst>
                    <a:gd name="T0" fmla="*/ 227 w 284"/>
                    <a:gd name="T1" fmla="*/ 198 h 680"/>
                    <a:gd name="T2" fmla="*/ 284 w 284"/>
                    <a:gd name="T3" fmla="*/ 170 h 680"/>
                    <a:gd name="T4" fmla="*/ 284 w 284"/>
                    <a:gd name="T5" fmla="*/ 142 h 680"/>
                    <a:gd name="T6" fmla="*/ 227 w 284"/>
                    <a:gd name="T7" fmla="*/ 113 h 680"/>
                    <a:gd name="T8" fmla="*/ 199 w 284"/>
                    <a:gd name="T9" fmla="*/ 85 h 680"/>
                    <a:gd name="T10" fmla="*/ 86 w 284"/>
                    <a:gd name="T11" fmla="*/ 0 h 680"/>
                    <a:gd name="T12" fmla="*/ 29 w 284"/>
                    <a:gd name="T13" fmla="*/ 142 h 680"/>
                    <a:gd name="T14" fmla="*/ 57 w 284"/>
                    <a:gd name="T15" fmla="*/ 142 h 680"/>
                    <a:gd name="T16" fmla="*/ 57 w 284"/>
                    <a:gd name="T17" fmla="*/ 227 h 680"/>
                    <a:gd name="T18" fmla="*/ 29 w 284"/>
                    <a:gd name="T19" fmla="*/ 283 h 680"/>
                    <a:gd name="T20" fmla="*/ 0 w 284"/>
                    <a:gd name="T21" fmla="*/ 312 h 680"/>
                    <a:gd name="T22" fmla="*/ 29 w 284"/>
                    <a:gd name="T23" fmla="*/ 397 h 680"/>
                    <a:gd name="T24" fmla="*/ 86 w 284"/>
                    <a:gd name="T25" fmla="*/ 453 h 680"/>
                    <a:gd name="T26" fmla="*/ 86 w 284"/>
                    <a:gd name="T27" fmla="*/ 567 h 680"/>
                    <a:gd name="T28" fmla="*/ 57 w 284"/>
                    <a:gd name="T29" fmla="*/ 595 h 680"/>
                    <a:gd name="T30" fmla="*/ 86 w 284"/>
                    <a:gd name="T31" fmla="*/ 652 h 680"/>
                    <a:gd name="T32" fmla="*/ 114 w 284"/>
                    <a:gd name="T33" fmla="*/ 680 h 680"/>
                    <a:gd name="T34" fmla="*/ 114 w 284"/>
                    <a:gd name="T35" fmla="*/ 624 h 680"/>
                    <a:gd name="T36" fmla="*/ 171 w 284"/>
                    <a:gd name="T37" fmla="*/ 624 h 680"/>
                    <a:gd name="T38" fmla="*/ 199 w 284"/>
                    <a:gd name="T39" fmla="*/ 595 h 680"/>
                    <a:gd name="T40" fmla="*/ 227 w 284"/>
                    <a:gd name="T41" fmla="*/ 453 h 680"/>
                    <a:gd name="T42" fmla="*/ 199 w 284"/>
                    <a:gd name="T43" fmla="*/ 425 h 680"/>
                    <a:gd name="T44" fmla="*/ 227 w 284"/>
                    <a:gd name="T45" fmla="*/ 368 h 680"/>
                    <a:gd name="T46" fmla="*/ 227 w 284"/>
                    <a:gd name="T47" fmla="*/ 340 h 680"/>
                    <a:gd name="T48" fmla="*/ 256 w 284"/>
                    <a:gd name="T49" fmla="*/ 312 h 680"/>
                    <a:gd name="T50" fmla="*/ 256 w 284"/>
                    <a:gd name="T51" fmla="*/ 255 h 680"/>
                    <a:gd name="T52" fmla="*/ 227 w 284"/>
                    <a:gd name="T53" fmla="*/ 227 h 680"/>
                    <a:gd name="T54" fmla="*/ 227 w 284"/>
                    <a:gd name="T55" fmla="*/ 198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84" h="680">
                      <a:moveTo>
                        <a:pt x="227" y="198"/>
                      </a:moveTo>
                      <a:lnTo>
                        <a:pt x="284" y="170"/>
                      </a:lnTo>
                      <a:lnTo>
                        <a:pt x="284" y="142"/>
                      </a:lnTo>
                      <a:lnTo>
                        <a:pt x="227" y="113"/>
                      </a:lnTo>
                      <a:lnTo>
                        <a:pt x="199" y="85"/>
                      </a:lnTo>
                      <a:lnTo>
                        <a:pt x="86" y="0"/>
                      </a:lnTo>
                      <a:lnTo>
                        <a:pt x="29" y="142"/>
                      </a:lnTo>
                      <a:lnTo>
                        <a:pt x="57" y="142"/>
                      </a:lnTo>
                      <a:lnTo>
                        <a:pt x="57" y="227"/>
                      </a:lnTo>
                      <a:lnTo>
                        <a:pt x="29" y="283"/>
                      </a:lnTo>
                      <a:lnTo>
                        <a:pt x="0" y="312"/>
                      </a:lnTo>
                      <a:lnTo>
                        <a:pt x="29" y="397"/>
                      </a:lnTo>
                      <a:lnTo>
                        <a:pt x="86" y="453"/>
                      </a:lnTo>
                      <a:lnTo>
                        <a:pt x="86" y="567"/>
                      </a:lnTo>
                      <a:lnTo>
                        <a:pt x="57" y="595"/>
                      </a:lnTo>
                      <a:lnTo>
                        <a:pt x="86" y="652"/>
                      </a:lnTo>
                      <a:lnTo>
                        <a:pt x="114" y="680"/>
                      </a:lnTo>
                      <a:lnTo>
                        <a:pt x="114" y="624"/>
                      </a:lnTo>
                      <a:lnTo>
                        <a:pt x="171" y="624"/>
                      </a:lnTo>
                      <a:lnTo>
                        <a:pt x="199" y="595"/>
                      </a:lnTo>
                      <a:lnTo>
                        <a:pt x="227" y="453"/>
                      </a:lnTo>
                      <a:lnTo>
                        <a:pt x="199" y="425"/>
                      </a:lnTo>
                      <a:lnTo>
                        <a:pt x="227" y="368"/>
                      </a:lnTo>
                      <a:lnTo>
                        <a:pt x="227" y="340"/>
                      </a:lnTo>
                      <a:lnTo>
                        <a:pt x="256" y="312"/>
                      </a:lnTo>
                      <a:lnTo>
                        <a:pt x="256" y="255"/>
                      </a:lnTo>
                      <a:lnTo>
                        <a:pt x="227" y="227"/>
                      </a:lnTo>
                      <a:lnTo>
                        <a:pt x="227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9" name="Freeform 58"/>
                <p:cNvSpPr>
                  <a:spLocks/>
                </p:cNvSpPr>
                <p:nvPr/>
              </p:nvSpPr>
              <p:spPr bwMode="auto">
                <a:xfrm>
                  <a:off x="7570788" y="4756150"/>
                  <a:ext cx="1079500" cy="1079500"/>
                </a:xfrm>
                <a:custGeom>
                  <a:avLst/>
                  <a:gdLst>
                    <a:gd name="T0" fmla="*/ 482 w 680"/>
                    <a:gd name="T1" fmla="*/ 680 h 680"/>
                    <a:gd name="T2" fmla="*/ 454 w 680"/>
                    <a:gd name="T3" fmla="*/ 652 h 680"/>
                    <a:gd name="T4" fmla="*/ 482 w 680"/>
                    <a:gd name="T5" fmla="*/ 623 h 680"/>
                    <a:gd name="T6" fmla="*/ 454 w 680"/>
                    <a:gd name="T7" fmla="*/ 567 h 680"/>
                    <a:gd name="T8" fmla="*/ 482 w 680"/>
                    <a:gd name="T9" fmla="*/ 567 h 680"/>
                    <a:gd name="T10" fmla="*/ 454 w 680"/>
                    <a:gd name="T11" fmla="*/ 482 h 680"/>
                    <a:gd name="T12" fmla="*/ 425 w 680"/>
                    <a:gd name="T13" fmla="*/ 482 h 680"/>
                    <a:gd name="T14" fmla="*/ 425 w 680"/>
                    <a:gd name="T15" fmla="*/ 425 h 680"/>
                    <a:gd name="T16" fmla="*/ 369 w 680"/>
                    <a:gd name="T17" fmla="*/ 425 h 680"/>
                    <a:gd name="T18" fmla="*/ 340 w 680"/>
                    <a:gd name="T19" fmla="*/ 311 h 680"/>
                    <a:gd name="T20" fmla="*/ 312 w 680"/>
                    <a:gd name="T21" fmla="*/ 283 h 680"/>
                    <a:gd name="T22" fmla="*/ 312 w 680"/>
                    <a:gd name="T23" fmla="*/ 255 h 680"/>
                    <a:gd name="T24" fmla="*/ 284 w 680"/>
                    <a:gd name="T25" fmla="*/ 198 h 680"/>
                    <a:gd name="T26" fmla="*/ 170 w 680"/>
                    <a:gd name="T27" fmla="*/ 198 h 680"/>
                    <a:gd name="T28" fmla="*/ 142 w 680"/>
                    <a:gd name="T29" fmla="*/ 226 h 680"/>
                    <a:gd name="T30" fmla="*/ 85 w 680"/>
                    <a:gd name="T31" fmla="*/ 198 h 680"/>
                    <a:gd name="T32" fmla="*/ 57 w 680"/>
                    <a:gd name="T33" fmla="*/ 226 h 680"/>
                    <a:gd name="T34" fmla="*/ 0 w 680"/>
                    <a:gd name="T35" fmla="*/ 198 h 680"/>
                    <a:gd name="T36" fmla="*/ 57 w 680"/>
                    <a:gd name="T37" fmla="*/ 198 h 680"/>
                    <a:gd name="T38" fmla="*/ 85 w 680"/>
                    <a:gd name="T39" fmla="*/ 113 h 680"/>
                    <a:gd name="T40" fmla="*/ 113 w 680"/>
                    <a:gd name="T41" fmla="*/ 113 h 680"/>
                    <a:gd name="T42" fmla="*/ 199 w 680"/>
                    <a:gd name="T43" fmla="*/ 113 h 680"/>
                    <a:gd name="T44" fmla="*/ 227 w 680"/>
                    <a:gd name="T45" fmla="*/ 56 h 680"/>
                    <a:gd name="T46" fmla="*/ 227 w 680"/>
                    <a:gd name="T47" fmla="*/ 28 h 680"/>
                    <a:gd name="T48" fmla="*/ 255 w 680"/>
                    <a:gd name="T49" fmla="*/ 0 h 680"/>
                    <a:gd name="T50" fmla="*/ 340 w 680"/>
                    <a:gd name="T51" fmla="*/ 0 h 680"/>
                    <a:gd name="T52" fmla="*/ 369 w 680"/>
                    <a:gd name="T53" fmla="*/ 28 h 680"/>
                    <a:gd name="T54" fmla="*/ 397 w 680"/>
                    <a:gd name="T55" fmla="*/ 28 h 680"/>
                    <a:gd name="T56" fmla="*/ 425 w 680"/>
                    <a:gd name="T57" fmla="*/ 85 h 680"/>
                    <a:gd name="T58" fmla="*/ 369 w 680"/>
                    <a:gd name="T59" fmla="*/ 85 h 680"/>
                    <a:gd name="T60" fmla="*/ 340 w 680"/>
                    <a:gd name="T61" fmla="*/ 113 h 680"/>
                    <a:gd name="T62" fmla="*/ 454 w 680"/>
                    <a:gd name="T63" fmla="*/ 255 h 680"/>
                    <a:gd name="T64" fmla="*/ 482 w 680"/>
                    <a:gd name="T65" fmla="*/ 255 h 680"/>
                    <a:gd name="T66" fmla="*/ 482 w 680"/>
                    <a:gd name="T67" fmla="*/ 226 h 680"/>
                    <a:gd name="T68" fmla="*/ 567 w 680"/>
                    <a:gd name="T69" fmla="*/ 226 h 680"/>
                    <a:gd name="T70" fmla="*/ 680 w 680"/>
                    <a:gd name="T71" fmla="*/ 226 h 680"/>
                    <a:gd name="T72" fmla="*/ 652 w 680"/>
                    <a:gd name="T73" fmla="*/ 311 h 680"/>
                    <a:gd name="T74" fmla="*/ 624 w 680"/>
                    <a:gd name="T75" fmla="*/ 368 h 680"/>
                    <a:gd name="T76" fmla="*/ 652 w 680"/>
                    <a:gd name="T77" fmla="*/ 397 h 680"/>
                    <a:gd name="T78" fmla="*/ 624 w 680"/>
                    <a:gd name="T79" fmla="*/ 453 h 680"/>
                    <a:gd name="T80" fmla="*/ 652 w 680"/>
                    <a:gd name="T81" fmla="*/ 510 h 680"/>
                    <a:gd name="T82" fmla="*/ 595 w 680"/>
                    <a:gd name="T83" fmla="*/ 510 h 680"/>
                    <a:gd name="T84" fmla="*/ 595 w 680"/>
                    <a:gd name="T85" fmla="*/ 652 h 680"/>
                    <a:gd name="T86" fmla="*/ 567 w 680"/>
                    <a:gd name="T87" fmla="*/ 680 h 680"/>
                    <a:gd name="T88" fmla="*/ 539 w 680"/>
                    <a:gd name="T89" fmla="*/ 652 h 680"/>
                    <a:gd name="T90" fmla="*/ 482 w 680"/>
                    <a:gd name="T91" fmla="*/ 68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80" h="680">
                      <a:moveTo>
                        <a:pt x="482" y="680"/>
                      </a:moveTo>
                      <a:lnTo>
                        <a:pt x="454" y="652"/>
                      </a:lnTo>
                      <a:lnTo>
                        <a:pt x="482" y="623"/>
                      </a:lnTo>
                      <a:lnTo>
                        <a:pt x="454" y="567"/>
                      </a:lnTo>
                      <a:lnTo>
                        <a:pt x="482" y="567"/>
                      </a:lnTo>
                      <a:lnTo>
                        <a:pt x="454" y="482"/>
                      </a:lnTo>
                      <a:lnTo>
                        <a:pt x="425" y="482"/>
                      </a:lnTo>
                      <a:lnTo>
                        <a:pt x="425" y="425"/>
                      </a:lnTo>
                      <a:lnTo>
                        <a:pt x="369" y="425"/>
                      </a:lnTo>
                      <a:lnTo>
                        <a:pt x="340" y="311"/>
                      </a:lnTo>
                      <a:lnTo>
                        <a:pt x="312" y="283"/>
                      </a:lnTo>
                      <a:lnTo>
                        <a:pt x="312" y="255"/>
                      </a:lnTo>
                      <a:lnTo>
                        <a:pt x="284" y="198"/>
                      </a:lnTo>
                      <a:lnTo>
                        <a:pt x="170" y="198"/>
                      </a:lnTo>
                      <a:lnTo>
                        <a:pt x="142" y="226"/>
                      </a:lnTo>
                      <a:lnTo>
                        <a:pt x="85" y="198"/>
                      </a:lnTo>
                      <a:lnTo>
                        <a:pt x="57" y="226"/>
                      </a:lnTo>
                      <a:lnTo>
                        <a:pt x="0" y="198"/>
                      </a:lnTo>
                      <a:lnTo>
                        <a:pt x="57" y="198"/>
                      </a:lnTo>
                      <a:lnTo>
                        <a:pt x="85" y="113"/>
                      </a:lnTo>
                      <a:lnTo>
                        <a:pt x="113" y="113"/>
                      </a:lnTo>
                      <a:lnTo>
                        <a:pt x="199" y="113"/>
                      </a:lnTo>
                      <a:lnTo>
                        <a:pt x="227" y="56"/>
                      </a:lnTo>
                      <a:lnTo>
                        <a:pt x="227" y="28"/>
                      </a:lnTo>
                      <a:lnTo>
                        <a:pt x="255" y="0"/>
                      </a:lnTo>
                      <a:lnTo>
                        <a:pt x="340" y="0"/>
                      </a:lnTo>
                      <a:lnTo>
                        <a:pt x="369" y="28"/>
                      </a:lnTo>
                      <a:lnTo>
                        <a:pt x="397" y="28"/>
                      </a:lnTo>
                      <a:lnTo>
                        <a:pt x="425" y="85"/>
                      </a:lnTo>
                      <a:lnTo>
                        <a:pt x="369" y="85"/>
                      </a:lnTo>
                      <a:lnTo>
                        <a:pt x="340" y="113"/>
                      </a:lnTo>
                      <a:lnTo>
                        <a:pt x="454" y="255"/>
                      </a:lnTo>
                      <a:lnTo>
                        <a:pt x="482" y="255"/>
                      </a:lnTo>
                      <a:lnTo>
                        <a:pt x="482" y="226"/>
                      </a:lnTo>
                      <a:lnTo>
                        <a:pt x="567" y="226"/>
                      </a:lnTo>
                      <a:lnTo>
                        <a:pt x="680" y="226"/>
                      </a:lnTo>
                      <a:lnTo>
                        <a:pt x="652" y="311"/>
                      </a:lnTo>
                      <a:lnTo>
                        <a:pt x="624" y="368"/>
                      </a:lnTo>
                      <a:lnTo>
                        <a:pt x="652" y="397"/>
                      </a:lnTo>
                      <a:lnTo>
                        <a:pt x="624" y="453"/>
                      </a:lnTo>
                      <a:lnTo>
                        <a:pt x="652" y="510"/>
                      </a:lnTo>
                      <a:lnTo>
                        <a:pt x="595" y="510"/>
                      </a:lnTo>
                      <a:lnTo>
                        <a:pt x="595" y="652"/>
                      </a:lnTo>
                      <a:lnTo>
                        <a:pt x="567" y="680"/>
                      </a:lnTo>
                      <a:lnTo>
                        <a:pt x="539" y="652"/>
                      </a:lnTo>
                      <a:lnTo>
                        <a:pt x="482" y="68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0" name="Freeform 59"/>
                <p:cNvSpPr>
                  <a:spLocks/>
                </p:cNvSpPr>
                <p:nvPr/>
              </p:nvSpPr>
              <p:spPr bwMode="auto">
                <a:xfrm>
                  <a:off x="5635626" y="6465888"/>
                  <a:ext cx="2925763" cy="1935163"/>
                </a:xfrm>
                <a:custGeom>
                  <a:avLst/>
                  <a:gdLst>
                    <a:gd name="T0" fmla="*/ 170 w 1843"/>
                    <a:gd name="T1" fmla="*/ 1162 h 1219"/>
                    <a:gd name="T2" fmla="*/ 170 w 1843"/>
                    <a:gd name="T3" fmla="*/ 1077 h 1219"/>
                    <a:gd name="T4" fmla="*/ 142 w 1843"/>
                    <a:gd name="T5" fmla="*/ 992 h 1219"/>
                    <a:gd name="T6" fmla="*/ 142 w 1843"/>
                    <a:gd name="T7" fmla="*/ 879 h 1219"/>
                    <a:gd name="T8" fmla="*/ 85 w 1843"/>
                    <a:gd name="T9" fmla="*/ 879 h 1219"/>
                    <a:gd name="T10" fmla="*/ 142 w 1843"/>
                    <a:gd name="T11" fmla="*/ 737 h 1219"/>
                    <a:gd name="T12" fmla="*/ 85 w 1843"/>
                    <a:gd name="T13" fmla="*/ 709 h 1219"/>
                    <a:gd name="T14" fmla="*/ 57 w 1843"/>
                    <a:gd name="T15" fmla="*/ 652 h 1219"/>
                    <a:gd name="T16" fmla="*/ 0 w 1843"/>
                    <a:gd name="T17" fmla="*/ 624 h 1219"/>
                    <a:gd name="T18" fmla="*/ 0 w 1843"/>
                    <a:gd name="T19" fmla="*/ 510 h 1219"/>
                    <a:gd name="T20" fmla="*/ 0 w 1843"/>
                    <a:gd name="T21" fmla="*/ 482 h 1219"/>
                    <a:gd name="T22" fmla="*/ 85 w 1843"/>
                    <a:gd name="T23" fmla="*/ 425 h 1219"/>
                    <a:gd name="T24" fmla="*/ 142 w 1843"/>
                    <a:gd name="T25" fmla="*/ 454 h 1219"/>
                    <a:gd name="T26" fmla="*/ 255 w 1843"/>
                    <a:gd name="T27" fmla="*/ 425 h 1219"/>
                    <a:gd name="T28" fmla="*/ 397 w 1843"/>
                    <a:gd name="T29" fmla="*/ 397 h 1219"/>
                    <a:gd name="T30" fmla="*/ 454 w 1843"/>
                    <a:gd name="T31" fmla="*/ 425 h 1219"/>
                    <a:gd name="T32" fmla="*/ 539 w 1843"/>
                    <a:gd name="T33" fmla="*/ 340 h 1219"/>
                    <a:gd name="T34" fmla="*/ 510 w 1843"/>
                    <a:gd name="T35" fmla="*/ 255 h 1219"/>
                    <a:gd name="T36" fmla="*/ 510 w 1843"/>
                    <a:gd name="T37" fmla="*/ 142 h 1219"/>
                    <a:gd name="T38" fmla="*/ 567 w 1843"/>
                    <a:gd name="T39" fmla="*/ 85 h 1219"/>
                    <a:gd name="T40" fmla="*/ 1021 w 1843"/>
                    <a:gd name="T41" fmla="*/ 57 h 1219"/>
                    <a:gd name="T42" fmla="*/ 1049 w 1843"/>
                    <a:gd name="T43" fmla="*/ 113 h 1219"/>
                    <a:gd name="T44" fmla="*/ 1219 w 1843"/>
                    <a:gd name="T45" fmla="*/ 170 h 1219"/>
                    <a:gd name="T46" fmla="*/ 1361 w 1843"/>
                    <a:gd name="T47" fmla="*/ 227 h 1219"/>
                    <a:gd name="T48" fmla="*/ 1389 w 1843"/>
                    <a:gd name="T49" fmla="*/ 255 h 1219"/>
                    <a:gd name="T50" fmla="*/ 1531 w 1843"/>
                    <a:gd name="T51" fmla="*/ 312 h 1219"/>
                    <a:gd name="T52" fmla="*/ 1531 w 1843"/>
                    <a:gd name="T53" fmla="*/ 397 h 1219"/>
                    <a:gd name="T54" fmla="*/ 1644 w 1843"/>
                    <a:gd name="T55" fmla="*/ 454 h 1219"/>
                    <a:gd name="T56" fmla="*/ 1588 w 1843"/>
                    <a:gd name="T57" fmla="*/ 539 h 1219"/>
                    <a:gd name="T58" fmla="*/ 1701 w 1843"/>
                    <a:gd name="T59" fmla="*/ 680 h 1219"/>
                    <a:gd name="T60" fmla="*/ 1758 w 1843"/>
                    <a:gd name="T61" fmla="*/ 709 h 1219"/>
                    <a:gd name="T62" fmla="*/ 1814 w 1843"/>
                    <a:gd name="T63" fmla="*/ 794 h 1219"/>
                    <a:gd name="T64" fmla="*/ 1758 w 1843"/>
                    <a:gd name="T65" fmla="*/ 822 h 1219"/>
                    <a:gd name="T66" fmla="*/ 1729 w 1843"/>
                    <a:gd name="T67" fmla="*/ 964 h 1219"/>
                    <a:gd name="T68" fmla="*/ 1701 w 1843"/>
                    <a:gd name="T69" fmla="*/ 1106 h 1219"/>
                    <a:gd name="T70" fmla="*/ 1644 w 1843"/>
                    <a:gd name="T71" fmla="*/ 1191 h 1219"/>
                    <a:gd name="T72" fmla="*/ 1503 w 1843"/>
                    <a:gd name="T73" fmla="*/ 1191 h 1219"/>
                    <a:gd name="T74" fmla="*/ 1389 w 1843"/>
                    <a:gd name="T75" fmla="*/ 1134 h 1219"/>
                    <a:gd name="T76" fmla="*/ 1276 w 1843"/>
                    <a:gd name="T77" fmla="*/ 1106 h 1219"/>
                    <a:gd name="T78" fmla="*/ 1219 w 1843"/>
                    <a:gd name="T79" fmla="*/ 1049 h 1219"/>
                    <a:gd name="T80" fmla="*/ 1162 w 1843"/>
                    <a:gd name="T81" fmla="*/ 1021 h 1219"/>
                    <a:gd name="T82" fmla="*/ 1106 w 1843"/>
                    <a:gd name="T83" fmla="*/ 992 h 1219"/>
                    <a:gd name="T84" fmla="*/ 1077 w 1843"/>
                    <a:gd name="T85" fmla="*/ 907 h 1219"/>
                    <a:gd name="T86" fmla="*/ 992 w 1843"/>
                    <a:gd name="T87" fmla="*/ 935 h 1219"/>
                    <a:gd name="T88" fmla="*/ 936 w 1843"/>
                    <a:gd name="T89" fmla="*/ 935 h 1219"/>
                    <a:gd name="T90" fmla="*/ 879 w 1843"/>
                    <a:gd name="T91" fmla="*/ 935 h 1219"/>
                    <a:gd name="T92" fmla="*/ 879 w 1843"/>
                    <a:gd name="T93" fmla="*/ 850 h 1219"/>
                    <a:gd name="T94" fmla="*/ 794 w 1843"/>
                    <a:gd name="T95" fmla="*/ 850 h 1219"/>
                    <a:gd name="T96" fmla="*/ 737 w 1843"/>
                    <a:gd name="T97" fmla="*/ 964 h 1219"/>
                    <a:gd name="T98" fmla="*/ 709 w 1843"/>
                    <a:gd name="T99" fmla="*/ 1021 h 1219"/>
                    <a:gd name="T100" fmla="*/ 709 w 1843"/>
                    <a:gd name="T101" fmla="*/ 1191 h 1219"/>
                    <a:gd name="T102" fmla="*/ 624 w 1843"/>
                    <a:gd name="T103" fmla="*/ 1162 h 1219"/>
                    <a:gd name="T104" fmla="*/ 539 w 1843"/>
                    <a:gd name="T105" fmla="*/ 1162 h 1219"/>
                    <a:gd name="T106" fmla="*/ 454 w 1843"/>
                    <a:gd name="T107" fmla="*/ 1191 h 1219"/>
                    <a:gd name="T108" fmla="*/ 425 w 1843"/>
                    <a:gd name="T109" fmla="*/ 1134 h 1219"/>
                    <a:gd name="T110" fmla="*/ 340 w 1843"/>
                    <a:gd name="T111" fmla="*/ 1134 h 1219"/>
                    <a:gd name="T112" fmla="*/ 284 w 1843"/>
                    <a:gd name="T113" fmla="*/ 1191 h 1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843" h="1219">
                      <a:moveTo>
                        <a:pt x="227" y="1191"/>
                      </a:moveTo>
                      <a:lnTo>
                        <a:pt x="170" y="1162"/>
                      </a:lnTo>
                      <a:lnTo>
                        <a:pt x="199" y="1106"/>
                      </a:lnTo>
                      <a:lnTo>
                        <a:pt x="170" y="1077"/>
                      </a:lnTo>
                      <a:lnTo>
                        <a:pt x="170" y="1021"/>
                      </a:lnTo>
                      <a:lnTo>
                        <a:pt x="142" y="992"/>
                      </a:lnTo>
                      <a:lnTo>
                        <a:pt x="170" y="879"/>
                      </a:lnTo>
                      <a:lnTo>
                        <a:pt x="142" y="879"/>
                      </a:lnTo>
                      <a:lnTo>
                        <a:pt x="113" y="907"/>
                      </a:lnTo>
                      <a:lnTo>
                        <a:pt x="85" y="879"/>
                      </a:lnTo>
                      <a:lnTo>
                        <a:pt x="113" y="794"/>
                      </a:lnTo>
                      <a:lnTo>
                        <a:pt x="142" y="737"/>
                      </a:lnTo>
                      <a:lnTo>
                        <a:pt x="85" y="737"/>
                      </a:lnTo>
                      <a:lnTo>
                        <a:pt x="85" y="709"/>
                      </a:lnTo>
                      <a:lnTo>
                        <a:pt x="28" y="709"/>
                      </a:lnTo>
                      <a:lnTo>
                        <a:pt x="57" y="652"/>
                      </a:lnTo>
                      <a:lnTo>
                        <a:pt x="28" y="652"/>
                      </a:lnTo>
                      <a:lnTo>
                        <a:pt x="0" y="624"/>
                      </a:lnTo>
                      <a:lnTo>
                        <a:pt x="28" y="595"/>
                      </a:lnTo>
                      <a:lnTo>
                        <a:pt x="0" y="510"/>
                      </a:lnTo>
                      <a:lnTo>
                        <a:pt x="28" y="482"/>
                      </a:lnTo>
                      <a:lnTo>
                        <a:pt x="0" y="482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113" y="454"/>
                      </a:lnTo>
                      <a:lnTo>
                        <a:pt x="142" y="454"/>
                      </a:lnTo>
                      <a:lnTo>
                        <a:pt x="227" y="482"/>
                      </a:lnTo>
                      <a:lnTo>
                        <a:pt x="255" y="425"/>
                      </a:lnTo>
                      <a:lnTo>
                        <a:pt x="312" y="454"/>
                      </a:lnTo>
                      <a:lnTo>
                        <a:pt x="397" y="397"/>
                      </a:lnTo>
                      <a:lnTo>
                        <a:pt x="425" y="397"/>
                      </a:lnTo>
                      <a:lnTo>
                        <a:pt x="454" y="425"/>
                      </a:lnTo>
                      <a:lnTo>
                        <a:pt x="567" y="425"/>
                      </a:lnTo>
                      <a:lnTo>
                        <a:pt x="539" y="340"/>
                      </a:lnTo>
                      <a:lnTo>
                        <a:pt x="482" y="312"/>
                      </a:lnTo>
                      <a:lnTo>
                        <a:pt x="510" y="255"/>
                      </a:lnTo>
                      <a:lnTo>
                        <a:pt x="482" y="227"/>
                      </a:lnTo>
                      <a:lnTo>
                        <a:pt x="510" y="142"/>
                      </a:lnTo>
                      <a:lnTo>
                        <a:pt x="482" y="113"/>
                      </a:lnTo>
                      <a:lnTo>
                        <a:pt x="567" y="85"/>
                      </a:lnTo>
                      <a:lnTo>
                        <a:pt x="936" y="0"/>
                      </a:lnTo>
                      <a:lnTo>
                        <a:pt x="1021" y="57"/>
                      </a:lnTo>
                      <a:lnTo>
                        <a:pt x="1049" y="85"/>
                      </a:lnTo>
                      <a:lnTo>
                        <a:pt x="1049" y="113"/>
                      </a:lnTo>
                      <a:lnTo>
                        <a:pt x="1134" y="170"/>
                      </a:lnTo>
                      <a:lnTo>
                        <a:pt x="1219" y="170"/>
                      </a:lnTo>
                      <a:lnTo>
                        <a:pt x="1276" y="227"/>
                      </a:lnTo>
                      <a:lnTo>
                        <a:pt x="1361" y="227"/>
                      </a:lnTo>
                      <a:lnTo>
                        <a:pt x="1361" y="255"/>
                      </a:lnTo>
                      <a:lnTo>
                        <a:pt x="1389" y="255"/>
                      </a:lnTo>
                      <a:lnTo>
                        <a:pt x="1474" y="312"/>
                      </a:lnTo>
                      <a:lnTo>
                        <a:pt x="1531" y="312"/>
                      </a:lnTo>
                      <a:lnTo>
                        <a:pt x="1503" y="368"/>
                      </a:lnTo>
                      <a:lnTo>
                        <a:pt x="1531" y="397"/>
                      </a:lnTo>
                      <a:lnTo>
                        <a:pt x="1531" y="454"/>
                      </a:lnTo>
                      <a:lnTo>
                        <a:pt x="1644" y="454"/>
                      </a:lnTo>
                      <a:lnTo>
                        <a:pt x="1701" y="482"/>
                      </a:lnTo>
                      <a:lnTo>
                        <a:pt x="1588" y="539"/>
                      </a:lnTo>
                      <a:lnTo>
                        <a:pt x="1559" y="595"/>
                      </a:lnTo>
                      <a:lnTo>
                        <a:pt x="1701" y="680"/>
                      </a:lnTo>
                      <a:lnTo>
                        <a:pt x="1729" y="680"/>
                      </a:lnTo>
                      <a:lnTo>
                        <a:pt x="1758" y="709"/>
                      </a:lnTo>
                      <a:lnTo>
                        <a:pt x="1843" y="737"/>
                      </a:lnTo>
                      <a:lnTo>
                        <a:pt x="1814" y="794"/>
                      </a:lnTo>
                      <a:lnTo>
                        <a:pt x="1786" y="794"/>
                      </a:lnTo>
                      <a:lnTo>
                        <a:pt x="1758" y="822"/>
                      </a:lnTo>
                      <a:lnTo>
                        <a:pt x="1814" y="935"/>
                      </a:lnTo>
                      <a:lnTo>
                        <a:pt x="1729" y="964"/>
                      </a:lnTo>
                      <a:lnTo>
                        <a:pt x="1729" y="1077"/>
                      </a:lnTo>
                      <a:lnTo>
                        <a:pt x="1701" y="1106"/>
                      </a:lnTo>
                      <a:lnTo>
                        <a:pt x="1701" y="1134"/>
                      </a:lnTo>
                      <a:lnTo>
                        <a:pt x="1644" y="1191"/>
                      </a:lnTo>
                      <a:lnTo>
                        <a:pt x="1588" y="1219"/>
                      </a:lnTo>
                      <a:lnTo>
                        <a:pt x="1503" y="1191"/>
                      </a:lnTo>
                      <a:lnTo>
                        <a:pt x="1503" y="1162"/>
                      </a:lnTo>
                      <a:lnTo>
                        <a:pt x="1389" y="1134"/>
                      </a:lnTo>
                      <a:lnTo>
                        <a:pt x="1361" y="1106"/>
                      </a:lnTo>
                      <a:lnTo>
                        <a:pt x="1276" y="1106"/>
                      </a:lnTo>
                      <a:lnTo>
                        <a:pt x="1219" y="1077"/>
                      </a:lnTo>
                      <a:lnTo>
                        <a:pt x="1219" y="1049"/>
                      </a:lnTo>
                      <a:lnTo>
                        <a:pt x="1162" y="1049"/>
                      </a:lnTo>
                      <a:lnTo>
                        <a:pt x="1162" y="1021"/>
                      </a:lnTo>
                      <a:lnTo>
                        <a:pt x="1134" y="964"/>
                      </a:lnTo>
                      <a:lnTo>
                        <a:pt x="1106" y="992"/>
                      </a:lnTo>
                      <a:lnTo>
                        <a:pt x="1077" y="964"/>
                      </a:lnTo>
                      <a:lnTo>
                        <a:pt x="1077" y="907"/>
                      </a:lnTo>
                      <a:lnTo>
                        <a:pt x="1021" y="907"/>
                      </a:lnTo>
                      <a:lnTo>
                        <a:pt x="992" y="935"/>
                      </a:lnTo>
                      <a:lnTo>
                        <a:pt x="964" y="907"/>
                      </a:lnTo>
                      <a:lnTo>
                        <a:pt x="936" y="935"/>
                      </a:lnTo>
                      <a:lnTo>
                        <a:pt x="879" y="907"/>
                      </a:lnTo>
                      <a:lnTo>
                        <a:pt x="879" y="935"/>
                      </a:lnTo>
                      <a:lnTo>
                        <a:pt x="851" y="935"/>
                      </a:lnTo>
                      <a:lnTo>
                        <a:pt x="879" y="850"/>
                      </a:lnTo>
                      <a:lnTo>
                        <a:pt x="794" y="822"/>
                      </a:lnTo>
                      <a:lnTo>
                        <a:pt x="794" y="850"/>
                      </a:lnTo>
                      <a:lnTo>
                        <a:pt x="737" y="907"/>
                      </a:lnTo>
                      <a:lnTo>
                        <a:pt x="737" y="964"/>
                      </a:lnTo>
                      <a:lnTo>
                        <a:pt x="765" y="992"/>
                      </a:lnTo>
                      <a:lnTo>
                        <a:pt x="709" y="1021"/>
                      </a:lnTo>
                      <a:lnTo>
                        <a:pt x="680" y="1134"/>
                      </a:lnTo>
                      <a:lnTo>
                        <a:pt x="709" y="1191"/>
                      </a:lnTo>
                      <a:lnTo>
                        <a:pt x="624" y="1191"/>
                      </a:lnTo>
                      <a:lnTo>
                        <a:pt x="624" y="1162"/>
                      </a:lnTo>
                      <a:lnTo>
                        <a:pt x="567" y="1191"/>
                      </a:lnTo>
                      <a:lnTo>
                        <a:pt x="539" y="1162"/>
                      </a:lnTo>
                      <a:lnTo>
                        <a:pt x="510" y="1162"/>
                      </a:lnTo>
                      <a:lnTo>
                        <a:pt x="454" y="1191"/>
                      </a:lnTo>
                      <a:lnTo>
                        <a:pt x="425" y="1162"/>
                      </a:lnTo>
                      <a:lnTo>
                        <a:pt x="425" y="1134"/>
                      </a:lnTo>
                      <a:lnTo>
                        <a:pt x="369" y="1162"/>
                      </a:lnTo>
                      <a:lnTo>
                        <a:pt x="340" y="1134"/>
                      </a:lnTo>
                      <a:lnTo>
                        <a:pt x="284" y="1134"/>
                      </a:lnTo>
                      <a:lnTo>
                        <a:pt x="284" y="1191"/>
                      </a:lnTo>
                      <a:lnTo>
                        <a:pt x="227" y="119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1" name="Freeform 60"/>
                <p:cNvSpPr>
                  <a:spLocks/>
                </p:cNvSpPr>
                <p:nvPr/>
              </p:nvSpPr>
              <p:spPr bwMode="auto">
                <a:xfrm>
                  <a:off x="1855788" y="3900488"/>
                  <a:ext cx="134938" cy="134938"/>
                </a:xfrm>
                <a:custGeom>
                  <a:avLst/>
                  <a:gdLst>
                    <a:gd name="T0" fmla="*/ 56 w 85"/>
                    <a:gd name="T1" fmla="*/ 0 h 85"/>
                    <a:gd name="T2" fmla="*/ 28 w 85"/>
                    <a:gd name="T3" fmla="*/ 28 h 85"/>
                    <a:gd name="T4" fmla="*/ 0 w 85"/>
                    <a:gd name="T5" fmla="*/ 57 h 85"/>
                    <a:gd name="T6" fmla="*/ 56 w 85"/>
                    <a:gd name="T7" fmla="*/ 85 h 85"/>
                    <a:gd name="T8" fmla="*/ 85 w 85"/>
                    <a:gd name="T9" fmla="*/ 28 h 85"/>
                    <a:gd name="T10" fmla="*/ 56 w 85"/>
                    <a:gd name="T11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85">
                      <a:moveTo>
                        <a:pt x="56" y="0"/>
                      </a:moveTo>
                      <a:lnTo>
                        <a:pt x="28" y="28"/>
                      </a:lnTo>
                      <a:lnTo>
                        <a:pt x="0" y="57"/>
                      </a:lnTo>
                      <a:lnTo>
                        <a:pt x="56" y="85"/>
                      </a:lnTo>
                      <a:lnTo>
                        <a:pt x="85" y="28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2" name="Freeform 61"/>
                <p:cNvSpPr>
                  <a:spLocks/>
                </p:cNvSpPr>
                <p:nvPr/>
              </p:nvSpPr>
              <p:spPr bwMode="auto">
                <a:xfrm>
                  <a:off x="1855788" y="3270250"/>
                  <a:ext cx="1979613" cy="1709738"/>
                </a:xfrm>
                <a:custGeom>
                  <a:avLst/>
                  <a:gdLst>
                    <a:gd name="T0" fmla="*/ 1162 w 1247"/>
                    <a:gd name="T1" fmla="*/ 964 h 1077"/>
                    <a:gd name="T2" fmla="*/ 1190 w 1247"/>
                    <a:gd name="T3" fmla="*/ 879 h 1077"/>
                    <a:gd name="T4" fmla="*/ 1247 w 1247"/>
                    <a:gd name="T5" fmla="*/ 822 h 1077"/>
                    <a:gd name="T6" fmla="*/ 1219 w 1247"/>
                    <a:gd name="T7" fmla="*/ 737 h 1077"/>
                    <a:gd name="T8" fmla="*/ 1247 w 1247"/>
                    <a:gd name="T9" fmla="*/ 624 h 1077"/>
                    <a:gd name="T10" fmla="*/ 1134 w 1247"/>
                    <a:gd name="T11" fmla="*/ 539 h 1077"/>
                    <a:gd name="T12" fmla="*/ 992 w 1247"/>
                    <a:gd name="T13" fmla="*/ 567 h 1077"/>
                    <a:gd name="T14" fmla="*/ 992 w 1247"/>
                    <a:gd name="T15" fmla="*/ 510 h 1077"/>
                    <a:gd name="T16" fmla="*/ 964 w 1247"/>
                    <a:gd name="T17" fmla="*/ 397 h 1077"/>
                    <a:gd name="T18" fmla="*/ 850 w 1247"/>
                    <a:gd name="T19" fmla="*/ 312 h 1077"/>
                    <a:gd name="T20" fmla="*/ 822 w 1247"/>
                    <a:gd name="T21" fmla="*/ 170 h 1077"/>
                    <a:gd name="T22" fmla="*/ 793 w 1247"/>
                    <a:gd name="T23" fmla="*/ 57 h 1077"/>
                    <a:gd name="T24" fmla="*/ 708 w 1247"/>
                    <a:gd name="T25" fmla="*/ 85 h 1077"/>
                    <a:gd name="T26" fmla="*/ 567 w 1247"/>
                    <a:gd name="T27" fmla="*/ 114 h 1077"/>
                    <a:gd name="T28" fmla="*/ 595 w 1247"/>
                    <a:gd name="T29" fmla="*/ 199 h 1077"/>
                    <a:gd name="T30" fmla="*/ 425 w 1247"/>
                    <a:gd name="T31" fmla="*/ 340 h 1077"/>
                    <a:gd name="T32" fmla="*/ 340 w 1247"/>
                    <a:gd name="T33" fmla="*/ 369 h 1077"/>
                    <a:gd name="T34" fmla="*/ 255 w 1247"/>
                    <a:gd name="T35" fmla="*/ 369 h 1077"/>
                    <a:gd name="T36" fmla="*/ 255 w 1247"/>
                    <a:gd name="T37" fmla="*/ 425 h 1077"/>
                    <a:gd name="T38" fmla="*/ 283 w 1247"/>
                    <a:gd name="T39" fmla="*/ 482 h 1077"/>
                    <a:gd name="T40" fmla="*/ 340 w 1247"/>
                    <a:gd name="T41" fmla="*/ 454 h 1077"/>
                    <a:gd name="T42" fmla="*/ 482 w 1247"/>
                    <a:gd name="T43" fmla="*/ 482 h 1077"/>
                    <a:gd name="T44" fmla="*/ 397 w 1247"/>
                    <a:gd name="T45" fmla="*/ 510 h 1077"/>
                    <a:gd name="T46" fmla="*/ 425 w 1247"/>
                    <a:gd name="T47" fmla="*/ 539 h 1077"/>
                    <a:gd name="T48" fmla="*/ 510 w 1247"/>
                    <a:gd name="T49" fmla="*/ 567 h 1077"/>
                    <a:gd name="T50" fmla="*/ 623 w 1247"/>
                    <a:gd name="T51" fmla="*/ 510 h 1077"/>
                    <a:gd name="T52" fmla="*/ 623 w 1247"/>
                    <a:gd name="T53" fmla="*/ 539 h 1077"/>
                    <a:gd name="T54" fmla="*/ 567 w 1247"/>
                    <a:gd name="T55" fmla="*/ 652 h 1077"/>
                    <a:gd name="T56" fmla="*/ 425 w 1247"/>
                    <a:gd name="T57" fmla="*/ 709 h 1077"/>
                    <a:gd name="T58" fmla="*/ 453 w 1247"/>
                    <a:gd name="T59" fmla="*/ 766 h 1077"/>
                    <a:gd name="T60" fmla="*/ 340 w 1247"/>
                    <a:gd name="T61" fmla="*/ 822 h 1077"/>
                    <a:gd name="T62" fmla="*/ 283 w 1247"/>
                    <a:gd name="T63" fmla="*/ 794 h 1077"/>
                    <a:gd name="T64" fmla="*/ 113 w 1247"/>
                    <a:gd name="T65" fmla="*/ 879 h 1077"/>
                    <a:gd name="T66" fmla="*/ 56 w 1247"/>
                    <a:gd name="T67" fmla="*/ 936 h 1077"/>
                    <a:gd name="T68" fmla="*/ 0 w 1247"/>
                    <a:gd name="T69" fmla="*/ 1049 h 1077"/>
                    <a:gd name="T70" fmla="*/ 141 w 1247"/>
                    <a:gd name="T71" fmla="*/ 1049 h 1077"/>
                    <a:gd name="T72" fmla="*/ 312 w 1247"/>
                    <a:gd name="T73" fmla="*/ 1021 h 1077"/>
                    <a:gd name="T74" fmla="*/ 567 w 1247"/>
                    <a:gd name="T75" fmla="*/ 1021 h 1077"/>
                    <a:gd name="T76" fmla="*/ 737 w 1247"/>
                    <a:gd name="T77" fmla="*/ 1077 h 1077"/>
                    <a:gd name="T78" fmla="*/ 822 w 1247"/>
                    <a:gd name="T79" fmla="*/ 992 h 1077"/>
                    <a:gd name="T80" fmla="*/ 964 w 1247"/>
                    <a:gd name="T81" fmla="*/ 992 h 1077"/>
                    <a:gd name="T82" fmla="*/ 1077 w 1247"/>
                    <a:gd name="T83" fmla="*/ 1021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47" h="1077">
                      <a:moveTo>
                        <a:pt x="1134" y="992"/>
                      </a:moveTo>
                      <a:lnTo>
                        <a:pt x="1162" y="964"/>
                      </a:lnTo>
                      <a:lnTo>
                        <a:pt x="1134" y="907"/>
                      </a:lnTo>
                      <a:lnTo>
                        <a:pt x="1190" y="879"/>
                      </a:lnTo>
                      <a:lnTo>
                        <a:pt x="1190" y="794"/>
                      </a:lnTo>
                      <a:lnTo>
                        <a:pt x="1247" y="822"/>
                      </a:lnTo>
                      <a:lnTo>
                        <a:pt x="1247" y="766"/>
                      </a:lnTo>
                      <a:lnTo>
                        <a:pt x="1219" y="737"/>
                      </a:lnTo>
                      <a:lnTo>
                        <a:pt x="1247" y="681"/>
                      </a:lnTo>
                      <a:lnTo>
                        <a:pt x="1247" y="624"/>
                      </a:lnTo>
                      <a:lnTo>
                        <a:pt x="1134" y="595"/>
                      </a:lnTo>
                      <a:lnTo>
                        <a:pt x="1134" y="539"/>
                      </a:lnTo>
                      <a:lnTo>
                        <a:pt x="1020" y="539"/>
                      </a:lnTo>
                      <a:lnTo>
                        <a:pt x="992" y="567"/>
                      </a:lnTo>
                      <a:lnTo>
                        <a:pt x="964" y="539"/>
                      </a:lnTo>
                      <a:lnTo>
                        <a:pt x="992" y="510"/>
                      </a:lnTo>
                      <a:lnTo>
                        <a:pt x="992" y="425"/>
                      </a:lnTo>
                      <a:lnTo>
                        <a:pt x="964" y="397"/>
                      </a:lnTo>
                      <a:lnTo>
                        <a:pt x="907" y="397"/>
                      </a:lnTo>
                      <a:lnTo>
                        <a:pt x="850" y="312"/>
                      </a:lnTo>
                      <a:lnTo>
                        <a:pt x="850" y="199"/>
                      </a:lnTo>
                      <a:lnTo>
                        <a:pt x="822" y="170"/>
                      </a:lnTo>
                      <a:lnTo>
                        <a:pt x="850" y="114"/>
                      </a:lnTo>
                      <a:lnTo>
                        <a:pt x="793" y="57"/>
                      </a:lnTo>
                      <a:lnTo>
                        <a:pt x="793" y="0"/>
                      </a:lnTo>
                      <a:lnTo>
                        <a:pt x="708" y="85"/>
                      </a:lnTo>
                      <a:lnTo>
                        <a:pt x="652" y="85"/>
                      </a:lnTo>
                      <a:lnTo>
                        <a:pt x="567" y="114"/>
                      </a:lnTo>
                      <a:lnTo>
                        <a:pt x="567" y="142"/>
                      </a:lnTo>
                      <a:lnTo>
                        <a:pt x="595" y="199"/>
                      </a:lnTo>
                      <a:lnTo>
                        <a:pt x="510" y="312"/>
                      </a:lnTo>
                      <a:lnTo>
                        <a:pt x="425" y="340"/>
                      </a:lnTo>
                      <a:lnTo>
                        <a:pt x="340" y="312"/>
                      </a:lnTo>
                      <a:lnTo>
                        <a:pt x="340" y="369"/>
                      </a:lnTo>
                      <a:lnTo>
                        <a:pt x="283" y="340"/>
                      </a:lnTo>
                      <a:lnTo>
                        <a:pt x="255" y="369"/>
                      </a:lnTo>
                      <a:lnTo>
                        <a:pt x="226" y="397"/>
                      </a:lnTo>
                      <a:lnTo>
                        <a:pt x="255" y="425"/>
                      </a:lnTo>
                      <a:lnTo>
                        <a:pt x="283" y="425"/>
                      </a:lnTo>
                      <a:lnTo>
                        <a:pt x="283" y="482"/>
                      </a:lnTo>
                      <a:lnTo>
                        <a:pt x="312" y="510"/>
                      </a:lnTo>
                      <a:lnTo>
                        <a:pt x="340" y="454"/>
                      </a:lnTo>
                      <a:lnTo>
                        <a:pt x="397" y="425"/>
                      </a:lnTo>
                      <a:lnTo>
                        <a:pt x="482" y="482"/>
                      </a:lnTo>
                      <a:lnTo>
                        <a:pt x="453" y="510"/>
                      </a:lnTo>
                      <a:lnTo>
                        <a:pt x="397" y="510"/>
                      </a:lnTo>
                      <a:lnTo>
                        <a:pt x="368" y="595"/>
                      </a:lnTo>
                      <a:lnTo>
                        <a:pt x="425" y="539"/>
                      </a:lnTo>
                      <a:lnTo>
                        <a:pt x="482" y="539"/>
                      </a:lnTo>
                      <a:lnTo>
                        <a:pt x="510" y="567"/>
                      </a:lnTo>
                      <a:lnTo>
                        <a:pt x="567" y="510"/>
                      </a:lnTo>
                      <a:lnTo>
                        <a:pt x="623" y="510"/>
                      </a:lnTo>
                      <a:lnTo>
                        <a:pt x="708" y="539"/>
                      </a:lnTo>
                      <a:lnTo>
                        <a:pt x="623" y="539"/>
                      </a:lnTo>
                      <a:lnTo>
                        <a:pt x="595" y="595"/>
                      </a:lnTo>
                      <a:lnTo>
                        <a:pt x="567" y="652"/>
                      </a:lnTo>
                      <a:lnTo>
                        <a:pt x="510" y="652"/>
                      </a:lnTo>
                      <a:lnTo>
                        <a:pt x="425" y="709"/>
                      </a:lnTo>
                      <a:lnTo>
                        <a:pt x="510" y="737"/>
                      </a:lnTo>
                      <a:lnTo>
                        <a:pt x="453" y="766"/>
                      </a:lnTo>
                      <a:lnTo>
                        <a:pt x="397" y="822"/>
                      </a:lnTo>
                      <a:lnTo>
                        <a:pt x="340" y="822"/>
                      </a:lnTo>
                      <a:lnTo>
                        <a:pt x="312" y="766"/>
                      </a:lnTo>
                      <a:lnTo>
                        <a:pt x="283" y="794"/>
                      </a:lnTo>
                      <a:lnTo>
                        <a:pt x="255" y="851"/>
                      </a:lnTo>
                      <a:lnTo>
                        <a:pt x="113" y="879"/>
                      </a:lnTo>
                      <a:lnTo>
                        <a:pt x="28" y="907"/>
                      </a:lnTo>
                      <a:lnTo>
                        <a:pt x="56" y="936"/>
                      </a:lnTo>
                      <a:lnTo>
                        <a:pt x="0" y="992"/>
                      </a:lnTo>
                      <a:lnTo>
                        <a:pt x="0" y="1049"/>
                      </a:lnTo>
                      <a:lnTo>
                        <a:pt x="0" y="1077"/>
                      </a:lnTo>
                      <a:lnTo>
                        <a:pt x="141" y="1049"/>
                      </a:lnTo>
                      <a:lnTo>
                        <a:pt x="283" y="1077"/>
                      </a:lnTo>
                      <a:lnTo>
                        <a:pt x="312" y="1021"/>
                      </a:lnTo>
                      <a:lnTo>
                        <a:pt x="482" y="1049"/>
                      </a:lnTo>
                      <a:lnTo>
                        <a:pt x="567" y="1021"/>
                      </a:lnTo>
                      <a:lnTo>
                        <a:pt x="623" y="1077"/>
                      </a:lnTo>
                      <a:lnTo>
                        <a:pt x="737" y="1077"/>
                      </a:lnTo>
                      <a:lnTo>
                        <a:pt x="765" y="1021"/>
                      </a:lnTo>
                      <a:lnTo>
                        <a:pt x="822" y="992"/>
                      </a:lnTo>
                      <a:lnTo>
                        <a:pt x="935" y="1021"/>
                      </a:lnTo>
                      <a:lnTo>
                        <a:pt x="964" y="992"/>
                      </a:lnTo>
                      <a:lnTo>
                        <a:pt x="1049" y="1049"/>
                      </a:lnTo>
                      <a:lnTo>
                        <a:pt x="1077" y="1021"/>
                      </a:lnTo>
                      <a:lnTo>
                        <a:pt x="1134" y="99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3" name="Freeform 62"/>
                <p:cNvSpPr>
                  <a:spLocks/>
                </p:cNvSpPr>
                <p:nvPr/>
              </p:nvSpPr>
              <p:spPr bwMode="auto">
                <a:xfrm>
                  <a:off x="5951538" y="2686050"/>
                  <a:ext cx="1754188" cy="1935163"/>
                </a:xfrm>
                <a:custGeom>
                  <a:avLst/>
                  <a:gdLst>
                    <a:gd name="T0" fmla="*/ 595 w 1105"/>
                    <a:gd name="T1" fmla="*/ 141 h 1219"/>
                    <a:gd name="T2" fmla="*/ 765 w 1105"/>
                    <a:gd name="T3" fmla="*/ 113 h 1219"/>
                    <a:gd name="T4" fmla="*/ 822 w 1105"/>
                    <a:gd name="T5" fmla="*/ 56 h 1219"/>
                    <a:gd name="T6" fmla="*/ 907 w 1105"/>
                    <a:gd name="T7" fmla="*/ 56 h 1219"/>
                    <a:gd name="T8" fmla="*/ 963 w 1105"/>
                    <a:gd name="T9" fmla="*/ 255 h 1219"/>
                    <a:gd name="T10" fmla="*/ 963 w 1105"/>
                    <a:gd name="T11" fmla="*/ 340 h 1219"/>
                    <a:gd name="T12" fmla="*/ 1020 w 1105"/>
                    <a:gd name="T13" fmla="*/ 567 h 1219"/>
                    <a:gd name="T14" fmla="*/ 1077 w 1105"/>
                    <a:gd name="T15" fmla="*/ 623 h 1219"/>
                    <a:gd name="T16" fmla="*/ 992 w 1105"/>
                    <a:gd name="T17" fmla="*/ 708 h 1219"/>
                    <a:gd name="T18" fmla="*/ 878 w 1105"/>
                    <a:gd name="T19" fmla="*/ 623 h 1219"/>
                    <a:gd name="T20" fmla="*/ 850 w 1105"/>
                    <a:gd name="T21" fmla="*/ 567 h 1219"/>
                    <a:gd name="T22" fmla="*/ 765 w 1105"/>
                    <a:gd name="T23" fmla="*/ 538 h 1219"/>
                    <a:gd name="T24" fmla="*/ 680 w 1105"/>
                    <a:gd name="T25" fmla="*/ 538 h 1219"/>
                    <a:gd name="T26" fmla="*/ 708 w 1105"/>
                    <a:gd name="T27" fmla="*/ 652 h 1219"/>
                    <a:gd name="T28" fmla="*/ 595 w 1105"/>
                    <a:gd name="T29" fmla="*/ 623 h 1219"/>
                    <a:gd name="T30" fmla="*/ 481 w 1105"/>
                    <a:gd name="T31" fmla="*/ 652 h 1219"/>
                    <a:gd name="T32" fmla="*/ 510 w 1105"/>
                    <a:gd name="T33" fmla="*/ 708 h 1219"/>
                    <a:gd name="T34" fmla="*/ 510 w 1105"/>
                    <a:gd name="T35" fmla="*/ 765 h 1219"/>
                    <a:gd name="T36" fmla="*/ 510 w 1105"/>
                    <a:gd name="T37" fmla="*/ 850 h 1219"/>
                    <a:gd name="T38" fmla="*/ 595 w 1105"/>
                    <a:gd name="T39" fmla="*/ 907 h 1219"/>
                    <a:gd name="T40" fmla="*/ 538 w 1105"/>
                    <a:gd name="T41" fmla="*/ 1020 h 1219"/>
                    <a:gd name="T42" fmla="*/ 538 w 1105"/>
                    <a:gd name="T43" fmla="*/ 1077 h 1219"/>
                    <a:gd name="T44" fmla="*/ 538 w 1105"/>
                    <a:gd name="T45" fmla="*/ 1162 h 1219"/>
                    <a:gd name="T46" fmla="*/ 481 w 1105"/>
                    <a:gd name="T47" fmla="*/ 1162 h 1219"/>
                    <a:gd name="T48" fmla="*/ 340 w 1105"/>
                    <a:gd name="T49" fmla="*/ 1219 h 1219"/>
                    <a:gd name="T50" fmla="*/ 283 w 1105"/>
                    <a:gd name="T51" fmla="*/ 1134 h 1219"/>
                    <a:gd name="T52" fmla="*/ 255 w 1105"/>
                    <a:gd name="T53" fmla="*/ 1077 h 1219"/>
                    <a:gd name="T54" fmla="*/ 170 w 1105"/>
                    <a:gd name="T55" fmla="*/ 963 h 1219"/>
                    <a:gd name="T56" fmla="*/ 113 w 1105"/>
                    <a:gd name="T57" fmla="*/ 850 h 1219"/>
                    <a:gd name="T58" fmla="*/ 56 w 1105"/>
                    <a:gd name="T59" fmla="*/ 765 h 1219"/>
                    <a:gd name="T60" fmla="*/ 28 w 1105"/>
                    <a:gd name="T61" fmla="*/ 680 h 1219"/>
                    <a:gd name="T62" fmla="*/ 28 w 1105"/>
                    <a:gd name="T63" fmla="*/ 623 h 1219"/>
                    <a:gd name="T64" fmla="*/ 85 w 1105"/>
                    <a:gd name="T65" fmla="*/ 623 h 1219"/>
                    <a:gd name="T66" fmla="*/ 198 w 1105"/>
                    <a:gd name="T67" fmla="*/ 567 h 1219"/>
                    <a:gd name="T68" fmla="*/ 113 w 1105"/>
                    <a:gd name="T69" fmla="*/ 538 h 1219"/>
                    <a:gd name="T70" fmla="*/ 141 w 1105"/>
                    <a:gd name="T71" fmla="*/ 453 h 1219"/>
                    <a:gd name="T72" fmla="*/ 113 w 1105"/>
                    <a:gd name="T73" fmla="*/ 368 h 1219"/>
                    <a:gd name="T74" fmla="*/ 198 w 1105"/>
                    <a:gd name="T75" fmla="*/ 311 h 1219"/>
                    <a:gd name="T76" fmla="*/ 283 w 1105"/>
                    <a:gd name="T77" fmla="*/ 311 h 1219"/>
                    <a:gd name="T78" fmla="*/ 340 w 1105"/>
                    <a:gd name="T79" fmla="*/ 255 h 1219"/>
                    <a:gd name="T80" fmla="*/ 368 w 1105"/>
                    <a:gd name="T81" fmla="*/ 141 h 1219"/>
                    <a:gd name="T82" fmla="*/ 453 w 1105"/>
                    <a:gd name="T83" fmla="*/ 113 h 1219"/>
                    <a:gd name="T84" fmla="*/ 538 w 1105"/>
                    <a:gd name="T85" fmla="*/ 113 h 1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105" h="1219">
                      <a:moveTo>
                        <a:pt x="566" y="85"/>
                      </a:moveTo>
                      <a:lnTo>
                        <a:pt x="595" y="141"/>
                      </a:lnTo>
                      <a:lnTo>
                        <a:pt x="737" y="141"/>
                      </a:lnTo>
                      <a:lnTo>
                        <a:pt x="765" y="113"/>
                      </a:lnTo>
                      <a:lnTo>
                        <a:pt x="765" y="56"/>
                      </a:lnTo>
                      <a:lnTo>
                        <a:pt x="822" y="56"/>
                      </a:lnTo>
                      <a:lnTo>
                        <a:pt x="822" y="0"/>
                      </a:lnTo>
                      <a:lnTo>
                        <a:pt x="907" y="56"/>
                      </a:lnTo>
                      <a:lnTo>
                        <a:pt x="963" y="141"/>
                      </a:lnTo>
                      <a:lnTo>
                        <a:pt x="963" y="255"/>
                      </a:lnTo>
                      <a:lnTo>
                        <a:pt x="992" y="340"/>
                      </a:lnTo>
                      <a:lnTo>
                        <a:pt x="963" y="340"/>
                      </a:lnTo>
                      <a:lnTo>
                        <a:pt x="935" y="396"/>
                      </a:lnTo>
                      <a:lnTo>
                        <a:pt x="1020" y="567"/>
                      </a:lnTo>
                      <a:lnTo>
                        <a:pt x="1105" y="595"/>
                      </a:lnTo>
                      <a:lnTo>
                        <a:pt x="1077" y="623"/>
                      </a:lnTo>
                      <a:lnTo>
                        <a:pt x="1077" y="680"/>
                      </a:lnTo>
                      <a:lnTo>
                        <a:pt x="992" y="708"/>
                      </a:lnTo>
                      <a:lnTo>
                        <a:pt x="935" y="708"/>
                      </a:lnTo>
                      <a:lnTo>
                        <a:pt x="878" y="623"/>
                      </a:lnTo>
                      <a:lnTo>
                        <a:pt x="907" y="567"/>
                      </a:lnTo>
                      <a:lnTo>
                        <a:pt x="850" y="567"/>
                      </a:lnTo>
                      <a:lnTo>
                        <a:pt x="822" y="538"/>
                      </a:lnTo>
                      <a:lnTo>
                        <a:pt x="765" y="538"/>
                      </a:lnTo>
                      <a:lnTo>
                        <a:pt x="708" y="482"/>
                      </a:lnTo>
                      <a:lnTo>
                        <a:pt x="680" y="538"/>
                      </a:lnTo>
                      <a:lnTo>
                        <a:pt x="708" y="567"/>
                      </a:lnTo>
                      <a:lnTo>
                        <a:pt x="708" y="652"/>
                      </a:lnTo>
                      <a:lnTo>
                        <a:pt x="652" y="680"/>
                      </a:lnTo>
                      <a:lnTo>
                        <a:pt x="595" y="623"/>
                      </a:lnTo>
                      <a:lnTo>
                        <a:pt x="538" y="652"/>
                      </a:lnTo>
                      <a:lnTo>
                        <a:pt x="481" y="652"/>
                      </a:lnTo>
                      <a:lnTo>
                        <a:pt x="453" y="708"/>
                      </a:lnTo>
                      <a:lnTo>
                        <a:pt x="510" y="708"/>
                      </a:lnTo>
                      <a:lnTo>
                        <a:pt x="481" y="737"/>
                      </a:lnTo>
                      <a:lnTo>
                        <a:pt x="510" y="765"/>
                      </a:lnTo>
                      <a:lnTo>
                        <a:pt x="538" y="737"/>
                      </a:lnTo>
                      <a:lnTo>
                        <a:pt x="510" y="850"/>
                      </a:lnTo>
                      <a:lnTo>
                        <a:pt x="538" y="907"/>
                      </a:lnTo>
                      <a:lnTo>
                        <a:pt x="595" y="907"/>
                      </a:lnTo>
                      <a:lnTo>
                        <a:pt x="566" y="992"/>
                      </a:lnTo>
                      <a:lnTo>
                        <a:pt x="538" y="1020"/>
                      </a:lnTo>
                      <a:lnTo>
                        <a:pt x="566" y="1077"/>
                      </a:lnTo>
                      <a:lnTo>
                        <a:pt x="538" y="1077"/>
                      </a:lnTo>
                      <a:lnTo>
                        <a:pt x="510" y="1105"/>
                      </a:lnTo>
                      <a:lnTo>
                        <a:pt x="538" y="1162"/>
                      </a:lnTo>
                      <a:lnTo>
                        <a:pt x="510" y="1219"/>
                      </a:lnTo>
                      <a:lnTo>
                        <a:pt x="481" y="1162"/>
                      </a:lnTo>
                      <a:lnTo>
                        <a:pt x="453" y="1190"/>
                      </a:lnTo>
                      <a:lnTo>
                        <a:pt x="340" y="1219"/>
                      </a:lnTo>
                      <a:lnTo>
                        <a:pt x="311" y="1219"/>
                      </a:lnTo>
                      <a:lnTo>
                        <a:pt x="283" y="1134"/>
                      </a:lnTo>
                      <a:lnTo>
                        <a:pt x="255" y="1134"/>
                      </a:lnTo>
                      <a:lnTo>
                        <a:pt x="255" y="1077"/>
                      </a:lnTo>
                      <a:lnTo>
                        <a:pt x="170" y="992"/>
                      </a:lnTo>
                      <a:lnTo>
                        <a:pt x="170" y="963"/>
                      </a:lnTo>
                      <a:lnTo>
                        <a:pt x="113" y="907"/>
                      </a:lnTo>
                      <a:lnTo>
                        <a:pt x="113" y="850"/>
                      </a:lnTo>
                      <a:lnTo>
                        <a:pt x="85" y="822"/>
                      </a:lnTo>
                      <a:lnTo>
                        <a:pt x="56" y="765"/>
                      </a:lnTo>
                      <a:lnTo>
                        <a:pt x="56" y="708"/>
                      </a:lnTo>
                      <a:lnTo>
                        <a:pt x="28" y="680"/>
                      </a:lnTo>
                      <a:lnTo>
                        <a:pt x="0" y="652"/>
                      </a:lnTo>
                      <a:lnTo>
                        <a:pt x="28" y="623"/>
                      </a:lnTo>
                      <a:lnTo>
                        <a:pt x="28" y="595"/>
                      </a:lnTo>
                      <a:lnTo>
                        <a:pt x="85" y="623"/>
                      </a:lnTo>
                      <a:lnTo>
                        <a:pt x="141" y="623"/>
                      </a:lnTo>
                      <a:lnTo>
                        <a:pt x="198" y="567"/>
                      </a:lnTo>
                      <a:lnTo>
                        <a:pt x="170" y="538"/>
                      </a:lnTo>
                      <a:lnTo>
                        <a:pt x="113" y="538"/>
                      </a:lnTo>
                      <a:lnTo>
                        <a:pt x="141" y="482"/>
                      </a:lnTo>
                      <a:lnTo>
                        <a:pt x="141" y="453"/>
                      </a:lnTo>
                      <a:lnTo>
                        <a:pt x="85" y="396"/>
                      </a:lnTo>
                      <a:lnTo>
                        <a:pt x="113" y="368"/>
                      </a:lnTo>
                      <a:lnTo>
                        <a:pt x="198" y="340"/>
                      </a:lnTo>
                      <a:lnTo>
                        <a:pt x="198" y="311"/>
                      </a:lnTo>
                      <a:lnTo>
                        <a:pt x="255" y="340"/>
                      </a:lnTo>
                      <a:lnTo>
                        <a:pt x="283" y="311"/>
                      </a:lnTo>
                      <a:lnTo>
                        <a:pt x="311" y="226"/>
                      </a:lnTo>
                      <a:lnTo>
                        <a:pt x="340" y="255"/>
                      </a:lnTo>
                      <a:lnTo>
                        <a:pt x="396" y="198"/>
                      </a:lnTo>
                      <a:lnTo>
                        <a:pt x="368" y="141"/>
                      </a:lnTo>
                      <a:lnTo>
                        <a:pt x="396" y="113"/>
                      </a:lnTo>
                      <a:lnTo>
                        <a:pt x="453" y="113"/>
                      </a:lnTo>
                      <a:lnTo>
                        <a:pt x="481" y="85"/>
                      </a:lnTo>
                      <a:lnTo>
                        <a:pt x="538" y="113"/>
                      </a:lnTo>
                      <a:lnTo>
                        <a:pt x="566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4" name="Freeform 63"/>
                <p:cNvSpPr>
                  <a:spLocks/>
                </p:cNvSpPr>
                <p:nvPr/>
              </p:nvSpPr>
              <p:spPr bwMode="auto">
                <a:xfrm>
                  <a:off x="8066088" y="2414588"/>
                  <a:ext cx="495300" cy="900113"/>
                </a:xfrm>
                <a:custGeom>
                  <a:avLst/>
                  <a:gdLst>
                    <a:gd name="T0" fmla="*/ 142 w 312"/>
                    <a:gd name="T1" fmla="*/ 539 h 567"/>
                    <a:gd name="T2" fmla="*/ 170 w 312"/>
                    <a:gd name="T3" fmla="*/ 567 h 567"/>
                    <a:gd name="T4" fmla="*/ 283 w 312"/>
                    <a:gd name="T5" fmla="*/ 567 h 567"/>
                    <a:gd name="T6" fmla="*/ 283 w 312"/>
                    <a:gd name="T7" fmla="*/ 511 h 567"/>
                    <a:gd name="T8" fmla="*/ 255 w 312"/>
                    <a:gd name="T9" fmla="*/ 454 h 567"/>
                    <a:gd name="T10" fmla="*/ 312 w 312"/>
                    <a:gd name="T11" fmla="*/ 426 h 567"/>
                    <a:gd name="T12" fmla="*/ 312 w 312"/>
                    <a:gd name="T13" fmla="*/ 369 h 567"/>
                    <a:gd name="T14" fmla="*/ 227 w 312"/>
                    <a:gd name="T15" fmla="*/ 256 h 567"/>
                    <a:gd name="T16" fmla="*/ 255 w 312"/>
                    <a:gd name="T17" fmla="*/ 199 h 567"/>
                    <a:gd name="T18" fmla="*/ 198 w 312"/>
                    <a:gd name="T19" fmla="*/ 171 h 567"/>
                    <a:gd name="T20" fmla="*/ 198 w 312"/>
                    <a:gd name="T21" fmla="*/ 0 h 567"/>
                    <a:gd name="T22" fmla="*/ 142 w 312"/>
                    <a:gd name="T23" fmla="*/ 0 h 567"/>
                    <a:gd name="T24" fmla="*/ 113 w 312"/>
                    <a:gd name="T25" fmla="*/ 29 h 567"/>
                    <a:gd name="T26" fmla="*/ 85 w 312"/>
                    <a:gd name="T27" fmla="*/ 86 h 567"/>
                    <a:gd name="T28" fmla="*/ 57 w 312"/>
                    <a:gd name="T29" fmla="*/ 57 h 567"/>
                    <a:gd name="T30" fmla="*/ 0 w 312"/>
                    <a:gd name="T31" fmla="*/ 86 h 567"/>
                    <a:gd name="T32" fmla="*/ 0 w 312"/>
                    <a:gd name="T33" fmla="*/ 142 h 567"/>
                    <a:gd name="T34" fmla="*/ 28 w 312"/>
                    <a:gd name="T35" fmla="*/ 142 h 567"/>
                    <a:gd name="T36" fmla="*/ 0 w 312"/>
                    <a:gd name="T37" fmla="*/ 227 h 567"/>
                    <a:gd name="T38" fmla="*/ 28 w 312"/>
                    <a:gd name="T39" fmla="*/ 256 h 567"/>
                    <a:gd name="T40" fmla="*/ 0 w 312"/>
                    <a:gd name="T41" fmla="*/ 284 h 567"/>
                    <a:gd name="T42" fmla="*/ 0 w 312"/>
                    <a:gd name="T43" fmla="*/ 426 h 567"/>
                    <a:gd name="T44" fmla="*/ 28 w 312"/>
                    <a:gd name="T45" fmla="*/ 454 h 567"/>
                    <a:gd name="T46" fmla="*/ 57 w 312"/>
                    <a:gd name="T47" fmla="*/ 454 h 567"/>
                    <a:gd name="T48" fmla="*/ 0 w 312"/>
                    <a:gd name="T49" fmla="*/ 482 h 567"/>
                    <a:gd name="T50" fmla="*/ 85 w 312"/>
                    <a:gd name="T51" fmla="*/ 567 h 567"/>
                    <a:gd name="T52" fmla="*/ 142 w 312"/>
                    <a:gd name="T53" fmla="*/ 539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12" h="567">
                      <a:moveTo>
                        <a:pt x="142" y="539"/>
                      </a:moveTo>
                      <a:lnTo>
                        <a:pt x="170" y="567"/>
                      </a:lnTo>
                      <a:lnTo>
                        <a:pt x="283" y="567"/>
                      </a:lnTo>
                      <a:lnTo>
                        <a:pt x="283" y="511"/>
                      </a:lnTo>
                      <a:lnTo>
                        <a:pt x="255" y="454"/>
                      </a:lnTo>
                      <a:lnTo>
                        <a:pt x="312" y="426"/>
                      </a:lnTo>
                      <a:lnTo>
                        <a:pt x="312" y="369"/>
                      </a:lnTo>
                      <a:lnTo>
                        <a:pt x="227" y="256"/>
                      </a:lnTo>
                      <a:lnTo>
                        <a:pt x="255" y="199"/>
                      </a:lnTo>
                      <a:lnTo>
                        <a:pt x="198" y="171"/>
                      </a:lnTo>
                      <a:lnTo>
                        <a:pt x="198" y="0"/>
                      </a:lnTo>
                      <a:lnTo>
                        <a:pt x="142" y="0"/>
                      </a:lnTo>
                      <a:lnTo>
                        <a:pt x="113" y="29"/>
                      </a:lnTo>
                      <a:lnTo>
                        <a:pt x="85" y="86"/>
                      </a:lnTo>
                      <a:lnTo>
                        <a:pt x="57" y="57"/>
                      </a:lnTo>
                      <a:lnTo>
                        <a:pt x="0" y="86"/>
                      </a:lnTo>
                      <a:lnTo>
                        <a:pt x="0" y="142"/>
                      </a:lnTo>
                      <a:lnTo>
                        <a:pt x="28" y="142"/>
                      </a:lnTo>
                      <a:lnTo>
                        <a:pt x="0" y="227"/>
                      </a:lnTo>
                      <a:lnTo>
                        <a:pt x="28" y="256"/>
                      </a:lnTo>
                      <a:lnTo>
                        <a:pt x="0" y="284"/>
                      </a:lnTo>
                      <a:lnTo>
                        <a:pt x="0" y="426"/>
                      </a:lnTo>
                      <a:lnTo>
                        <a:pt x="28" y="454"/>
                      </a:lnTo>
                      <a:lnTo>
                        <a:pt x="57" y="454"/>
                      </a:lnTo>
                      <a:lnTo>
                        <a:pt x="0" y="482"/>
                      </a:lnTo>
                      <a:lnTo>
                        <a:pt x="85" y="567"/>
                      </a:lnTo>
                      <a:lnTo>
                        <a:pt x="142" y="53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5" name="Freeform 64"/>
                <p:cNvSpPr>
                  <a:spLocks/>
                </p:cNvSpPr>
                <p:nvPr/>
              </p:nvSpPr>
              <p:spPr bwMode="auto">
                <a:xfrm>
                  <a:off x="5770563" y="1874838"/>
                  <a:ext cx="1395413" cy="1439863"/>
                </a:xfrm>
                <a:custGeom>
                  <a:avLst/>
                  <a:gdLst>
                    <a:gd name="T0" fmla="*/ 85 w 879"/>
                    <a:gd name="T1" fmla="*/ 227 h 907"/>
                    <a:gd name="T2" fmla="*/ 227 w 879"/>
                    <a:gd name="T3" fmla="*/ 227 h 907"/>
                    <a:gd name="T4" fmla="*/ 284 w 879"/>
                    <a:gd name="T5" fmla="*/ 170 h 907"/>
                    <a:gd name="T6" fmla="*/ 340 w 879"/>
                    <a:gd name="T7" fmla="*/ 199 h 907"/>
                    <a:gd name="T8" fmla="*/ 340 w 879"/>
                    <a:gd name="T9" fmla="*/ 142 h 907"/>
                    <a:gd name="T10" fmla="*/ 312 w 879"/>
                    <a:gd name="T11" fmla="*/ 142 h 907"/>
                    <a:gd name="T12" fmla="*/ 340 w 879"/>
                    <a:gd name="T13" fmla="*/ 85 h 907"/>
                    <a:gd name="T14" fmla="*/ 397 w 879"/>
                    <a:gd name="T15" fmla="*/ 85 h 907"/>
                    <a:gd name="T16" fmla="*/ 425 w 879"/>
                    <a:gd name="T17" fmla="*/ 57 h 907"/>
                    <a:gd name="T18" fmla="*/ 482 w 879"/>
                    <a:gd name="T19" fmla="*/ 85 h 907"/>
                    <a:gd name="T20" fmla="*/ 482 w 879"/>
                    <a:gd name="T21" fmla="*/ 0 h 907"/>
                    <a:gd name="T22" fmla="*/ 539 w 879"/>
                    <a:gd name="T23" fmla="*/ 29 h 907"/>
                    <a:gd name="T24" fmla="*/ 595 w 879"/>
                    <a:gd name="T25" fmla="*/ 199 h 907"/>
                    <a:gd name="T26" fmla="*/ 567 w 879"/>
                    <a:gd name="T27" fmla="*/ 227 h 907"/>
                    <a:gd name="T28" fmla="*/ 567 w 879"/>
                    <a:gd name="T29" fmla="*/ 284 h 907"/>
                    <a:gd name="T30" fmla="*/ 595 w 879"/>
                    <a:gd name="T31" fmla="*/ 312 h 907"/>
                    <a:gd name="T32" fmla="*/ 652 w 879"/>
                    <a:gd name="T33" fmla="*/ 312 h 907"/>
                    <a:gd name="T34" fmla="*/ 737 w 879"/>
                    <a:gd name="T35" fmla="*/ 255 h 907"/>
                    <a:gd name="T36" fmla="*/ 766 w 879"/>
                    <a:gd name="T37" fmla="*/ 284 h 907"/>
                    <a:gd name="T38" fmla="*/ 822 w 879"/>
                    <a:gd name="T39" fmla="*/ 284 h 907"/>
                    <a:gd name="T40" fmla="*/ 879 w 879"/>
                    <a:gd name="T41" fmla="*/ 340 h 907"/>
                    <a:gd name="T42" fmla="*/ 879 w 879"/>
                    <a:gd name="T43" fmla="*/ 369 h 907"/>
                    <a:gd name="T44" fmla="*/ 851 w 879"/>
                    <a:gd name="T45" fmla="*/ 397 h 907"/>
                    <a:gd name="T46" fmla="*/ 822 w 879"/>
                    <a:gd name="T47" fmla="*/ 397 h 907"/>
                    <a:gd name="T48" fmla="*/ 794 w 879"/>
                    <a:gd name="T49" fmla="*/ 454 h 907"/>
                    <a:gd name="T50" fmla="*/ 794 w 879"/>
                    <a:gd name="T51" fmla="*/ 539 h 907"/>
                    <a:gd name="T52" fmla="*/ 737 w 879"/>
                    <a:gd name="T53" fmla="*/ 567 h 907"/>
                    <a:gd name="T54" fmla="*/ 709 w 879"/>
                    <a:gd name="T55" fmla="*/ 539 h 907"/>
                    <a:gd name="T56" fmla="*/ 680 w 879"/>
                    <a:gd name="T57" fmla="*/ 596 h 907"/>
                    <a:gd name="T58" fmla="*/ 652 w 879"/>
                    <a:gd name="T59" fmla="*/ 624 h 907"/>
                    <a:gd name="T60" fmla="*/ 595 w 879"/>
                    <a:gd name="T61" fmla="*/ 596 h 907"/>
                    <a:gd name="T62" fmla="*/ 567 w 879"/>
                    <a:gd name="T63" fmla="*/ 624 h 907"/>
                    <a:gd name="T64" fmla="*/ 510 w 879"/>
                    <a:gd name="T65" fmla="*/ 624 h 907"/>
                    <a:gd name="T66" fmla="*/ 482 w 879"/>
                    <a:gd name="T67" fmla="*/ 652 h 907"/>
                    <a:gd name="T68" fmla="*/ 510 w 879"/>
                    <a:gd name="T69" fmla="*/ 709 h 907"/>
                    <a:gd name="T70" fmla="*/ 454 w 879"/>
                    <a:gd name="T71" fmla="*/ 766 h 907"/>
                    <a:gd name="T72" fmla="*/ 425 w 879"/>
                    <a:gd name="T73" fmla="*/ 737 h 907"/>
                    <a:gd name="T74" fmla="*/ 397 w 879"/>
                    <a:gd name="T75" fmla="*/ 822 h 907"/>
                    <a:gd name="T76" fmla="*/ 369 w 879"/>
                    <a:gd name="T77" fmla="*/ 851 h 907"/>
                    <a:gd name="T78" fmla="*/ 312 w 879"/>
                    <a:gd name="T79" fmla="*/ 822 h 907"/>
                    <a:gd name="T80" fmla="*/ 312 w 879"/>
                    <a:gd name="T81" fmla="*/ 851 h 907"/>
                    <a:gd name="T82" fmla="*/ 227 w 879"/>
                    <a:gd name="T83" fmla="*/ 879 h 907"/>
                    <a:gd name="T84" fmla="*/ 199 w 879"/>
                    <a:gd name="T85" fmla="*/ 907 h 907"/>
                    <a:gd name="T86" fmla="*/ 142 w 879"/>
                    <a:gd name="T87" fmla="*/ 879 h 907"/>
                    <a:gd name="T88" fmla="*/ 142 w 879"/>
                    <a:gd name="T89" fmla="*/ 851 h 907"/>
                    <a:gd name="T90" fmla="*/ 199 w 879"/>
                    <a:gd name="T91" fmla="*/ 822 h 907"/>
                    <a:gd name="T92" fmla="*/ 199 w 879"/>
                    <a:gd name="T93" fmla="*/ 794 h 907"/>
                    <a:gd name="T94" fmla="*/ 142 w 879"/>
                    <a:gd name="T95" fmla="*/ 766 h 907"/>
                    <a:gd name="T96" fmla="*/ 85 w 879"/>
                    <a:gd name="T97" fmla="*/ 737 h 907"/>
                    <a:gd name="T98" fmla="*/ 57 w 879"/>
                    <a:gd name="T99" fmla="*/ 709 h 907"/>
                    <a:gd name="T100" fmla="*/ 0 w 879"/>
                    <a:gd name="T101" fmla="*/ 681 h 907"/>
                    <a:gd name="T102" fmla="*/ 28 w 879"/>
                    <a:gd name="T103" fmla="*/ 596 h 907"/>
                    <a:gd name="T104" fmla="*/ 28 w 879"/>
                    <a:gd name="T105" fmla="*/ 511 h 907"/>
                    <a:gd name="T106" fmla="*/ 57 w 879"/>
                    <a:gd name="T107" fmla="*/ 454 h 907"/>
                    <a:gd name="T108" fmla="*/ 85 w 879"/>
                    <a:gd name="T109" fmla="*/ 454 h 907"/>
                    <a:gd name="T110" fmla="*/ 114 w 879"/>
                    <a:gd name="T111" fmla="*/ 426 h 907"/>
                    <a:gd name="T112" fmla="*/ 57 w 879"/>
                    <a:gd name="T113" fmla="*/ 369 h 907"/>
                    <a:gd name="T114" fmla="*/ 85 w 879"/>
                    <a:gd name="T115" fmla="*/ 340 h 907"/>
                    <a:gd name="T116" fmla="*/ 85 w 879"/>
                    <a:gd name="T117" fmla="*/ 22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79" h="907">
                      <a:moveTo>
                        <a:pt x="85" y="227"/>
                      </a:moveTo>
                      <a:lnTo>
                        <a:pt x="227" y="227"/>
                      </a:lnTo>
                      <a:lnTo>
                        <a:pt x="284" y="170"/>
                      </a:lnTo>
                      <a:lnTo>
                        <a:pt x="340" y="199"/>
                      </a:lnTo>
                      <a:lnTo>
                        <a:pt x="340" y="142"/>
                      </a:lnTo>
                      <a:lnTo>
                        <a:pt x="312" y="142"/>
                      </a:lnTo>
                      <a:lnTo>
                        <a:pt x="340" y="85"/>
                      </a:lnTo>
                      <a:lnTo>
                        <a:pt x="397" y="85"/>
                      </a:lnTo>
                      <a:lnTo>
                        <a:pt x="425" y="57"/>
                      </a:lnTo>
                      <a:lnTo>
                        <a:pt x="482" y="85"/>
                      </a:lnTo>
                      <a:lnTo>
                        <a:pt x="482" y="0"/>
                      </a:lnTo>
                      <a:lnTo>
                        <a:pt x="539" y="29"/>
                      </a:lnTo>
                      <a:lnTo>
                        <a:pt x="595" y="199"/>
                      </a:lnTo>
                      <a:lnTo>
                        <a:pt x="567" y="227"/>
                      </a:lnTo>
                      <a:lnTo>
                        <a:pt x="567" y="284"/>
                      </a:lnTo>
                      <a:lnTo>
                        <a:pt x="595" y="312"/>
                      </a:lnTo>
                      <a:lnTo>
                        <a:pt x="652" y="312"/>
                      </a:lnTo>
                      <a:lnTo>
                        <a:pt x="737" y="255"/>
                      </a:lnTo>
                      <a:lnTo>
                        <a:pt x="766" y="284"/>
                      </a:lnTo>
                      <a:lnTo>
                        <a:pt x="822" y="284"/>
                      </a:lnTo>
                      <a:lnTo>
                        <a:pt x="879" y="340"/>
                      </a:lnTo>
                      <a:lnTo>
                        <a:pt x="879" y="369"/>
                      </a:lnTo>
                      <a:lnTo>
                        <a:pt x="851" y="397"/>
                      </a:lnTo>
                      <a:lnTo>
                        <a:pt x="822" y="397"/>
                      </a:lnTo>
                      <a:lnTo>
                        <a:pt x="794" y="454"/>
                      </a:lnTo>
                      <a:lnTo>
                        <a:pt x="794" y="539"/>
                      </a:lnTo>
                      <a:lnTo>
                        <a:pt x="737" y="567"/>
                      </a:lnTo>
                      <a:lnTo>
                        <a:pt x="709" y="539"/>
                      </a:lnTo>
                      <a:lnTo>
                        <a:pt x="680" y="596"/>
                      </a:lnTo>
                      <a:lnTo>
                        <a:pt x="652" y="624"/>
                      </a:lnTo>
                      <a:lnTo>
                        <a:pt x="595" y="596"/>
                      </a:lnTo>
                      <a:lnTo>
                        <a:pt x="567" y="624"/>
                      </a:lnTo>
                      <a:lnTo>
                        <a:pt x="510" y="624"/>
                      </a:lnTo>
                      <a:lnTo>
                        <a:pt x="482" y="652"/>
                      </a:lnTo>
                      <a:lnTo>
                        <a:pt x="510" y="709"/>
                      </a:lnTo>
                      <a:lnTo>
                        <a:pt x="454" y="766"/>
                      </a:lnTo>
                      <a:lnTo>
                        <a:pt x="425" y="737"/>
                      </a:lnTo>
                      <a:lnTo>
                        <a:pt x="397" y="822"/>
                      </a:lnTo>
                      <a:lnTo>
                        <a:pt x="369" y="851"/>
                      </a:lnTo>
                      <a:lnTo>
                        <a:pt x="312" y="822"/>
                      </a:lnTo>
                      <a:lnTo>
                        <a:pt x="312" y="851"/>
                      </a:lnTo>
                      <a:lnTo>
                        <a:pt x="227" y="879"/>
                      </a:lnTo>
                      <a:lnTo>
                        <a:pt x="199" y="907"/>
                      </a:lnTo>
                      <a:lnTo>
                        <a:pt x="142" y="879"/>
                      </a:lnTo>
                      <a:lnTo>
                        <a:pt x="142" y="851"/>
                      </a:lnTo>
                      <a:lnTo>
                        <a:pt x="199" y="822"/>
                      </a:lnTo>
                      <a:lnTo>
                        <a:pt x="199" y="794"/>
                      </a:lnTo>
                      <a:lnTo>
                        <a:pt x="142" y="766"/>
                      </a:ln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0" y="681"/>
                      </a:lnTo>
                      <a:lnTo>
                        <a:pt x="28" y="596"/>
                      </a:lnTo>
                      <a:lnTo>
                        <a:pt x="28" y="511"/>
                      </a:lnTo>
                      <a:lnTo>
                        <a:pt x="57" y="454"/>
                      </a:lnTo>
                      <a:lnTo>
                        <a:pt x="85" y="454"/>
                      </a:lnTo>
                      <a:lnTo>
                        <a:pt x="114" y="426"/>
                      </a:lnTo>
                      <a:lnTo>
                        <a:pt x="57" y="369"/>
                      </a:lnTo>
                      <a:lnTo>
                        <a:pt x="85" y="340"/>
                      </a:lnTo>
                      <a:lnTo>
                        <a:pt x="85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6" name="Freeform 65"/>
                <p:cNvSpPr>
                  <a:spLocks/>
                </p:cNvSpPr>
                <p:nvPr/>
              </p:nvSpPr>
              <p:spPr bwMode="auto">
                <a:xfrm>
                  <a:off x="5321301" y="974725"/>
                  <a:ext cx="1258888" cy="1260475"/>
                </a:xfrm>
                <a:custGeom>
                  <a:avLst/>
                  <a:gdLst>
                    <a:gd name="T0" fmla="*/ 0 w 793"/>
                    <a:gd name="T1" fmla="*/ 255 h 794"/>
                    <a:gd name="T2" fmla="*/ 0 w 793"/>
                    <a:gd name="T3" fmla="*/ 170 h 794"/>
                    <a:gd name="T4" fmla="*/ 28 w 793"/>
                    <a:gd name="T5" fmla="*/ 227 h 794"/>
                    <a:gd name="T6" fmla="*/ 85 w 793"/>
                    <a:gd name="T7" fmla="*/ 227 h 794"/>
                    <a:gd name="T8" fmla="*/ 226 w 793"/>
                    <a:gd name="T9" fmla="*/ 114 h 794"/>
                    <a:gd name="T10" fmla="*/ 255 w 793"/>
                    <a:gd name="T11" fmla="*/ 57 h 794"/>
                    <a:gd name="T12" fmla="*/ 226 w 793"/>
                    <a:gd name="T13" fmla="*/ 0 h 794"/>
                    <a:gd name="T14" fmla="*/ 311 w 793"/>
                    <a:gd name="T15" fmla="*/ 0 h 794"/>
                    <a:gd name="T16" fmla="*/ 311 w 793"/>
                    <a:gd name="T17" fmla="*/ 29 h 794"/>
                    <a:gd name="T18" fmla="*/ 397 w 793"/>
                    <a:gd name="T19" fmla="*/ 142 h 794"/>
                    <a:gd name="T20" fmla="*/ 425 w 793"/>
                    <a:gd name="T21" fmla="*/ 142 h 794"/>
                    <a:gd name="T22" fmla="*/ 453 w 793"/>
                    <a:gd name="T23" fmla="*/ 170 h 794"/>
                    <a:gd name="T24" fmla="*/ 453 w 793"/>
                    <a:gd name="T25" fmla="*/ 199 h 794"/>
                    <a:gd name="T26" fmla="*/ 482 w 793"/>
                    <a:gd name="T27" fmla="*/ 284 h 794"/>
                    <a:gd name="T28" fmla="*/ 510 w 793"/>
                    <a:gd name="T29" fmla="*/ 284 h 794"/>
                    <a:gd name="T30" fmla="*/ 510 w 793"/>
                    <a:gd name="T31" fmla="*/ 340 h 794"/>
                    <a:gd name="T32" fmla="*/ 538 w 793"/>
                    <a:gd name="T33" fmla="*/ 426 h 794"/>
                    <a:gd name="T34" fmla="*/ 595 w 793"/>
                    <a:gd name="T35" fmla="*/ 426 h 794"/>
                    <a:gd name="T36" fmla="*/ 623 w 793"/>
                    <a:gd name="T37" fmla="*/ 397 h 794"/>
                    <a:gd name="T38" fmla="*/ 708 w 793"/>
                    <a:gd name="T39" fmla="*/ 397 h 794"/>
                    <a:gd name="T40" fmla="*/ 765 w 793"/>
                    <a:gd name="T41" fmla="*/ 454 h 794"/>
                    <a:gd name="T42" fmla="*/ 765 w 793"/>
                    <a:gd name="T43" fmla="*/ 511 h 794"/>
                    <a:gd name="T44" fmla="*/ 793 w 793"/>
                    <a:gd name="T45" fmla="*/ 539 h 794"/>
                    <a:gd name="T46" fmla="*/ 765 w 793"/>
                    <a:gd name="T47" fmla="*/ 567 h 794"/>
                    <a:gd name="T48" fmla="*/ 765 w 793"/>
                    <a:gd name="T49" fmla="*/ 652 h 794"/>
                    <a:gd name="T50" fmla="*/ 708 w 793"/>
                    <a:gd name="T51" fmla="*/ 624 h 794"/>
                    <a:gd name="T52" fmla="*/ 680 w 793"/>
                    <a:gd name="T53" fmla="*/ 652 h 794"/>
                    <a:gd name="T54" fmla="*/ 623 w 793"/>
                    <a:gd name="T55" fmla="*/ 652 h 794"/>
                    <a:gd name="T56" fmla="*/ 595 w 793"/>
                    <a:gd name="T57" fmla="*/ 709 h 794"/>
                    <a:gd name="T58" fmla="*/ 623 w 793"/>
                    <a:gd name="T59" fmla="*/ 709 h 794"/>
                    <a:gd name="T60" fmla="*/ 623 w 793"/>
                    <a:gd name="T61" fmla="*/ 766 h 794"/>
                    <a:gd name="T62" fmla="*/ 567 w 793"/>
                    <a:gd name="T63" fmla="*/ 737 h 794"/>
                    <a:gd name="T64" fmla="*/ 510 w 793"/>
                    <a:gd name="T65" fmla="*/ 794 h 794"/>
                    <a:gd name="T66" fmla="*/ 368 w 793"/>
                    <a:gd name="T67" fmla="*/ 794 h 794"/>
                    <a:gd name="T68" fmla="*/ 340 w 793"/>
                    <a:gd name="T69" fmla="*/ 766 h 794"/>
                    <a:gd name="T70" fmla="*/ 311 w 793"/>
                    <a:gd name="T71" fmla="*/ 709 h 794"/>
                    <a:gd name="T72" fmla="*/ 340 w 793"/>
                    <a:gd name="T73" fmla="*/ 709 h 794"/>
                    <a:gd name="T74" fmla="*/ 311 w 793"/>
                    <a:gd name="T75" fmla="*/ 652 h 794"/>
                    <a:gd name="T76" fmla="*/ 255 w 793"/>
                    <a:gd name="T77" fmla="*/ 652 h 794"/>
                    <a:gd name="T78" fmla="*/ 198 w 793"/>
                    <a:gd name="T79" fmla="*/ 681 h 794"/>
                    <a:gd name="T80" fmla="*/ 85 w 793"/>
                    <a:gd name="T81" fmla="*/ 539 h 794"/>
                    <a:gd name="T82" fmla="*/ 85 w 793"/>
                    <a:gd name="T83" fmla="*/ 482 h 794"/>
                    <a:gd name="T84" fmla="*/ 141 w 793"/>
                    <a:gd name="T85" fmla="*/ 482 h 794"/>
                    <a:gd name="T86" fmla="*/ 141 w 793"/>
                    <a:gd name="T87" fmla="*/ 454 h 794"/>
                    <a:gd name="T88" fmla="*/ 85 w 793"/>
                    <a:gd name="T89" fmla="*/ 426 h 794"/>
                    <a:gd name="T90" fmla="*/ 113 w 793"/>
                    <a:gd name="T91" fmla="*/ 340 h 794"/>
                    <a:gd name="T92" fmla="*/ 85 w 793"/>
                    <a:gd name="T93" fmla="*/ 284 h 794"/>
                    <a:gd name="T94" fmla="*/ 28 w 793"/>
                    <a:gd name="T95" fmla="*/ 284 h 794"/>
                    <a:gd name="T96" fmla="*/ 0 w 793"/>
                    <a:gd name="T97" fmla="*/ 255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93" h="794">
                      <a:moveTo>
                        <a:pt x="0" y="255"/>
                      </a:moveTo>
                      <a:lnTo>
                        <a:pt x="0" y="170"/>
                      </a:lnTo>
                      <a:lnTo>
                        <a:pt x="28" y="227"/>
                      </a:lnTo>
                      <a:lnTo>
                        <a:pt x="85" y="227"/>
                      </a:lnTo>
                      <a:lnTo>
                        <a:pt x="226" y="114"/>
                      </a:lnTo>
                      <a:lnTo>
                        <a:pt x="255" y="57"/>
                      </a:lnTo>
                      <a:lnTo>
                        <a:pt x="226" y="0"/>
                      </a:lnTo>
                      <a:lnTo>
                        <a:pt x="311" y="0"/>
                      </a:lnTo>
                      <a:lnTo>
                        <a:pt x="311" y="29"/>
                      </a:lnTo>
                      <a:lnTo>
                        <a:pt x="397" y="142"/>
                      </a:lnTo>
                      <a:lnTo>
                        <a:pt x="425" y="142"/>
                      </a:lnTo>
                      <a:lnTo>
                        <a:pt x="453" y="170"/>
                      </a:lnTo>
                      <a:lnTo>
                        <a:pt x="453" y="199"/>
                      </a:lnTo>
                      <a:lnTo>
                        <a:pt x="482" y="284"/>
                      </a:lnTo>
                      <a:lnTo>
                        <a:pt x="510" y="284"/>
                      </a:lnTo>
                      <a:lnTo>
                        <a:pt x="510" y="340"/>
                      </a:lnTo>
                      <a:lnTo>
                        <a:pt x="538" y="426"/>
                      </a:lnTo>
                      <a:lnTo>
                        <a:pt x="595" y="426"/>
                      </a:lnTo>
                      <a:lnTo>
                        <a:pt x="623" y="397"/>
                      </a:lnTo>
                      <a:lnTo>
                        <a:pt x="708" y="397"/>
                      </a:lnTo>
                      <a:lnTo>
                        <a:pt x="765" y="454"/>
                      </a:lnTo>
                      <a:lnTo>
                        <a:pt x="765" y="511"/>
                      </a:lnTo>
                      <a:lnTo>
                        <a:pt x="793" y="539"/>
                      </a:lnTo>
                      <a:lnTo>
                        <a:pt x="765" y="567"/>
                      </a:lnTo>
                      <a:lnTo>
                        <a:pt x="765" y="652"/>
                      </a:lnTo>
                      <a:lnTo>
                        <a:pt x="708" y="624"/>
                      </a:lnTo>
                      <a:lnTo>
                        <a:pt x="680" y="652"/>
                      </a:lnTo>
                      <a:lnTo>
                        <a:pt x="623" y="652"/>
                      </a:lnTo>
                      <a:lnTo>
                        <a:pt x="595" y="709"/>
                      </a:lnTo>
                      <a:lnTo>
                        <a:pt x="623" y="709"/>
                      </a:lnTo>
                      <a:lnTo>
                        <a:pt x="623" y="766"/>
                      </a:lnTo>
                      <a:lnTo>
                        <a:pt x="567" y="737"/>
                      </a:lnTo>
                      <a:lnTo>
                        <a:pt x="510" y="794"/>
                      </a:lnTo>
                      <a:lnTo>
                        <a:pt x="368" y="794"/>
                      </a:lnTo>
                      <a:lnTo>
                        <a:pt x="340" y="766"/>
                      </a:lnTo>
                      <a:lnTo>
                        <a:pt x="311" y="709"/>
                      </a:lnTo>
                      <a:lnTo>
                        <a:pt x="340" y="709"/>
                      </a:lnTo>
                      <a:lnTo>
                        <a:pt x="311" y="652"/>
                      </a:lnTo>
                      <a:lnTo>
                        <a:pt x="255" y="652"/>
                      </a:lnTo>
                      <a:lnTo>
                        <a:pt x="198" y="681"/>
                      </a:lnTo>
                      <a:lnTo>
                        <a:pt x="85" y="539"/>
                      </a:lnTo>
                      <a:lnTo>
                        <a:pt x="85" y="482"/>
                      </a:lnTo>
                      <a:lnTo>
                        <a:pt x="141" y="482"/>
                      </a:lnTo>
                      <a:lnTo>
                        <a:pt x="141" y="454"/>
                      </a:lnTo>
                      <a:lnTo>
                        <a:pt x="85" y="426"/>
                      </a:lnTo>
                      <a:lnTo>
                        <a:pt x="113" y="340"/>
                      </a:lnTo>
                      <a:lnTo>
                        <a:pt x="85" y="284"/>
                      </a:lnTo>
                      <a:lnTo>
                        <a:pt x="28" y="284"/>
                      </a:lnTo>
                      <a:lnTo>
                        <a:pt x="0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7" name="Freeform 66"/>
                <p:cNvSpPr>
                  <a:spLocks/>
                </p:cNvSpPr>
                <p:nvPr/>
              </p:nvSpPr>
              <p:spPr bwMode="auto">
                <a:xfrm>
                  <a:off x="5815013" y="930275"/>
                  <a:ext cx="855663" cy="765175"/>
                </a:xfrm>
                <a:custGeom>
                  <a:avLst/>
                  <a:gdLst>
                    <a:gd name="T0" fmla="*/ 0 w 539"/>
                    <a:gd name="T1" fmla="*/ 28 h 482"/>
                    <a:gd name="T2" fmla="*/ 0 w 539"/>
                    <a:gd name="T3" fmla="*/ 57 h 482"/>
                    <a:gd name="T4" fmla="*/ 86 w 539"/>
                    <a:gd name="T5" fmla="*/ 170 h 482"/>
                    <a:gd name="T6" fmla="*/ 114 w 539"/>
                    <a:gd name="T7" fmla="*/ 170 h 482"/>
                    <a:gd name="T8" fmla="*/ 142 w 539"/>
                    <a:gd name="T9" fmla="*/ 198 h 482"/>
                    <a:gd name="T10" fmla="*/ 142 w 539"/>
                    <a:gd name="T11" fmla="*/ 227 h 482"/>
                    <a:gd name="T12" fmla="*/ 171 w 539"/>
                    <a:gd name="T13" fmla="*/ 312 h 482"/>
                    <a:gd name="T14" fmla="*/ 199 w 539"/>
                    <a:gd name="T15" fmla="*/ 312 h 482"/>
                    <a:gd name="T16" fmla="*/ 199 w 539"/>
                    <a:gd name="T17" fmla="*/ 368 h 482"/>
                    <a:gd name="T18" fmla="*/ 227 w 539"/>
                    <a:gd name="T19" fmla="*/ 454 h 482"/>
                    <a:gd name="T20" fmla="*/ 284 w 539"/>
                    <a:gd name="T21" fmla="*/ 454 h 482"/>
                    <a:gd name="T22" fmla="*/ 312 w 539"/>
                    <a:gd name="T23" fmla="*/ 425 h 482"/>
                    <a:gd name="T24" fmla="*/ 397 w 539"/>
                    <a:gd name="T25" fmla="*/ 425 h 482"/>
                    <a:gd name="T26" fmla="*/ 454 w 539"/>
                    <a:gd name="T27" fmla="*/ 482 h 482"/>
                    <a:gd name="T28" fmla="*/ 511 w 539"/>
                    <a:gd name="T29" fmla="*/ 454 h 482"/>
                    <a:gd name="T30" fmla="*/ 511 w 539"/>
                    <a:gd name="T31" fmla="*/ 425 h 482"/>
                    <a:gd name="T32" fmla="*/ 482 w 539"/>
                    <a:gd name="T33" fmla="*/ 368 h 482"/>
                    <a:gd name="T34" fmla="*/ 511 w 539"/>
                    <a:gd name="T35" fmla="*/ 340 h 482"/>
                    <a:gd name="T36" fmla="*/ 511 w 539"/>
                    <a:gd name="T37" fmla="*/ 312 h 482"/>
                    <a:gd name="T38" fmla="*/ 539 w 539"/>
                    <a:gd name="T39" fmla="*/ 283 h 482"/>
                    <a:gd name="T40" fmla="*/ 539 w 539"/>
                    <a:gd name="T41" fmla="*/ 255 h 482"/>
                    <a:gd name="T42" fmla="*/ 454 w 539"/>
                    <a:gd name="T43" fmla="*/ 255 h 482"/>
                    <a:gd name="T44" fmla="*/ 511 w 539"/>
                    <a:gd name="T45" fmla="*/ 198 h 482"/>
                    <a:gd name="T46" fmla="*/ 511 w 539"/>
                    <a:gd name="T47" fmla="*/ 142 h 482"/>
                    <a:gd name="T48" fmla="*/ 511 w 539"/>
                    <a:gd name="T49" fmla="*/ 85 h 482"/>
                    <a:gd name="T50" fmla="*/ 454 w 539"/>
                    <a:gd name="T51" fmla="*/ 28 h 482"/>
                    <a:gd name="T52" fmla="*/ 369 w 539"/>
                    <a:gd name="T53" fmla="*/ 85 h 482"/>
                    <a:gd name="T54" fmla="*/ 142 w 539"/>
                    <a:gd name="T55" fmla="*/ 85 h 482"/>
                    <a:gd name="T56" fmla="*/ 114 w 539"/>
                    <a:gd name="T57" fmla="*/ 57 h 482"/>
                    <a:gd name="T58" fmla="*/ 114 w 539"/>
                    <a:gd name="T59" fmla="*/ 0 h 482"/>
                    <a:gd name="T60" fmla="*/ 86 w 539"/>
                    <a:gd name="T61" fmla="*/ 28 h 482"/>
                    <a:gd name="T62" fmla="*/ 57 w 539"/>
                    <a:gd name="T63" fmla="*/ 0 h 482"/>
                    <a:gd name="T64" fmla="*/ 29 w 539"/>
                    <a:gd name="T65" fmla="*/ 28 h 482"/>
                    <a:gd name="T66" fmla="*/ 0 w 539"/>
                    <a:gd name="T67" fmla="*/ 28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39" h="482">
                      <a:moveTo>
                        <a:pt x="0" y="28"/>
                      </a:moveTo>
                      <a:lnTo>
                        <a:pt x="0" y="57"/>
                      </a:lnTo>
                      <a:lnTo>
                        <a:pt x="86" y="170"/>
                      </a:lnTo>
                      <a:lnTo>
                        <a:pt x="114" y="170"/>
                      </a:lnTo>
                      <a:lnTo>
                        <a:pt x="142" y="198"/>
                      </a:lnTo>
                      <a:lnTo>
                        <a:pt x="142" y="227"/>
                      </a:lnTo>
                      <a:lnTo>
                        <a:pt x="171" y="312"/>
                      </a:lnTo>
                      <a:lnTo>
                        <a:pt x="199" y="312"/>
                      </a:lnTo>
                      <a:lnTo>
                        <a:pt x="199" y="368"/>
                      </a:lnTo>
                      <a:lnTo>
                        <a:pt x="227" y="454"/>
                      </a:lnTo>
                      <a:lnTo>
                        <a:pt x="284" y="454"/>
                      </a:lnTo>
                      <a:lnTo>
                        <a:pt x="312" y="425"/>
                      </a:lnTo>
                      <a:lnTo>
                        <a:pt x="397" y="425"/>
                      </a:lnTo>
                      <a:lnTo>
                        <a:pt x="454" y="482"/>
                      </a:lnTo>
                      <a:lnTo>
                        <a:pt x="511" y="454"/>
                      </a:lnTo>
                      <a:lnTo>
                        <a:pt x="511" y="425"/>
                      </a:lnTo>
                      <a:lnTo>
                        <a:pt x="482" y="368"/>
                      </a:lnTo>
                      <a:lnTo>
                        <a:pt x="511" y="340"/>
                      </a:lnTo>
                      <a:lnTo>
                        <a:pt x="511" y="312"/>
                      </a:lnTo>
                      <a:lnTo>
                        <a:pt x="539" y="283"/>
                      </a:lnTo>
                      <a:lnTo>
                        <a:pt x="539" y="255"/>
                      </a:lnTo>
                      <a:lnTo>
                        <a:pt x="454" y="255"/>
                      </a:lnTo>
                      <a:lnTo>
                        <a:pt x="511" y="198"/>
                      </a:lnTo>
                      <a:lnTo>
                        <a:pt x="511" y="142"/>
                      </a:lnTo>
                      <a:lnTo>
                        <a:pt x="511" y="85"/>
                      </a:lnTo>
                      <a:lnTo>
                        <a:pt x="454" y="28"/>
                      </a:lnTo>
                      <a:lnTo>
                        <a:pt x="369" y="85"/>
                      </a:lnTo>
                      <a:lnTo>
                        <a:pt x="142" y="85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lnTo>
                        <a:pt x="86" y="28"/>
                      </a:lnTo>
                      <a:lnTo>
                        <a:pt x="57" y="0"/>
                      </a:lnTo>
                      <a:lnTo>
                        <a:pt x="29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8" name="Freeform 72"/>
                <p:cNvSpPr>
                  <a:spLocks/>
                </p:cNvSpPr>
                <p:nvPr/>
              </p:nvSpPr>
              <p:spPr bwMode="auto">
                <a:xfrm>
                  <a:off x="8335963" y="3225800"/>
                  <a:ext cx="495300" cy="900113"/>
                </a:xfrm>
                <a:custGeom>
                  <a:avLst/>
                  <a:gdLst>
                    <a:gd name="T0" fmla="*/ 113 w 312"/>
                    <a:gd name="T1" fmla="*/ 0 h 567"/>
                    <a:gd name="T2" fmla="*/ 142 w 312"/>
                    <a:gd name="T3" fmla="*/ 0 h 567"/>
                    <a:gd name="T4" fmla="*/ 142 w 312"/>
                    <a:gd name="T5" fmla="*/ 56 h 567"/>
                    <a:gd name="T6" fmla="*/ 170 w 312"/>
                    <a:gd name="T7" fmla="*/ 85 h 567"/>
                    <a:gd name="T8" fmla="*/ 198 w 312"/>
                    <a:gd name="T9" fmla="*/ 56 h 567"/>
                    <a:gd name="T10" fmla="*/ 227 w 312"/>
                    <a:gd name="T11" fmla="*/ 85 h 567"/>
                    <a:gd name="T12" fmla="*/ 227 w 312"/>
                    <a:gd name="T13" fmla="*/ 170 h 567"/>
                    <a:gd name="T14" fmla="*/ 170 w 312"/>
                    <a:gd name="T15" fmla="*/ 227 h 567"/>
                    <a:gd name="T16" fmla="*/ 198 w 312"/>
                    <a:gd name="T17" fmla="*/ 255 h 567"/>
                    <a:gd name="T18" fmla="*/ 227 w 312"/>
                    <a:gd name="T19" fmla="*/ 312 h 567"/>
                    <a:gd name="T20" fmla="*/ 255 w 312"/>
                    <a:gd name="T21" fmla="*/ 368 h 567"/>
                    <a:gd name="T22" fmla="*/ 255 w 312"/>
                    <a:gd name="T23" fmla="*/ 397 h 567"/>
                    <a:gd name="T24" fmla="*/ 312 w 312"/>
                    <a:gd name="T25" fmla="*/ 453 h 567"/>
                    <a:gd name="T26" fmla="*/ 284 w 312"/>
                    <a:gd name="T27" fmla="*/ 567 h 567"/>
                    <a:gd name="T28" fmla="*/ 198 w 312"/>
                    <a:gd name="T29" fmla="*/ 482 h 567"/>
                    <a:gd name="T30" fmla="*/ 142 w 312"/>
                    <a:gd name="T31" fmla="*/ 425 h 567"/>
                    <a:gd name="T32" fmla="*/ 142 w 312"/>
                    <a:gd name="T33" fmla="*/ 397 h 567"/>
                    <a:gd name="T34" fmla="*/ 113 w 312"/>
                    <a:gd name="T35" fmla="*/ 425 h 567"/>
                    <a:gd name="T36" fmla="*/ 113 w 312"/>
                    <a:gd name="T37" fmla="*/ 453 h 567"/>
                    <a:gd name="T38" fmla="*/ 57 w 312"/>
                    <a:gd name="T39" fmla="*/ 453 h 567"/>
                    <a:gd name="T40" fmla="*/ 28 w 312"/>
                    <a:gd name="T41" fmla="*/ 425 h 567"/>
                    <a:gd name="T42" fmla="*/ 57 w 312"/>
                    <a:gd name="T43" fmla="*/ 340 h 567"/>
                    <a:gd name="T44" fmla="*/ 0 w 312"/>
                    <a:gd name="T45" fmla="*/ 283 h 567"/>
                    <a:gd name="T46" fmla="*/ 0 w 312"/>
                    <a:gd name="T47" fmla="*/ 56 h 567"/>
                    <a:gd name="T48" fmla="*/ 113 w 312"/>
                    <a:gd name="T49" fmla="*/ 56 h 567"/>
                    <a:gd name="T50" fmla="*/ 113 w 312"/>
                    <a:gd name="T51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12" h="567">
                      <a:moveTo>
                        <a:pt x="113" y="0"/>
                      </a:moveTo>
                      <a:lnTo>
                        <a:pt x="142" y="0"/>
                      </a:lnTo>
                      <a:lnTo>
                        <a:pt x="142" y="56"/>
                      </a:lnTo>
                      <a:lnTo>
                        <a:pt x="170" y="85"/>
                      </a:lnTo>
                      <a:lnTo>
                        <a:pt x="198" y="56"/>
                      </a:lnTo>
                      <a:lnTo>
                        <a:pt x="227" y="85"/>
                      </a:lnTo>
                      <a:lnTo>
                        <a:pt x="227" y="170"/>
                      </a:lnTo>
                      <a:lnTo>
                        <a:pt x="170" y="227"/>
                      </a:lnTo>
                      <a:lnTo>
                        <a:pt x="198" y="255"/>
                      </a:lnTo>
                      <a:lnTo>
                        <a:pt x="227" y="312"/>
                      </a:lnTo>
                      <a:lnTo>
                        <a:pt x="255" y="368"/>
                      </a:lnTo>
                      <a:lnTo>
                        <a:pt x="255" y="397"/>
                      </a:lnTo>
                      <a:lnTo>
                        <a:pt x="312" y="453"/>
                      </a:lnTo>
                      <a:lnTo>
                        <a:pt x="284" y="567"/>
                      </a:lnTo>
                      <a:lnTo>
                        <a:pt x="198" y="482"/>
                      </a:lnTo>
                      <a:lnTo>
                        <a:pt x="142" y="425"/>
                      </a:lnTo>
                      <a:lnTo>
                        <a:pt x="142" y="397"/>
                      </a:lnTo>
                      <a:lnTo>
                        <a:pt x="113" y="425"/>
                      </a:lnTo>
                      <a:lnTo>
                        <a:pt x="113" y="453"/>
                      </a:lnTo>
                      <a:lnTo>
                        <a:pt x="57" y="453"/>
                      </a:lnTo>
                      <a:lnTo>
                        <a:pt x="28" y="425"/>
                      </a:lnTo>
                      <a:lnTo>
                        <a:pt x="57" y="340"/>
                      </a:lnTo>
                      <a:lnTo>
                        <a:pt x="0" y="283"/>
                      </a:lnTo>
                      <a:lnTo>
                        <a:pt x="0" y="56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9" name="Freeform 73"/>
                <p:cNvSpPr>
                  <a:spLocks/>
                </p:cNvSpPr>
                <p:nvPr/>
              </p:nvSpPr>
              <p:spPr bwMode="auto">
                <a:xfrm>
                  <a:off x="7931151" y="3810000"/>
                  <a:ext cx="1079500" cy="1350963"/>
                </a:xfrm>
                <a:custGeom>
                  <a:avLst/>
                  <a:gdLst>
                    <a:gd name="T0" fmla="*/ 539 w 680"/>
                    <a:gd name="T1" fmla="*/ 199 h 851"/>
                    <a:gd name="T2" fmla="*/ 595 w 680"/>
                    <a:gd name="T3" fmla="*/ 284 h 851"/>
                    <a:gd name="T4" fmla="*/ 595 w 680"/>
                    <a:gd name="T5" fmla="*/ 369 h 851"/>
                    <a:gd name="T6" fmla="*/ 624 w 680"/>
                    <a:gd name="T7" fmla="*/ 454 h 851"/>
                    <a:gd name="T8" fmla="*/ 652 w 680"/>
                    <a:gd name="T9" fmla="*/ 454 h 851"/>
                    <a:gd name="T10" fmla="*/ 624 w 680"/>
                    <a:gd name="T11" fmla="*/ 539 h 851"/>
                    <a:gd name="T12" fmla="*/ 680 w 680"/>
                    <a:gd name="T13" fmla="*/ 539 h 851"/>
                    <a:gd name="T14" fmla="*/ 680 w 680"/>
                    <a:gd name="T15" fmla="*/ 596 h 851"/>
                    <a:gd name="T16" fmla="*/ 624 w 680"/>
                    <a:gd name="T17" fmla="*/ 652 h 851"/>
                    <a:gd name="T18" fmla="*/ 567 w 680"/>
                    <a:gd name="T19" fmla="*/ 652 h 851"/>
                    <a:gd name="T20" fmla="*/ 595 w 680"/>
                    <a:gd name="T21" fmla="*/ 737 h 851"/>
                    <a:gd name="T22" fmla="*/ 595 w 680"/>
                    <a:gd name="T23" fmla="*/ 766 h 851"/>
                    <a:gd name="T24" fmla="*/ 510 w 680"/>
                    <a:gd name="T25" fmla="*/ 822 h 851"/>
                    <a:gd name="T26" fmla="*/ 453 w 680"/>
                    <a:gd name="T27" fmla="*/ 822 h 851"/>
                    <a:gd name="T28" fmla="*/ 255 w 680"/>
                    <a:gd name="T29" fmla="*/ 822 h 851"/>
                    <a:gd name="T30" fmla="*/ 255 w 680"/>
                    <a:gd name="T31" fmla="*/ 851 h 851"/>
                    <a:gd name="T32" fmla="*/ 227 w 680"/>
                    <a:gd name="T33" fmla="*/ 851 h 851"/>
                    <a:gd name="T34" fmla="*/ 113 w 680"/>
                    <a:gd name="T35" fmla="*/ 709 h 851"/>
                    <a:gd name="T36" fmla="*/ 142 w 680"/>
                    <a:gd name="T37" fmla="*/ 681 h 851"/>
                    <a:gd name="T38" fmla="*/ 198 w 680"/>
                    <a:gd name="T39" fmla="*/ 681 h 851"/>
                    <a:gd name="T40" fmla="*/ 170 w 680"/>
                    <a:gd name="T41" fmla="*/ 624 h 851"/>
                    <a:gd name="T42" fmla="*/ 142 w 680"/>
                    <a:gd name="T43" fmla="*/ 624 h 851"/>
                    <a:gd name="T44" fmla="*/ 113 w 680"/>
                    <a:gd name="T45" fmla="*/ 596 h 851"/>
                    <a:gd name="T46" fmla="*/ 28 w 680"/>
                    <a:gd name="T47" fmla="*/ 596 h 851"/>
                    <a:gd name="T48" fmla="*/ 28 w 680"/>
                    <a:gd name="T49" fmla="*/ 567 h 851"/>
                    <a:gd name="T50" fmla="*/ 0 w 680"/>
                    <a:gd name="T51" fmla="*/ 539 h 851"/>
                    <a:gd name="T52" fmla="*/ 0 w 680"/>
                    <a:gd name="T53" fmla="*/ 482 h 851"/>
                    <a:gd name="T54" fmla="*/ 0 w 680"/>
                    <a:gd name="T55" fmla="*/ 426 h 851"/>
                    <a:gd name="T56" fmla="*/ 57 w 680"/>
                    <a:gd name="T57" fmla="*/ 426 h 851"/>
                    <a:gd name="T58" fmla="*/ 85 w 680"/>
                    <a:gd name="T59" fmla="*/ 397 h 851"/>
                    <a:gd name="T60" fmla="*/ 113 w 680"/>
                    <a:gd name="T61" fmla="*/ 255 h 851"/>
                    <a:gd name="T62" fmla="*/ 85 w 680"/>
                    <a:gd name="T63" fmla="*/ 227 h 851"/>
                    <a:gd name="T64" fmla="*/ 113 w 680"/>
                    <a:gd name="T65" fmla="*/ 170 h 851"/>
                    <a:gd name="T66" fmla="*/ 113 w 680"/>
                    <a:gd name="T67" fmla="*/ 142 h 851"/>
                    <a:gd name="T68" fmla="*/ 142 w 680"/>
                    <a:gd name="T69" fmla="*/ 114 h 851"/>
                    <a:gd name="T70" fmla="*/ 142 w 680"/>
                    <a:gd name="T71" fmla="*/ 57 h 851"/>
                    <a:gd name="T72" fmla="*/ 113 w 680"/>
                    <a:gd name="T73" fmla="*/ 29 h 851"/>
                    <a:gd name="T74" fmla="*/ 113 w 680"/>
                    <a:gd name="T75" fmla="*/ 0 h 851"/>
                    <a:gd name="T76" fmla="*/ 170 w 680"/>
                    <a:gd name="T77" fmla="*/ 29 h 851"/>
                    <a:gd name="T78" fmla="*/ 227 w 680"/>
                    <a:gd name="T79" fmla="*/ 0 h 851"/>
                    <a:gd name="T80" fmla="*/ 227 w 680"/>
                    <a:gd name="T81" fmla="*/ 29 h 851"/>
                    <a:gd name="T82" fmla="*/ 255 w 680"/>
                    <a:gd name="T83" fmla="*/ 57 h 851"/>
                    <a:gd name="T84" fmla="*/ 283 w 680"/>
                    <a:gd name="T85" fmla="*/ 57 h 851"/>
                    <a:gd name="T86" fmla="*/ 312 w 680"/>
                    <a:gd name="T87" fmla="*/ 85 h 851"/>
                    <a:gd name="T88" fmla="*/ 368 w 680"/>
                    <a:gd name="T89" fmla="*/ 85 h 851"/>
                    <a:gd name="T90" fmla="*/ 368 w 680"/>
                    <a:gd name="T91" fmla="*/ 57 h 851"/>
                    <a:gd name="T92" fmla="*/ 397 w 680"/>
                    <a:gd name="T93" fmla="*/ 29 h 851"/>
                    <a:gd name="T94" fmla="*/ 397 w 680"/>
                    <a:gd name="T95" fmla="*/ 57 h 851"/>
                    <a:gd name="T96" fmla="*/ 539 w 680"/>
                    <a:gd name="T97" fmla="*/ 199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80" h="851">
                      <a:moveTo>
                        <a:pt x="539" y="199"/>
                      </a:moveTo>
                      <a:lnTo>
                        <a:pt x="595" y="284"/>
                      </a:lnTo>
                      <a:lnTo>
                        <a:pt x="595" y="369"/>
                      </a:lnTo>
                      <a:lnTo>
                        <a:pt x="624" y="454"/>
                      </a:lnTo>
                      <a:lnTo>
                        <a:pt x="652" y="454"/>
                      </a:lnTo>
                      <a:lnTo>
                        <a:pt x="624" y="539"/>
                      </a:lnTo>
                      <a:lnTo>
                        <a:pt x="680" y="539"/>
                      </a:lnTo>
                      <a:lnTo>
                        <a:pt x="680" y="596"/>
                      </a:lnTo>
                      <a:lnTo>
                        <a:pt x="624" y="652"/>
                      </a:lnTo>
                      <a:lnTo>
                        <a:pt x="567" y="652"/>
                      </a:lnTo>
                      <a:lnTo>
                        <a:pt x="595" y="737"/>
                      </a:lnTo>
                      <a:lnTo>
                        <a:pt x="595" y="766"/>
                      </a:lnTo>
                      <a:lnTo>
                        <a:pt x="510" y="822"/>
                      </a:lnTo>
                      <a:lnTo>
                        <a:pt x="453" y="822"/>
                      </a:lnTo>
                      <a:lnTo>
                        <a:pt x="255" y="822"/>
                      </a:lnTo>
                      <a:lnTo>
                        <a:pt x="255" y="851"/>
                      </a:lnTo>
                      <a:lnTo>
                        <a:pt x="227" y="851"/>
                      </a:lnTo>
                      <a:lnTo>
                        <a:pt x="113" y="709"/>
                      </a:lnTo>
                      <a:lnTo>
                        <a:pt x="142" y="681"/>
                      </a:lnTo>
                      <a:lnTo>
                        <a:pt x="198" y="681"/>
                      </a:lnTo>
                      <a:lnTo>
                        <a:pt x="170" y="624"/>
                      </a:lnTo>
                      <a:lnTo>
                        <a:pt x="142" y="624"/>
                      </a:lnTo>
                      <a:lnTo>
                        <a:pt x="113" y="596"/>
                      </a:lnTo>
                      <a:lnTo>
                        <a:pt x="28" y="596"/>
                      </a:lnTo>
                      <a:lnTo>
                        <a:pt x="28" y="567"/>
                      </a:lnTo>
                      <a:lnTo>
                        <a:pt x="0" y="539"/>
                      </a:lnTo>
                      <a:lnTo>
                        <a:pt x="0" y="482"/>
                      </a:lnTo>
                      <a:lnTo>
                        <a:pt x="0" y="426"/>
                      </a:lnTo>
                      <a:lnTo>
                        <a:pt x="57" y="426"/>
                      </a:lnTo>
                      <a:lnTo>
                        <a:pt x="85" y="397"/>
                      </a:lnTo>
                      <a:lnTo>
                        <a:pt x="113" y="255"/>
                      </a:lnTo>
                      <a:lnTo>
                        <a:pt x="85" y="227"/>
                      </a:lnTo>
                      <a:lnTo>
                        <a:pt x="113" y="170"/>
                      </a:lnTo>
                      <a:lnTo>
                        <a:pt x="113" y="142"/>
                      </a:lnTo>
                      <a:lnTo>
                        <a:pt x="142" y="114"/>
                      </a:lnTo>
                      <a:lnTo>
                        <a:pt x="142" y="57"/>
                      </a:lnTo>
                      <a:lnTo>
                        <a:pt x="113" y="29"/>
                      </a:lnTo>
                      <a:lnTo>
                        <a:pt x="113" y="0"/>
                      </a:lnTo>
                      <a:lnTo>
                        <a:pt x="170" y="29"/>
                      </a:lnTo>
                      <a:lnTo>
                        <a:pt x="227" y="0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3" y="57"/>
                      </a:lnTo>
                      <a:lnTo>
                        <a:pt x="312" y="85"/>
                      </a:lnTo>
                      <a:lnTo>
                        <a:pt x="368" y="85"/>
                      </a:lnTo>
                      <a:lnTo>
                        <a:pt x="368" y="57"/>
                      </a:lnTo>
                      <a:lnTo>
                        <a:pt x="397" y="29"/>
                      </a:lnTo>
                      <a:lnTo>
                        <a:pt x="397" y="57"/>
                      </a:lnTo>
                      <a:lnTo>
                        <a:pt x="539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0" name="Freeform 76"/>
                <p:cNvSpPr>
                  <a:spLocks/>
                </p:cNvSpPr>
                <p:nvPr/>
              </p:nvSpPr>
              <p:spPr bwMode="auto">
                <a:xfrm>
                  <a:off x="8740776" y="1604963"/>
                  <a:ext cx="855663" cy="809625"/>
                </a:xfrm>
                <a:custGeom>
                  <a:avLst/>
                  <a:gdLst>
                    <a:gd name="T0" fmla="*/ 340 w 539"/>
                    <a:gd name="T1" fmla="*/ 85 h 510"/>
                    <a:gd name="T2" fmla="*/ 227 w 539"/>
                    <a:gd name="T3" fmla="*/ 170 h 510"/>
                    <a:gd name="T4" fmla="*/ 199 w 539"/>
                    <a:gd name="T5" fmla="*/ 199 h 510"/>
                    <a:gd name="T6" fmla="*/ 199 w 539"/>
                    <a:gd name="T7" fmla="*/ 255 h 510"/>
                    <a:gd name="T8" fmla="*/ 85 w 539"/>
                    <a:gd name="T9" fmla="*/ 255 h 510"/>
                    <a:gd name="T10" fmla="*/ 57 w 539"/>
                    <a:gd name="T11" fmla="*/ 227 h 510"/>
                    <a:gd name="T12" fmla="*/ 29 w 539"/>
                    <a:gd name="T13" fmla="*/ 284 h 510"/>
                    <a:gd name="T14" fmla="*/ 0 w 539"/>
                    <a:gd name="T15" fmla="*/ 369 h 510"/>
                    <a:gd name="T16" fmla="*/ 0 w 539"/>
                    <a:gd name="T17" fmla="*/ 425 h 510"/>
                    <a:gd name="T18" fmla="*/ 85 w 539"/>
                    <a:gd name="T19" fmla="*/ 454 h 510"/>
                    <a:gd name="T20" fmla="*/ 85 w 539"/>
                    <a:gd name="T21" fmla="*/ 482 h 510"/>
                    <a:gd name="T22" fmla="*/ 142 w 539"/>
                    <a:gd name="T23" fmla="*/ 482 h 510"/>
                    <a:gd name="T24" fmla="*/ 170 w 539"/>
                    <a:gd name="T25" fmla="*/ 510 h 510"/>
                    <a:gd name="T26" fmla="*/ 199 w 539"/>
                    <a:gd name="T27" fmla="*/ 510 h 510"/>
                    <a:gd name="T28" fmla="*/ 227 w 539"/>
                    <a:gd name="T29" fmla="*/ 482 h 510"/>
                    <a:gd name="T30" fmla="*/ 284 w 539"/>
                    <a:gd name="T31" fmla="*/ 510 h 510"/>
                    <a:gd name="T32" fmla="*/ 340 w 539"/>
                    <a:gd name="T33" fmla="*/ 454 h 510"/>
                    <a:gd name="T34" fmla="*/ 369 w 539"/>
                    <a:gd name="T35" fmla="*/ 482 h 510"/>
                    <a:gd name="T36" fmla="*/ 454 w 539"/>
                    <a:gd name="T37" fmla="*/ 425 h 510"/>
                    <a:gd name="T38" fmla="*/ 454 w 539"/>
                    <a:gd name="T39" fmla="*/ 369 h 510"/>
                    <a:gd name="T40" fmla="*/ 539 w 539"/>
                    <a:gd name="T41" fmla="*/ 312 h 510"/>
                    <a:gd name="T42" fmla="*/ 510 w 539"/>
                    <a:gd name="T43" fmla="*/ 255 h 510"/>
                    <a:gd name="T44" fmla="*/ 425 w 539"/>
                    <a:gd name="T45" fmla="*/ 312 h 510"/>
                    <a:gd name="T46" fmla="*/ 454 w 539"/>
                    <a:gd name="T47" fmla="*/ 284 h 510"/>
                    <a:gd name="T48" fmla="*/ 397 w 539"/>
                    <a:gd name="T49" fmla="*/ 284 h 510"/>
                    <a:gd name="T50" fmla="*/ 454 w 539"/>
                    <a:gd name="T51" fmla="*/ 227 h 510"/>
                    <a:gd name="T52" fmla="*/ 425 w 539"/>
                    <a:gd name="T53" fmla="*/ 199 h 510"/>
                    <a:gd name="T54" fmla="*/ 454 w 539"/>
                    <a:gd name="T55" fmla="*/ 170 h 510"/>
                    <a:gd name="T56" fmla="*/ 425 w 539"/>
                    <a:gd name="T57" fmla="*/ 142 h 510"/>
                    <a:gd name="T58" fmla="*/ 369 w 539"/>
                    <a:gd name="T59" fmla="*/ 227 h 510"/>
                    <a:gd name="T60" fmla="*/ 369 w 539"/>
                    <a:gd name="T61" fmla="*/ 199 h 510"/>
                    <a:gd name="T62" fmla="*/ 369 w 539"/>
                    <a:gd name="T63" fmla="*/ 142 h 510"/>
                    <a:gd name="T64" fmla="*/ 425 w 539"/>
                    <a:gd name="T65" fmla="*/ 142 h 510"/>
                    <a:gd name="T66" fmla="*/ 425 w 539"/>
                    <a:gd name="T67" fmla="*/ 85 h 510"/>
                    <a:gd name="T68" fmla="*/ 454 w 539"/>
                    <a:gd name="T69" fmla="*/ 85 h 510"/>
                    <a:gd name="T70" fmla="*/ 510 w 539"/>
                    <a:gd name="T71" fmla="*/ 114 h 510"/>
                    <a:gd name="T72" fmla="*/ 510 w 539"/>
                    <a:gd name="T73" fmla="*/ 85 h 510"/>
                    <a:gd name="T74" fmla="*/ 482 w 539"/>
                    <a:gd name="T75" fmla="*/ 0 h 510"/>
                    <a:gd name="T76" fmla="*/ 369 w 539"/>
                    <a:gd name="T77" fmla="*/ 57 h 510"/>
                    <a:gd name="T78" fmla="*/ 340 w 539"/>
                    <a:gd name="T79" fmla="*/ 85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39" h="510">
                      <a:moveTo>
                        <a:pt x="340" y="85"/>
                      </a:moveTo>
                      <a:lnTo>
                        <a:pt x="227" y="170"/>
                      </a:lnTo>
                      <a:lnTo>
                        <a:pt x="199" y="199"/>
                      </a:lnTo>
                      <a:lnTo>
                        <a:pt x="199" y="255"/>
                      </a:lnTo>
                      <a:lnTo>
                        <a:pt x="85" y="255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0" y="369"/>
                      </a:lnTo>
                      <a:lnTo>
                        <a:pt x="0" y="425"/>
                      </a:lnTo>
                      <a:lnTo>
                        <a:pt x="85" y="454"/>
                      </a:lnTo>
                      <a:lnTo>
                        <a:pt x="85" y="482"/>
                      </a:lnTo>
                      <a:lnTo>
                        <a:pt x="142" y="482"/>
                      </a:lnTo>
                      <a:lnTo>
                        <a:pt x="170" y="510"/>
                      </a:lnTo>
                      <a:lnTo>
                        <a:pt x="199" y="510"/>
                      </a:lnTo>
                      <a:lnTo>
                        <a:pt x="227" y="482"/>
                      </a:lnTo>
                      <a:lnTo>
                        <a:pt x="284" y="510"/>
                      </a:lnTo>
                      <a:lnTo>
                        <a:pt x="340" y="454"/>
                      </a:lnTo>
                      <a:lnTo>
                        <a:pt x="369" y="482"/>
                      </a:lnTo>
                      <a:lnTo>
                        <a:pt x="454" y="425"/>
                      </a:lnTo>
                      <a:lnTo>
                        <a:pt x="454" y="369"/>
                      </a:lnTo>
                      <a:lnTo>
                        <a:pt x="539" y="312"/>
                      </a:lnTo>
                      <a:lnTo>
                        <a:pt x="510" y="255"/>
                      </a:lnTo>
                      <a:lnTo>
                        <a:pt x="425" y="312"/>
                      </a:lnTo>
                      <a:lnTo>
                        <a:pt x="454" y="284"/>
                      </a:lnTo>
                      <a:lnTo>
                        <a:pt x="397" y="284"/>
                      </a:lnTo>
                      <a:lnTo>
                        <a:pt x="454" y="227"/>
                      </a:lnTo>
                      <a:lnTo>
                        <a:pt x="425" y="199"/>
                      </a:lnTo>
                      <a:lnTo>
                        <a:pt x="454" y="170"/>
                      </a:lnTo>
                      <a:lnTo>
                        <a:pt x="425" y="142"/>
                      </a:lnTo>
                      <a:lnTo>
                        <a:pt x="369" y="227"/>
                      </a:lnTo>
                      <a:lnTo>
                        <a:pt x="369" y="199"/>
                      </a:lnTo>
                      <a:lnTo>
                        <a:pt x="369" y="142"/>
                      </a:lnTo>
                      <a:lnTo>
                        <a:pt x="425" y="142"/>
                      </a:lnTo>
                      <a:lnTo>
                        <a:pt x="425" y="85"/>
                      </a:lnTo>
                      <a:lnTo>
                        <a:pt x="454" y="85"/>
                      </a:lnTo>
                      <a:lnTo>
                        <a:pt x="510" y="114"/>
                      </a:lnTo>
                      <a:lnTo>
                        <a:pt x="510" y="85"/>
                      </a:lnTo>
                      <a:lnTo>
                        <a:pt x="482" y="0"/>
                      </a:lnTo>
                      <a:lnTo>
                        <a:pt x="369" y="57"/>
                      </a:lnTo>
                      <a:lnTo>
                        <a:pt x="34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1" name="Freeform 77"/>
                <p:cNvSpPr>
                  <a:spLocks/>
                </p:cNvSpPr>
                <p:nvPr/>
              </p:nvSpPr>
              <p:spPr bwMode="auto">
                <a:xfrm>
                  <a:off x="9101138" y="2865438"/>
                  <a:ext cx="990600" cy="1709738"/>
                </a:xfrm>
                <a:custGeom>
                  <a:avLst/>
                  <a:gdLst>
                    <a:gd name="T0" fmla="*/ 170 w 624"/>
                    <a:gd name="T1" fmla="*/ 1077 h 1077"/>
                    <a:gd name="T2" fmla="*/ 113 w 624"/>
                    <a:gd name="T3" fmla="*/ 1077 h 1077"/>
                    <a:gd name="T4" fmla="*/ 57 w 624"/>
                    <a:gd name="T5" fmla="*/ 1021 h 1077"/>
                    <a:gd name="T6" fmla="*/ 28 w 624"/>
                    <a:gd name="T7" fmla="*/ 879 h 1077"/>
                    <a:gd name="T8" fmla="*/ 57 w 624"/>
                    <a:gd name="T9" fmla="*/ 850 h 1077"/>
                    <a:gd name="T10" fmla="*/ 28 w 624"/>
                    <a:gd name="T11" fmla="*/ 822 h 1077"/>
                    <a:gd name="T12" fmla="*/ 85 w 624"/>
                    <a:gd name="T13" fmla="*/ 794 h 1077"/>
                    <a:gd name="T14" fmla="*/ 0 w 624"/>
                    <a:gd name="T15" fmla="*/ 709 h 1077"/>
                    <a:gd name="T16" fmla="*/ 28 w 624"/>
                    <a:gd name="T17" fmla="*/ 595 h 1077"/>
                    <a:gd name="T18" fmla="*/ 85 w 624"/>
                    <a:gd name="T19" fmla="*/ 482 h 1077"/>
                    <a:gd name="T20" fmla="*/ 57 w 624"/>
                    <a:gd name="T21" fmla="*/ 425 h 1077"/>
                    <a:gd name="T22" fmla="*/ 113 w 624"/>
                    <a:gd name="T23" fmla="*/ 340 h 1077"/>
                    <a:gd name="T24" fmla="*/ 170 w 624"/>
                    <a:gd name="T25" fmla="*/ 283 h 1077"/>
                    <a:gd name="T26" fmla="*/ 142 w 624"/>
                    <a:gd name="T27" fmla="*/ 255 h 1077"/>
                    <a:gd name="T28" fmla="*/ 170 w 624"/>
                    <a:gd name="T29" fmla="*/ 170 h 1077"/>
                    <a:gd name="T30" fmla="*/ 142 w 624"/>
                    <a:gd name="T31" fmla="*/ 142 h 1077"/>
                    <a:gd name="T32" fmla="*/ 255 w 624"/>
                    <a:gd name="T33" fmla="*/ 85 h 1077"/>
                    <a:gd name="T34" fmla="*/ 312 w 624"/>
                    <a:gd name="T35" fmla="*/ 28 h 1077"/>
                    <a:gd name="T36" fmla="*/ 369 w 624"/>
                    <a:gd name="T37" fmla="*/ 57 h 1077"/>
                    <a:gd name="T38" fmla="*/ 454 w 624"/>
                    <a:gd name="T39" fmla="*/ 0 h 1077"/>
                    <a:gd name="T40" fmla="*/ 482 w 624"/>
                    <a:gd name="T41" fmla="*/ 85 h 1077"/>
                    <a:gd name="T42" fmla="*/ 510 w 624"/>
                    <a:gd name="T43" fmla="*/ 85 h 1077"/>
                    <a:gd name="T44" fmla="*/ 539 w 624"/>
                    <a:gd name="T45" fmla="*/ 142 h 1077"/>
                    <a:gd name="T46" fmla="*/ 539 w 624"/>
                    <a:gd name="T47" fmla="*/ 198 h 1077"/>
                    <a:gd name="T48" fmla="*/ 567 w 624"/>
                    <a:gd name="T49" fmla="*/ 198 h 1077"/>
                    <a:gd name="T50" fmla="*/ 624 w 624"/>
                    <a:gd name="T51" fmla="*/ 283 h 1077"/>
                    <a:gd name="T52" fmla="*/ 624 w 624"/>
                    <a:gd name="T53" fmla="*/ 312 h 1077"/>
                    <a:gd name="T54" fmla="*/ 567 w 624"/>
                    <a:gd name="T55" fmla="*/ 312 h 1077"/>
                    <a:gd name="T56" fmla="*/ 624 w 624"/>
                    <a:gd name="T57" fmla="*/ 340 h 1077"/>
                    <a:gd name="T58" fmla="*/ 539 w 624"/>
                    <a:gd name="T59" fmla="*/ 454 h 1077"/>
                    <a:gd name="T60" fmla="*/ 425 w 624"/>
                    <a:gd name="T61" fmla="*/ 567 h 1077"/>
                    <a:gd name="T62" fmla="*/ 425 w 624"/>
                    <a:gd name="T63" fmla="*/ 624 h 1077"/>
                    <a:gd name="T64" fmla="*/ 369 w 624"/>
                    <a:gd name="T65" fmla="*/ 737 h 1077"/>
                    <a:gd name="T66" fmla="*/ 283 w 624"/>
                    <a:gd name="T67" fmla="*/ 765 h 1077"/>
                    <a:gd name="T68" fmla="*/ 283 w 624"/>
                    <a:gd name="T69" fmla="*/ 850 h 1077"/>
                    <a:gd name="T70" fmla="*/ 255 w 624"/>
                    <a:gd name="T71" fmla="*/ 907 h 1077"/>
                    <a:gd name="T72" fmla="*/ 198 w 624"/>
                    <a:gd name="T73" fmla="*/ 936 h 1077"/>
                    <a:gd name="T74" fmla="*/ 170 w 624"/>
                    <a:gd name="T75" fmla="*/ 992 h 1077"/>
                    <a:gd name="T76" fmla="*/ 170 w 624"/>
                    <a:gd name="T77" fmla="*/ 1077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24" h="1077">
                      <a:moveTo>
                        <a:pt x="170" y="1077"/>
                      </a:moveTo>
                      <a:lnTo>
                        <a:pt x="113" y="1077"/>
                      </a:lnTo>
                      <a:lnTo>
                        <a:pt x="57" y="1021"/>
                      </a:lnTo>
                      <a:lnTo>
                        <a:pt x="28" y="879"/>
                      </a:lnTo>
                      <a:lnTo>
                        <a:pt x="57" y="850"/>
                      </a:lnTo>
                      <a:lnTo>
                        <a:pt x="28" y="822"/>
                      </a:lnTo>
                      <a:lnTo>
                        <a:pt x="85" y="794"/>
                      </a:lnTo>
                      <a:lnTo>
                        <a:pt x="0" y="709"/>
                      </a:lnTo>
                      <a:lnTo>
                        <a:pt x="28" y="595"/>
                      </a:lnTo>
                      <a:lnTo>
                        <a:pt x="85" y="482"/>
                      </a:lnTo>
                      <a:lnTo>
                        <a:pt x="57" y="425"/>
                      </a:lnTo>
                      <a:lnTo>
                        <a:pt x="113" y="340"/>
                      </a:lnTo>
                      <a:lnTo>
                        <a:pt x="170" y="283"/>
                      </a:lnTo>
                      <a:lnTo>
                        <a:pt x="142" y="255"/>
                      </a:lnTo>
                      <a:lnTo>
                        <a:pt x="170" y="170"/>
                      </a:lnTo>
                      <a:lnTo>
                        <a:pt x="142" y="142"/>
                      </a:lnTo>
                      <a:lnTo>
                        <a:pt x="255" y="85"/>
                      </a:lnTo>
                      <a:lnTo>
                        <a:pt x="312" y="28"/>
                      </a:lnTo>
                      <a:lnTo>
                        <a:pt x="369" y="57"/>
                      </a:lnTo>
                      <a:lnTo>
                        <a:pt x="454" y="0"/>
                      </a:lnTo>
                      <a:lnTo>
                        <a:pt x="482" y="85"/>
                      </a:lnTo>
                      <a:lnTo>
                        <a:pt x="510" y="85"/>
                      </a:lnTo>
                      <a:lnTo>
                        <a:pt x="539" y="142"/>
                      </a:lnTo>
                      <a:lnTo>
                        <a:pt x="539" y="198"/>
                      </a:lnTo>
                      <a:lnTo>
                        <a:pt x="567" y="198"/>
                      </a:lnTo>
                      <a:lnTo>
                        <a:pt x="624" y="283"/>
                      </a:lnTo>
                      <a:lnTo>
                        <a:pt x="624" y="312"/>
                      </a:lnTo>
                      <a:lnTo>
                        <a:pt x="567" y="312"/>
                      </a:lnTo>
                      <a:lnTo>
                        <a:pt x="624" y="340"/>
                      </a:lnTo>
                      <a:lnTo>
                        <a:pt x="539" y="454"/>
                      </a:lnTo>
                      <a:lnTo>
                        <a:pt x="425" y="567"/>
                      </a:lnTo>
                      <a:lnTo>
                        <a:pt x="425" y="624"/>
                      </a:lnTo>
                      <a:lnTo>
                        <a:pt x="369" y="737"/>
                      </a:lnTo>
                      <a:lnTo>
                        <a:pt x="283" y="765"/>
                      </a:lnTo>
                      <a:lnTo>
                        <a:pt x="283" y="850"/>
                      </a:lnTo>
                      <a:lnTo>
                        <a:pt x="255" y="907"/>
                      </a:lnTo>
                      <a:lnTo>
                        <a:pt x="198" y="936"/>
                      </a:lnTo>
                      <a:lnTo>
                        <a:pt x="170" y="992"/>
                      </a:lnTo>
                      <a:lnTo>
                        <a:pt x="170" y="107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2" name="Freeform 78"/>
                <p:cNvSpPr>
                  <a:spLocks/>
                </p:cNvSpPr>
                <p:nvPr/>
              </p:nvSpPr>
              <p:spPr bwMode="auto">
                <a:xfrm>
                  <a:off x="10675938" y="3495675"/>
                  <a:ext cx="225425" cy="314325"/>
                </a:xfrm>
                <a:custGeom>
                  <a:avLst/>
                  <a:gdLst>
                    <a:gd name="T0" fmla="*/ 85 w 142"/>
                    <a:gd name="T1" fmla="*/ 0 h 198"/>
                    <a:gd name="T2" fmla="*/ 142 w 142"/>
                    <a:gd name="T3" fmla="*/ 28 h 198"/>
                    <a:gd name="T4" fmla="*/ 85 w 142"/>
                    <a:gd name="T5" fmla="*/ 113 h 198"/>
                    <a:gd name="T6" fmla="*/ 114 w 142"/>
                    <a:gd name="T7" fmla="*/ 170 h 198"/>
                    <a:gd name="T8" fmla="*/ 85 w 142"/>
                    <a:gd name="T9" fmla="*/ 198 h 198"/>
                    <a:gd name="T10" fmla="*/ 29 w 142"/>
                    <a:gd name="T11" fmla="*/ 198 h 198"/>
                    <a:gd name="T12" fmla="*/ 29 w 142"/>
                    <a:gd name="T13" fmla="*/ 170 h 198"/>
                    <a:gd name="T14" fmla="*/ 0 w 142"/>
                    <a:gd name="T15" fmla="*/ 142 h 198"/>
                    <a:gd name="T16" fmla="*/ 0 w 142"/>
                    <a:gd name="T17" fmla="*/ 85 h 198"/>
                    <a:gd name="T18" fmla="*/ 57 w 142"/>
                    <a:gd name="T19" fmla="*/ 57 h 198"/>
                    <a:gd name="T20" fmla="*/ 57 w 142"/>
                    <a:gd name="T21" fmla="*/ 28 h 198"/>
                    <a:gd name="T22" fmla="*/ 85 w 142"/>
                    <a:gd name="T23" fmla="*/ 0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2" h="198">
                      <a:moveTo>
                        <a:pt x="85" y="0"/>
                      </a:moveTo>
                      <a:lnTo>
                        <a:pt x="142" y="28"/>
                      </a:lnTo>
                      <a:lnTo>
                        <a:pt x="85" y="113"/>
                      </a:lnTo>
                      <a:lnTo>
                        <a:pt x="114" y="170"/>
                      </a:lnTo>
                      <a:lnTo>
                        <a:pt x="85" y="198"/>
                      </a:lnTo>
                      <a:lnTo>
                        <a:pt x="29" y="198"/>
                      </a:lnTo>
                      <a:lnTo>
                        <a:pt x="29" y="170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57" y="57"/>
                      </a:lnTo>
                      <a:lnTo>
                        <a:pt x="57" y="28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3" name="Freeform 79"/>
                <p:cNvSpPr>
                  <a:spLocks/>
                </p:cNvSpPr>
                <p:nvPr/>
              </p:nvSpPr>
              <p:spPr bwMode="auto">
                <a:xfrm>
                  <a:off x="9956801" y="3721100"/>
                  <a:ext cx="989013" cy="900113"/>
                </a:xfrm>
                <a:custGeom>
                  <a:avLst/>
                  <a:gdLst>
                    <a:gd name="T0" fmla="*/ 538 w 623"/>
                    <a:gd name="T1" fmla="*/ 56 h 567"/>
                    <a:gd name="T2" fmla="*/ 482 w 623"/>
                    <a:gd name="T3" fmla="*/ 56 h 567"/>
                    <a:gd name="T4" fmla="*/ 482 w 623"/>
                    <a:gd name="T5" fmla="*/ 28 h 567"/>
                    <a:gd name="T6" fmla="*/ 453 w 623"/>
                    <a:gd name="T7" fmla="*/ 0 h 567"/>
                    <a:gd name="T8" fmla="*/ 425 w 623"/>
                    <a:gd name="T9" fmla="*/ 56 h 567"/>
                    <a:gd name="T10" fmla="*/ 311 w 623"/>
                    <a:gd name="T11" fmla="*/ 113 h 567"/>
                    <a:gd name="T12" fmla="*/ 283 w 623"/>
                    <a:gd name="T13" fmla="*/ 170 h 567"/>
                    <a:gd name="T14" fmla="*/ 255 w 623"/>
                    <a:gd name="T15" fmla="*/ 198 h 567"/>
                    <a:gd name="T16" fmla="*/ 255 w 623"/>
                    <a:gd name="T17" fmla="*/ 255 h 567"/>
                    <a:gd name="T18" fmla="*/ 198 w 623"/>
                    <a:gd name="T19" fmla="*/ 340 h 567"/>
                    <a:gd name="T20" fmla="*/ 113 w 623"/>
                    <a:gd name="T21" fmla="*/ 397 h 567"/>
                    <a:gd name="T22" fmla="*/ 113 w 623"/>
                    <a:gd name="T23" fmla="*/ 425 h 567"/>
                    <a:gd name="T24" fmla="*/ 56 w 623"/>
                    <a:gd name="T25" fmla="*/ 482 h 567"/>
                    <a:gd name="T26" fmla="*/ 0 w 623"/>
                    <a:gd name="T27" fmla="*/ 538 h 567"/>
                    <a:gd name="T28" fmla="*/ 28 w 623"/>
                    <a:gd name="T29" fmla="*/ 567 h 567"/>
                    <a:gd name="T30" fmla="*/ 141 w 623"/>
                    <a:gd name="T31" fmla="*/ 538 h 567"/>
                    <a:gd name="T32" fmla="*/ 141 w 623"/>
                    <a:gd name="T33" fmla="*/ 567 h 567"/>
                    <a:gd name="T34" fmla="*/ 226 w 623"/>
                    <a:gd name="T35" fmla="*/ 538 h 567"/>
                    <a:gd name="T36" fmla="*/ 255 w 623"/>
                    <a:gd name="T37" fmla="*/ 567 h 567"/>
                    <a:gd name="T38" fmla="*/ 311 w 623"/>
                    <a:gd name="T39" fmla="*/ 567 h 567"/>
                    <a:gd name="T40" fmla="*/ 311 w 623"/>
                    <a:gd name="T41" fmla="*/ 538 h 567"/>
                    <a:gd name="T42" fmla="*/ 397 w 623"/>
                    <a:gd name="T43" fmla="*/ 567 h 567"/>
                    <a:gd name="T44" fmla="*/ 453 w 623"/>
                    <a:gd name="T45" fmla="*/ 538 h 567"/>
                    <a:gd name="T46" fmla="*/ 510 w 623"/>
                    <a:gd name="T47" fmla="*/ 567 h 567"/>
                    <a:gd name="T48" fmla="*/ 567 w 623"/>
                    <a:gd name="T49" fmla="*/ 538 h 567"/>
                    <a:gd name="T50" fmla="*/ 510 w 623"/>
                    <a:gd name="T51" fmla="*/ 482 h 567"/>
                    <a:gd name="T52" fmla="*/ 510 w 623"/>
                    <a:gd name="T53" fmla="*/ 453 h 567"/>
                    <a:gd name="T54" fmla="*/ 482 w 623"/>
                    <a:gd name="T55" fmla="*/ 425 h 567"/>
                    <a:gd name="T56" fmla="*/ 538 w 623"/>
                    <a:gd name="T57" fmla="*/ 397 h 567"/>
                    <a:gd name="T58" fmla="*/ 538 w 623"/>
                    <a:gd name="T59" fmla="*/ 368 h 567"/>
                    <a:gd name="T60" fmla="*/ 567 w 623"/>
                    <a:gd name="T61" fmla="*/ 340 h 567"/>
                    <a:gd name="T62" fmla="*/ 595 w 623"/>
                    <a:gd name="T63" fmla="*/ 283 h 567"/>
                    <a:gd name="T64" fmla="*/ 623 w 623"/>
                    <a:gd name="T65" fmla="*/ 198 h 567"/>
                    <a:gd name="T66" fmla="*/ 538 w 623"/>
                    <a:gd name="T67" fmla="*/ 141 h 567"/>
                    <a:gd name="T68" fmla="*/ 538 w 623"/>
                    <a:gd name="T69" fmla="*/ 5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23" h="567">
                      <a:moveTo>
                        <a:pt x="538" y="56"/>
                      </a:moveTo>
                      <a:lnTo>
                        <a:pt x="482" y="56"/>
                      </a:lnTo>
                      <a:lnTo>
                        <a:pt x="482" y="28"/>
                      </a:lnTo>
                      <a:lnTo>
                        <a:pt x="453" y="0"/>
                      </a:lnTo>
                      <a:lnTo>
                        <a:pt x="425" y="56"/>
                      </a:lnTo>
                      <a:lnTo>
                        <a:pt x="311" y="113"/>
                      </a:lnTo>
                      <a:lnTo>
                        <a:pt x="283" y="170"/>
                      </a:lnTo>
                      <a:lnTo>
                        <a:pt x="255" y="198"/>
                      </a:lnTo>
                      <a:lnTo>
                        <a:pt x="255" y="255"/>
                      </a:lnTo>
                      <a:lnTo>
                        <a:pt x="198" y="340"/>
                      </a:lnTo>
                      <a:lnTo>
                        <a:pt x="113" y="397"/>
                      </a:lnTo>
                      <a:lnTo>
                        <a:pt x="113" y="425"/>
                      </a:lnTo>
                      <a:lnTo>
                        <a:pt x="56" y="482"/>
                      </a:lnTo>
                      <a:lnTo>
                        <a:pt x="0" y="538"/>
                      </a:lnTo>
                      <a:lnTo>
                        <a:pt x="28" y="567"/>
                      </a:lnTo>
                      <a:lnTo>
                        <a:pt x="141" y="538"/>
                      </a:lnTo>
                      <a:lnTo>
                        <a:pt x="141" y="567"/>
                      </a:lnTo>
                      <a:lnTo>
                        <a:pt x="226" y="538"/>
                      </a:lnTo>
                      <a:lnTo>
                        <a:pt x="255" y="567"/>
                      </a:lnTo>
                      <a:lnTo>
                        <a:pt x="311" y="567"/>
                      </a:lnTo>
                      <a:lnTo>
                        <a:pt x="311" y="538"/>
                      </a:lnTo>
                      <a:lnTo>
                        <a:pt x="397" y="567"/>
                      </a:lnTo>
                      <a:lnTo>
                        <a:pt x="453" y="538"/>
                      </a:lnTo>
                      <a:lnTo>
                        <a:pt x="510" y="567"/>
                      </a:lnTo>
                      <a:lnTo>
                        <a:pt x="567" y="538"/>
                      </a:lnTo>
                      <a:lnTo>
                        <a:pt x="510" y="482"/>
                      </a:lnTo>
                      <a:lnTo>
                        <a:pt x="510" y="453"/>
                      </a:lnTo>
                      <a:lnTo>
                        <a:pt x="482" y="425"/>
                      </a:lnTo>
                      <a:lnTo>
                        <a:pt x="538" y="397"/>
                      </a:lnTo>
                      <a:lnTo>
                        <a:pt x="538" y="368"/>
                      </a:lnTo>
                      <a:lnTo>
                        <a:pt x="567" y="340"/>
                      </a:lnTo>
                      <a:lnTo>
                        <a:pt x="595" y="283"/>
                      </a:lnTo>
                      <a:lnTo>
                        <a:pt x="623" y="198"/>
                      </a:lnTo>
                      <a:lnTo>
                        <a:pt x="538" y="141"/>
                      </a:lnTo>
                      <a:lnTo>
                        <a:pt x="538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4" name="Freeform 80"/>
                <p:cNvSpPr>
                  <a:spLocks/>
                </p:cNvSpPr>
                <p:nvPr/>
              </p:nvSpPr>
              <p:spPr bwMode="auto">
                <a:xfrm>
                  <a:off x="9371013" y="3405188"/>
                  <a:ext cx="1395413" cy="1169988"/>
                </a:xfrm>
                <a:custGeom>
                  <a:avLst/>
                  <a:gdLst>
                    <a:gd name="T0" fmla="*/ 369 w 879"/>
                    <a:gd name="T1" fmla="*/ 737 h 737"/>
                    <a:gd name="T2" fmla="*/ 482 w 879"/>
                    <a:gd name="T3" fmla="*/ 624 h 737"/>
                    <a:gd name="T4" fmla="*/ 482 w 879"/>
                    <a:gd name="T5" fmla="*/ 596 h 737"/>
                    <a:gd name="T6" fmla="*/ 567 w 879"/>
                    <a:gd name="T7" fmla="*/ 539 h 737"/>
                    <a:gd name="T8" fmla="*/ 624 w 879"/>
                    <a:gd name="T9" fmla="*/ 454 h 737"/>
                    <a:gd name="T10" fmla="*/ 624 w 879"/>
                    <a:gd name="T11" fmla="*/ 397 h 737"/>
                    <a:gd name="T12" fmla="*/ 652 w 879"/>
                    <a:gd name="T13" fmla="*/ 369 h 737"/>
                    <a:gd name="T14" fmla="*/ 680 w 879"/>
                    <a:gd name="T15" fmla="*/ 312 h 737"/>
                    <a:gd name="T16" fmla="*/ 794 w 879"/>
                    <a:gd name="T17" fmla="*/ 255 h 737"/>
                    <a:gd name="T18" fmla="*/ 822 w 879"/>
                    <a:gd name="T19" fmla="*/ 199 h 737"/>
                    <a:gd name="T20" fmla="*/ 822 w 879"/>
                    <a:gd name="T21" fmla="*/ 142 h 737"/>
                    <a:gd name="T22" fmla="*/ 879 w 879"/>
                    <a:gd name="T23" fmla="*/ 114 h 737"/>
                    <a:gd name="T24" fmla="*/ 879 w 879"/>
                    <a:gd name="T25" fmla="*/ 85 h 737"/>
                    <a:gd name="T26" fmla="*/ 879 w 879"/>
                    <a:gd name="T27" fmla="*/ 57 h 737"/>
                    <a:gd name="T28" fmla="*/ 851 w 879"/>
                    <a:gd name="T29" fmla="*/ 57 h 737"/>
                    <a:gd name="T30" fmla="*/ 851 w 879"/>
                    <a:gd name="T31" fmla="*/ 85 h 737"/>
                    <a:gd name="T32" fmla="*/ 766 w 879"/>
                    <a:gd name="T33" fmla="*/ 29 h 737"/>
                    <a:gd name="T34" fmla="*/ 709 w 879"/>
                    <a:gd name="T35" fmla="*/ 29 h 737"/>
                    <a:gd name="T36" fmla="*/ 680 w 879"/>
                    <a:gd name="T37" fmla="*/ 0 h 737"/>
                    <a:gd name="T38" fmla="*/ 680 w 879"/>
                    <a:gd name="T39" fmla="*/ 29 h 737"/>
                    <a:gd name="T40" fmla="*/ 652 w 879"/>
                    <a:gd name="T41" fmla="*/ 29 h 737"/>
                    <a:gd name="T42" fmla="*/ 652 w 879"/>
                    <a:gd name="T43" fmla="*/ 0 h 737"/>
                    <a:gd name="T44" fmla="*/ 624 w 879"/>
                    <a:gd name="T45" fmla="*/ 0 h 737"/>
                    <a:gd name="T46" fmla="*/ 624 w 879"/>
                    <a:gd name="T47" fmla="*/ 85 h 737"/>
                    <a:gd name="T48" fmla="*/ 595 w 879"/>
                    <a:gd name="T49" fmla="*/ 85 h 737"/>
                    <a:gd name="T50" fmla="*/ 595 w 879"/>
                    <a:gd name="T51" fmla="*/ 29 h 737"/>
                    <a:gd name="T52" fmla="*/ 567 w 879"/>
                    <a:gd name="T53" fmla="*/ 29 h 737"/>
                    <a:gd name="T54" fmla="*/ 567 w 879"/>
                    <a:gd name="T55" fmla="*/ 85 h 737"/>
                    <a:gd name="T56" fmla="*/ 539 w 879"/>
                    <a:gd name="T57" fmla="*/ 85 h 737"/>
                    <a:gd name="T58" fmla="*/ 510 w 879"/>
                    <a:gd name="T59" fmla="*/ 57 h 737"/>
                    <a:gd name="T60" fmla="*/ 510 w 879"/>
                    <a:gd name="T61" fmla="*/ 29 h 737"/>
                    <a:gd name="T62" fmla="*/ 482 w 879"/>
                    <a:gd name="T63" fmla="*/ 0 h 737"/>
                    <a:gd name="T64" fmla="*/ 454 w 879"/>
                    <a:gd name="T65" fmla="*/ 0 h 737"/>
                    <a:gd name="T66" fmla="*/ 369 w 879"/>
                    <a:gd name="T67" fmla="*/ 114 h 737"/>
                    <a:gd name="T68" fmla="*/ 255 w 879"/>
                    <a:gd name="T69" fmla="*/ 227 h 737"/>
                    <a:gd name="T70" fmla="*/ 255 w 879"/>
                    <a:gd name="T71" fmla="*/ 284 h 737"/>
                    <a:gd name="T72" fmla="*/ 199 w 879"/>
                    <a:gd name="T73" fmla="*/ 397 h 737"/>
                    <a:gd name="T74" fmla="*/ 113 w 879"/>
                    <a:gd name="T75" fmla="*/ 425 h 737"/>
                    <a:gd name="T76" fmla="*/ 113 w 879"/>
                    <a:gd name="T77" fmla="*/ 510 h 737"/>
                    <a:gd name="T78" fmla="*/ 85 w 879"/>
                    <a:gd name="T79" fmla="*/ 567 h 737"/>
                    <a:gd name="T80" fmla="*/ 28 w 879"/>
                    <a:gd name="T81" fmla="*/ 596 h 737"/>
                    <a:gd name="T82" fmla="*/ 0 w 879"/>
                    <a:gd name="T83" fmla="*/ 652 h 737"/>
                    <a:gd name="T84" fmla="*/ 0 w 879"/>
                    <a:gd name="T85" fmla="*/ 737 h 737"/>
                    <a:gd name="T86" fmla="*/ 28 w 879"/>
                    <a:gd name="T87" fmla="*/ 737 h 737"/>
                    <a:gd name="T88" fmla="*/ 57 w 879"/>
                    <a:gd name="T89" fmla="*/ 709 h 737"/>
                    <a:gd name="T90" fmla="*/ 113 w 879"/>
                    <a:gd name="T91" fmla="*/ 737 h 737"/>
                    <a:gd name="T92" fmla="*/ 142 w 879"/>
                    <a:gd name="T93" fmla="*/ 709 h 737"/>
                    <a:gd name="T94" fmla="*/ 170 w 879"/>
                    <a:gd name="T95" fmla="*/ 681 h 737"/>
                    <a:gd name="T96" fmla="*/ 227 w 879"/>
                    <a:gd name="T97" fmla="*/ 681 h 737"/>
                    <a:gd name="T98" fmla="*/ 255 w 879"/>
                    <a:gd name="T99" fmla="*/ 709 h 737"/>
                    <a:gd name="T100" fmla="*/ 284 w 879"/>
                    <a:gd name="T101" fmla="*/ 737 h 737"/>
                    <a:gd name="T102" fmla="*/ 369 w 879"/>
                    <a:gd name="T103" fmla="*/ 737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879" h="737">
                      <a:moveTo>
                        <a:pt x="369" y="737"/>
                      </a:moveTo>
                      <a:lnTo>
                        <a:pt x="482" y="624"/>
                      </a:lnTo>
                      <a:lnTo>
                        <a:pt x="482" y="596"/>
                      </a:lnTo>
                      <a:lnTo>
                        <a:pt x="567" y="539"/>
                      </a:lnTo>
                      <a:lnTo>
                        <a:pt x="624" y="454"/>
                      </a:lnTo>
                      <a:lnTo>
                        <a:pt x="624" y="397"/>
                      </a:lnTo>
                      <a:lnTo>
                        <a:pt x="652" y="369"/>
                      </a:lnTo>
                      <a:lnTo>
                        <a:pt x="680" y="312"/>
                      </a:lnTo>
                      <a:lnTo>
                        <a:pt x="794" y="255"/>
                      </a:lnTo>
                      <a:lnTo>
                        <a:pt x="822" y="199"/>
                      </a:lnTo>
                      <a:lnTo>
                        <a:pt x="822" y="142"/>
                      </a:lnTo>
                      <a:lnTo>
                        <a:pt x="879" y="114"/>
                      </a:lnTo>
                      <a:lnTo>
                        <a:pt x="879" y="85"/>
                      </a:lnTo>
                      <a:lnTo>
                        <a:pt x="879" y="57"/>
                      </a:lnTo>
                      <a:lnTo>
                        <a:pt x="851" y="57"/>
                      </a:lnTo>
                      <a:lnTo>
                        <a:pt x="851" y="85"/>
                      </a:lnTo>
                      <a:lnTo>
                        <a:pt x="766" y="29"/>
                      </a:lnTo>
                      <a:lnTo>
                        <a:pt x="709" y="29"/>
                      </a:lnTo>
                      <a:lnTo>
                        <a:pt x="680" y="0"/>
                      </a:lnTo>
                      <a:lnTo>
                        <a:pt x="680" y="29"/>
                      </a:lnTo>
                      <a:lnTo>
                        <a:pt x="652" y="29"/>
                      </a:lnTo>
                      <a:lnTo>
                        <a:pt x="652" y="0"/>
                      </a:lnTo>
                      <a:lnTo>
                        <a:pt x="624" y="0"/>
                      </a:lnTo>
                      <a:lnTo>
                        <a:pt x="624" y="85"/>
                      </a:lnTo>
                      <a:lnTo>
                        <a:pt x="595" y="85"/>
                      </a:lnTo>
                      <a:lnTo>
                        <a:pt x="595" y="29"/>
                      </a:lnTo>
                      <a:lnTo>
                        <a:pt x="567" y="29"/>
                      </a:lnTo>
                      <a:lnTo>
                        <a:pt x="567" y="85"/>
                      </a:lnTo>
                      <a:lnTo>
                        <a:pt x="539" y="85"/>
                      </a:lnTo>
                      <a:lnTo>
                        <a:pt x="510" y="57"/>
                      </a:lnTo>
                      <a:lnTo>
                        <a:pt x="510" y="29"/>
                      </a:lnTo>
                      <a:lnTo>
                        <a:pt x="482" y="0"/>
                      </a:lnTo>
                      <a:lnTo>
                        <a:pt x="454" y="0"/>
                      </a:lnTo>
                      <a:lnTo>
                        <a:pt x="369" y="114"/>
                      </a:lnTo>
                      <a:lnTo>
                        <a:pt x="255" y="227"/>
                      </a:lnTo>
                      <a:lnTo>
                        <a:pt x="255" y="284"/>
                      </a:lnTo>
                      <a:lnTo>
                        <a:pt x="199" y="397"/>
                      </a:lnTo>
                      <a:lnTo>
                        <a:pt x="113" y="425"/>
                      </a:lnTo>
                      <a:lnTo>
                        <a:pt x="113" y="510"/>
                      </a:lnTo>
                      <a:lnTo>
                        <a:pt x="85" y="567"/>
                      </a:lnTo>
                      <a:lnTo>
                        <a:pt x="28" y="596"/>
                      </a:lnTo>
                      <a:lnTo>
                        <a:pt x="0" y="652"/>
                      </a:lnTo>
                      <a:lnTo>
                        <a:pt x="0" y="737"/>
                      </a:lnTo>
                      <a:lnTo>
                        <a:pt x="28" y="737"/>
                      </a:lnTo>
                      <a:lnTo>
                        <a:pt x="57" y="709"/>
                      </a:lnTo>
                      <a:lnTo>
                        <a:pt x="113" y="737"/>
                      </a:lnTo>
                      <a:lnTo>
                        <a:pt x="142" y="709"/>
                      </a:lnTo>
                      <a:lnTo>
                        <a:pt x="170" y="681"/>
                      </a:lnTo>
                      <a:lnTo>
                        <a:pt x="227" y="681"/>
                      </a:lnTo>
                      <a:lnTo>
                        <a:pt x="255" y="709"/>
                      </a:lnTo>
                      <a:lnTo>
                        <a:pt x="284" y="737"/>
                      </a:lnTo>
                      <a:lnTo>
                        <a:pt x="369" y="73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5" name="Freeform 81"/>
                <p:cNvSpPr>
                  <a:spLocks/>
                </p:cNvSpPr>
                <p:nvPr/>
              </p:nvSpPr>
              <p:spPr bwMode="auto">
                <a:xfrm>
                  <a:off x="8605838" y="2235200"/>
                  <a:ext cx="1216025" cy="765175"/>
                </a:xfrm>
                <a:custGeom>
                  <a:avLst/>
                  <a:gdLst>
                    <a:gd name="T0" fmla="*/ 766 w 766"/>
                    <a:gd name="T1" fmla="*/ 397 h 482"/>
                    <a:gd name="T2" fmla="*/ 681 w 766"/>
                    <a:gd name="T3" fmla="*/ 454 h 482"/>
                    <a:gd name="T4" fmla="*/ 624 w 766"/>
                    <a:gd name="T5" fmla="*/ 425 h 482"/>
                    <a:gd name="T6" fmla="*/ 567 w 766"/>
                    <a:gd name="T7" fmla="*/ 482 h 482"/>
                    <a:gd name="T8" fmla="*/ 539 w 766"/>
                    <a:gd name="T9" fmla="*/ 397 h 482"/>
                    <a:gd name="T10" fmla="*/ 510 w 766"/>
                    <a:gd name="T11" fmla="*/ 369 h 482"/>
                    <a:gd name="T12" fmla="*/ 454 w 766"/>
                    <a:gd name="T13" fmla="*/ 397 h 482"/>
                    <a:gd name="T14" fmla="*/ 397 w 766"/>
                    <a:gd name="T15" fmla="*/ 369 h 482"/>
                    <a:gd name="T16" fmla="*/ 227 w 766"/>
                    <a:gd name="T17" fmla="*/ 482 h 482"/>
                    <a:gd name="T18" fmla="*/ 142 w 766"/>
                    <a:gd name="T19" fmla="*/ 482 h 482"/>
                    <a:gd name="T20" fmla="*/ 170 w 766"/>
                    <a:gd name="T21" fmla="*/ 369 h 482"/>
                    <a:gd name="T22" fmla="*/ 199 w 766"/>
                    <a:gd name="T23" fmla="*/ 284 h 482"/>
                    <a:gd name="T24" fmla="*/ 170 w 766"/>
                    <a:gd name="T25" fmla="*/ 227 h 482"/>
                    <a:gd name="T26" fmla="*/ 114 w 766"/>
                    <a:gd name="T27" fmla="*/ 199 h 482"/>
                    <a:gd name="T28" fmla="*/ 85 w 766"/>
                    <a:gd name="T29" fmla="*/ 255 h 482"/>
                    <a:gd name="T30" fmla="*/ 28 w 766"/>
                    <a:gd name="T31" fmla="*/ 227 h 482"/>
                    <a:gd name="T32" fmla="*/ 28 w 766"/>
                    <a:gd name="T33" fmla="*/ 170 h 482"/>
                    <a:gd name="T34" fmla="*/ 0 w 766"/>
                    <a:gd name="T35" fmla="*/ 170 h 482"/>
                    <a:gd name="T36" fmla="*/ 0 w 766"/>
                    <a:gd name="T37" fmla="*/ 113 h 482"/>
                    <a:gd name="T38" fmla="*/ 28 w 766"/>
                    <a:gd name="T39" fmla="*/ 0 h 482"/>
                    <a:gd name="T40" fmla="*/ 57 w 766"/>
                    <a:gd name="T41" fmla="*/ 57 h 482"/>
                    <a:gd name="T42" fmla="*/ 85 w 766"/>
                    <a:gd name="T43" fmla="*/ 28 h 482"/>
                    <a:gd name="T44" fmla="*/ 170 w 766"/>
                    <a:gd name="T45" fmla="*/ 57 h 482"/>
                    <a:gd name="T46" fmla="*/ 170 w 766"/>
                    <a:gd name="T47" fmla="*/ 85 h 482"/>
                    <a:gd name="T48" fmla="*/ 227 w 766"/>
                    <a:gd name="T49" fmla="*/ 85 h 482"/>
                    <a:gd name="T50" fmla="*/ 255 w 766"/>
                    <a:gd name="T51" fmla="*/ 113 h 482"/>
                    <a:gd name="T52" fmla="*/ 284 w 766"/>
                    <a:gd name="T53" fmla="*/ 113 h 482"/>
                    <a:gd name="T54" fmla="*/ 312 w 766"/>
                    <a:gd name="T55" fmla="*/ 85 h 482"/>
                    <a:gd name="T56" fmla="*/ 369 w 766"/>
                    <a:gd name="T57" fmla="*/ 113 h 482"/>
                    <a:gd name="T58" fmla="*/ 425 w 766"/>
                    <a:gd name="T59" fmla="*/ 57 h 482"/>
                    <a:gd name="T60" fmla="*/ 454 w 766"/>
                    <a:gd name="T61" fmla="*/ 85 h 482"/>
                    <a:gd name="T62" fmla="*/ 539 w 766"/>
                    <a:gd name="T63" fmla="*/ 28 h 482"/>
                    <a:gd name="T64" fmla="*/ 539 w 766"/>
                    <a:gd name="T65" fmla="*/ 57 h 482"/>
                    <a:gd name="T66" fmla="*/ 510 w 766"/>
                    <a:gd name="T67" fmla="*/ 85 h 482"/>
                    <a:gd name="T68" fmla="*/ 539 w 766"/>
                    <a:gd name="T69" fmla="*/ 113 h 482"/>
                    <a:gd name="T70" fmla="*/ 567 w 766"/>
                    <a:gd name="T71" fmla="*/ 28 h 482"/>
                    <a:gd name="T72" fmla="*/ 595 w 766"/>
                    <a:gd name="T73" fmla="*/ 28 h 482"/>
                    <a:gd name="T74" fmla="*/ 624 w 766"/>
                    <a:gd name="T75" fmla="*/ 57 h 482"/>
                    <a:gd name="T76" fmla="*/ 624 w 766"/>
                    <a:gd name="T77" fmla="*/ 85 h 482"/>
                    <a:gd name="T78" fmla="*/ 595 w 766"/>
                    <a:gd name="T79" fmla="*/ 113 h 482"/>
                    <a:gd name="T80" fmla="*/ 624 w 766"/>
                    <a:gd name="T81" fmla="*/ 170 h 482"/>
                    <a:gd name="T82" fmla="*/ 681 w 766"/>
                    <a:gd name="T83" fmla="*/ 312 h 482"/>
                    <a:gd name="T84" fmla="*/ 737 w 766"/>
                    <a:gd name="T85" fmla="*/ 397 h 482"/>
                    <a:gd name="T86" fmla="*/ 766 w 766"/>
                    <a:gd name="T87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766" h="482">
                      <a:moveTo>
                        <a:pt x="766" y="397"/>
                      </a:moveTo>
                      <a:lnTo>
                        <a:pt x="681" y="454"/>
                      </a:lnTo>
                      <a:lnTo>
                        <a:pt x="624" y="425"/>
                      </a:lnTo>
                      <a:lnTo>
                        <a:pt x="567" y="482"/>
                      </a:lnTo>
                      <a:lnTo>
                        <a:pt x="539" y="397"/>
                      </a:lnTo>
                      <a:lnTo>
                        <a:pt x="510" y="369"/>
                      </a:lnTo>
                      <a:lnTo>
                        <a:pt x="454" y="397"/>
                      </a:lnTo>
                      <a:lnTo>
                        <a:pt x="397" y="369"/>
                      </a:lnTo>
                      <a:lnTo>
                        <a:pt x="227" y="482"/>
                      </a:lnTo>
                      <a:lnTo>
                        <a:pt x="142" y="482"/>
                      </a:lnTo>
                      <a:lnTo>
                        <a:pt x="170" y="369"/>
                      </a:lnTo>
                      <a:lnTo>
                        <a:pt x="199" y="284"/>
                      </a:lnTo>
                      <a:lnTo>
                        <a:pt x="170" y="227"/>
                      </a:lnTo>
                      <a:lnTo>
                        <a:pt x="114" y="199"/>
                      </a:lnTo>
                      <a:lnTo>
                        <a:pt x="85" y="255"/>
                      </a:lnTo>
                      <a:lnTo>
                        <a:pt x="28" y="227"/>
                      </a:lnTo>
                      <a:lnTo>
                        <a:pt x="28" y="170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28" y="0"/>
                      </a:lnTo>
                      <a:lnTo>
                        <a:pt x="57" y="57"/>
                      </a:lnTo>
                      <a:lnTo>
                        <a:pt x="85" y="28"/>
                      </a:lnTo>
                      <a:lnTo>
                        <a:pt x="170" y="57"/>
                      </a:lnTo>
                      <a:lnTo>
                        <a:pt x="170" y="85"/>
                      </a:lnTo>
                      <a:lnTo>
                        <a:pt x="227" y="85"/>
                      </a:lnTo>
                      <a:lnTo>
                        <a:pt x="255" y="113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369" y="113"/>
                      </a:lnTo>
                      <a:lnTo>
                        <a:pt x="425" y="57"/>
                      </a:lnTo>
                      <a:lnTo>
                        <a:pt x="454" y="85"/>
                      </a:lnTo>
                      <a:lnTo>
                        <a:pt x="539" y="28"/>
                      </a:lnTo>
                      <a:lnTo>
                        <a:pt x="539" y="57"/>
                      </a:lnTo>
                      <a:lnTo>
                        <a:pt x="510" y="85"/>
                      </a:lnTo>
                      <a:lnTo>
                        <a:pt x="539" y="113"/>
                      </a:lnTo>
                      <a:lnTo>
                        <a:pt x="567" y="28"/>
                      </a:lnTo>
                      <a:lnTo>
                        <a:pt x="595" y="28"/>
                      </a:lnTo>
                      <a:lnTo>
                        <a:pt x="624" y="57"/>
                      </a:lnTo>
                      <a:lnTo>
                        <a:pt x="624" y="85"/>
                      </a:lnTo>
                      <a:lnTo>
                        <a:pt x="595" y="113"/>
                      </a:lnTo>
                      <a:lnTo>
                        <a:pt x="624" y="170"/>
                      </a:lnTo>
                      <a:lnTo>
                        <a:pt x="681" y="312"/>
                      </a:lnTo>
                      <a:lnTo>
                        <a:pt x="737" y="397"/>
                      </a:lnTo>
                      <a:lnTo>
                        <a:pt x="766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6" name="Freeform 82"/>
                <p:cNvSpPr>
                  <a:spLocks/>
                </p:cNvSpPr>
                <p:nvPr/>
              </p:nvSpPr>
              <p:spPr bwMode="auto">
                <a:xfrm>
                  <a:off x="8380413" y="2370138"/>
                  <a:ext cx="1125538" cy="2386013"/>
                </a:xfrm>
                <a:custGeom>
                  <a:avLst/>
                  <a:gdLst>
                    <a:gd name="T0" fmla="*/ 114 w 709"/>
                    <a:gd name="T1" fmla="*/ 0 h 1503"/>
                    <a:gd name="T2" fmla="*/ 0 w 709"/>
                    <a:gd name="T3" fmla="*/ 28 h 1503"/>
                    <a:gd name="T4" fmla="*/ 57 w 709"/>
                    <a:gd name="T5" fmla="*/ 227 h 1503"/>
                    <a:gd name="T6" fmla="*/ 114 w 709"/>
                    <a:gd name="T7" fmla="*/ 397 h 1503"/>
                    <a:gd name="T8" fmla="*/ 57 w 709"/>
                    <a:gd name="T9" fmla="*/ 482 h 1503"/>
                    <a:gd name="T10" fmla="*/ 114 w 709"/>
                    <a:gd name="T11" fmla="*/ 539 h 1503"/>
                    <a:gd name="T12" fmla="*/ 142 w 709"/>
                    <a:gd name="T13" fmla="*/ 624 h 1503"/>
                    <a:gd name="T14" fmla="*/ 199 w 709"/>
                    <a:gd name="T15" fmla="*/ 624 h 1503"/>
                    <a:gd name="T16" fmla="*/ 142 w 709"/>
                    <a:gd name="T17" fmla="*/ 766 h 1503"/>
                    <a:gd name="T18" fmla="*/ 227 w 709"/>
                    <a:gd name="T19" fmla="*/ 907 h 1503"/>
                    <a:gd name="T20" fmla="*/ 284 w 709"/>
                    <a:gd name="T21" fmla="*/ 992 h 1503"/>
                    <a:gd name="T22" fmla="*/ 312 w 709"/>
                    <a:gd name="T23" fmla="*/ 1191 h 1503"/>
                    <a:gd name="T24" fmla="*/ 341 w 709"/>
                    <a:gd name="T25" fmla="*/ 1361 h 1503"/>
                    <a:gd name="T26" fmla="*/ 341 w 709"/>
                    <a:gd name="T27" fmla="*/ 1446 h 1503"/>
                    <a:gd name="T28" fmla="*/ 397 w 709"/>
                    <a:gd name="T29" fmla="*/ 1503 h 1503"/>
                    <a:gd name="T30" fmla="*/ 454 w 709"/>
                    <a:gd name="T31" fmla="*/ 1446 h 1503"/>
                    <a:gd name="T32" fmla="*/ 567 w 709"/>
                    <a:gd name="T33" fmla="*/ 1389 h 1503"/>
                    <a:gd name="T34" fmla="*/ 482 w 709"/>
                    <a:gd name="T35" fmla="*/ 1191 h 1503"/>
                    <a:gd name="T36" fmla="*/ 482 w 709"/>
                    <a:gd name="T37" fmla="*/ 1134 h 1503"/>
                    <a:gd name="T38" fmla="*/ 454 w 709"/>
                    <a:gd name="T39" fmla="*/ 1021 h 1503"/>
                    <a:gd name="T40" fmla="*/ 539 w 709"/>
                    <a:gd name="T41" fmla="*/ 794 h 1503"/>
                    <a:gd name="T42" fmla="*/ 565 w 709"/>
                    <a:gd name="T43" fmla="*/ 651 h 1503"/>
                    <a:gd name="T44" fmla="*/ 596 w 709"/>
                    <a:gd name="T45" fmla="*/ 567 h 1503"/>
                    <a:gd name="T46" fmla="*/ 596 w 709"/>
                    <a:gd name="T47" fmla="*/ 454 h 1503"/>
                    <a:gd name="T48" fmla="*/ 681 w 709"/>
                    <a:gd name="T49" fmla="*/ 312 h 1503"/>
                    <a:gd name="T50" fmla="*/ 596 w 709"/>
                    <a:gd name="T51" fmla="*/ 312 h 1503"/>
                    <a:gd name="T52" fmla="*/ 369 w 709"/>
                    <a:gd name="T53" fmla="*/ 397 h 1503"/>
                    <a:gd name="T54" fmla="*/ 341 w 709"/>
                    <a:gd name="T55" fmla="*/ 199 h 1503"/>
                    <a:gd name="T56" fmla="*/ 256 w 709"/>
                    <a:gd name="T57" fmla="*/ 114 h 1503"/>
                    <a:gd name="T58" fmla="*/ 170 w 709"/>
                    <a:gd name="T59" fmla="*/ 142 h 1503"/>
                    <a:gd name="T60" fmla="*/ 142 w 709"/>
                    <a:gd name="T61" fmla="*/ 85 h 1503"/>
                    <a:gd name="T62" fmla="*/ 142 w 709"/>
                    <a:gd name="T63" fmla="*/ 28 h 1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09" h="1503">
                      <a:moveTo>
                        <a:pt x="142" y="28"/>
                      </a:moveTo>
                      <a:lnTo>
                        <a:pt x="114" y="0"/>
                      </a:ln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0" y="199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114" y="397"/>
                      </a:lnTo>
                      <a:lnTo>
                        <a:pt x="114" y="454"/>
                      </a:lnTo>
                      <a:lnTo>
                        <a:pt x="57" y="482"/>
                      </a:lnTo>
                      <a:lnTo>
                        <a:pt x="85" y="539"/>
                      </a:lnTo>
                      <a:lnTo>
                        <a:pt x="114" y="539"/>
                      </a:lnTo>
                      <a:lnTo>
                        <a:pt x="114" y="595"/>
                      </a:lnTo>
                      <a:lnTo>
                        <a:pt x="142" y="624"/>
                      </a:lnTo>
                      <a:lnTo>
                        <a:pt x="170" y="595"/>
                      </a:lnTo>
                      <a:lnTo>
                        <a:pt x="199" y="624"/>
                      </a:lnTo>
                      <a:lnTo>
                        <a:pt x="199" y="709"/>
                      </a:lnTo>
                      <a:lnTo>
                        <a:pt x="142" y="766"/>
                      </a:lnTo>
                      <a:lnTo>
                        <a:pt x="170" y="794"/>
                      </a:lnTo>
                      <a:lnTo>
                        <a:pt x="227" y="907"/>
                      </a:lnTo>
                      <a:lnTo>
                        <a:pt x="227" y="936"/>
                      </a:lnTo>
                      <a:lnTo>
                        <a:pt x="284" y="992"/>
                      </a:lnTo>
                      <a:lnTo>
                        <a:pt x="256" y="1106"/>
                      </a:lnTo>
                      <a:lnTo>
                        <a:pt x="312" y="1191"/>
                      </a:lnTo>
                      <a:lnTo>
                        <a:pt x="312" y="1276"/>
                      </a:lnTo>
                      <a:lnTo>
                        <a:pt x="341" y="1361"/>
                      </a:lnTo>
                      <a:lnTo>
                        <a:pt x="369" y="1361"/>
                      </a:lnTo>
                      <a:lnTo>
                        <a:pt x="341" y="1446"/>
                      </a:lnTo>
                      <a:lnTo>
                        <a:pt x="397" y="1446"/>
                      </a:lnTo>
                      <a:lnTo>
                        <a:pt x="397" y="1503"/>
                      </a:lnTo>
                      <a:lnTo>
                        <a:pt x="454" y="1474"/>
                      </a:lnTo>
                      <a:lnTo>
                        <a:pt x="454" y="1446"/>
                      </a:lnTo>
                      <a:lnTo>
                        <a:pt x="539" y="1418"/>
                      </a:lnTo>
                      <a:lnTo>
                        <a:pt x="567" y="1389"/>
                      </a:lnTo>
                      <a:lnTo>
                        <a:pt x="511" y="1333"/>
                      </a:lnTo>
                      <a:lnTo>
                        <a:pt x="482" y="1191"/>
                      </a:lnTo>
                      <a:lnTo>
                        <a:pt x="511" y="1162"/>
                      </a:lnTo>
                      <a:lnTo>
                        <a:pt x="482" y="1134"/>
                      </a:lnTo>
                      <a:lnTo>
                        <a:pt x="539" y="1106"/>
                      </a:lnTo>
                      <a:lnTo>
                        <a:pt x="454" y="1021"/>
                      </a:lnTo>
                      <a:lnTo>
                        <a:pt x="482" y="907"/>
                      </a:lnTo>
                      <a:lnTo>
                        <a:pt x="539" y="794"/>
                      </a:lnTo>
                      <a:lnTo>
                        <a:pt x="511" y="737"/>
                      </a:lnTo>
                      <a:lnTo>
                        <a:pt x="565" y="651"/>
                      </a:lnTo>
                      <a:lnTo>
                        <a:pt x="624" y="595"/>
                      </a:lnTo>
                      <a:lnTo>
                        <a:pt x="596" y="567"/>
                      </a:lnTo>
                      <a:lnTo>
                        <a:pt x="624" y="482"/>
                      </a:lnTo>
                      <a:lnTo>
                        <a:pt x="596" y="454"/>
                      </a:lnTo>
                      <a:lnTo>
                        <a:pt x="709" y="397"/>
                      </a:lnTo>
                      <a:lnTo>
                        <a:pt x="681" y="312"/>
                      </a:lnTo>
                      <a:lnTo>
                        <a:pt x="652" y="284"/>
                      </a:lnTo>
                      <a:lnTo>
                        <a:pt x="596" y="312"/>
                      </a:lnTo>
                      <a:lnTo>
                        <a:pt x="539" y="284"/>
                      </a:lnTo>
                      <a:lnTo>
                        <a:pt x="369" y="397"/>
                      </a:lnTo>
                      <a:lnTo>
                        <a:pt x="284" y="397"/>
                      </a:lnTo>
                      <a:lnTo>
                        <a:pt x="341" y="199"/>
                      </a:lnTo>
                      <a:lnTo>
                        <a:pt x="312" y="142"/>
                      </a:lnTo>
                      <a:lnTo>
                        <a:pt x="256" y="114"/>
                      </a:lnTo>
                      <a:lnTo>
                        <a:pt x="227" y="170"/>
                      </a:lnTo>
                      <a:lnTo>
                        <a:pt x="170" y="142"/>
                      </a:lnTo>
                      <a:lnTo>
                        <a:pt x="170" y="85"/>
                      </a:lnTo>
                      <a:lnTo>
                        <a:pt x="142" y="85"/>
                      </a:lnTo>
                      <a:lnTo>
                        <a:pt x="142" y="57"/>
                      </a:lnTo>
                      <a:lnTo>
                        <a:pt x="142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7" name="Freeform 34"/>
                <p:cNvSpPr>
                  <a:spLocks/>
                </p:cNvSpPr>
                <p:nvPr/>
              </p:nvSpPr>
              <p:spPr bwMode="auto">
                <a:xfrm>
                  <a:off x="5095876" y="4035425"/>
                  <a:ext cx="530144" cy="944563"/>
                </a:xfrm>
                <a:custGeom>
                  <a:avLst/>
                  <a:gdLst>
                    <a:gd name="T0" fmla="*/ 595 w 595"/>
                    <a:gd name="T1" fmla="*/ 142 h 595"/>
                    <a:gd name="T2" fmla="*/ 567 w 595"/>
                    <a:gd name="T3" fmla="*/ 170 h 595"/>
                    <a:gd name="T4" fmla="*/ 567 w 595"/>
                    <a:gd name="T5" fmla="*/ 227 h 595"/>
                    <a:gd name="T6" fmla="*/ 510 w 595"/>
                    <a:gd name="T7" fmla="*/ 255 h 595"/>
                    <a:gd name="T8" fmla="*/ 482 w 595"/>
                    <a:gd name="T9" fmla="*/ 255 h 595"/>
                    <a:gd name="T10" fmla="*/ 453 w 595"/>
                    <a:gd name="T11" fmla="*/ 284 h 595"/>
                    <a:gd name="T12" fmla="*/ 453 w 595"/>
                    <a:gd name="T13" fmla="*/ 312 h 595"/>
                    <a:gd name="T14" fmla="*/ 482 w 595"/>
                    <a:gd name="T15" fmla="*/ 369 h 595"/>
                    <a:gd name="T16" fmla="*/ 453 w 595"/>
                    <a:gd name="T17" fmla="*/ 425 h 595"/>
                    <a:gd name="T18" fmla="*/ 397 w 595"/>
                    <a:gd name="T19" fmla="*/ 397 h 595"/>
                    <a:gd name="T20" fmla="*/ 368 w 595"/>
                    <a:gd name="T21" fmla="*/ 340 h 595"/>
                    <a:gd name="T22" fmla="*/ 340 w 595"/>
                    <a:gd name="T23" fmla="*/ 340 h 595"/>
                    <a:gd name="T24" fmla="*/ 312 w 595"/>
                    <a:gd name="T25" fmla="*/ 397 h 595"/>
                    <a:gd name="T26" fmla="*/ 255 w 595"/>
                    <a:gd name="T27" fmla="*/ 340 h 595"/>
                    <a:gd name="T28" fmla="*/ 227 w 595"/>
                    <a:gd name="T29" fmla="*/ 397 h 595"/>
                    <a:gd name="T30" fmla="*/ 227 w 595"/>
                    <a:gd name="T31" fmla="*/ 454 h 595"/>
                    <a:gd name="T32" fmla="*/ 198 w 595"/>
                    <a:gd name="T33" fmla="*/ 454 h 595"/>
                    <a:gd name="T34" fmla="*/ 198 w 595"/>
                    <a:gd name="T35" fmla="*/ 482 h 595"/>
                    <a:gd name="T36" fmla="*/ 255 w 595"/>
                    <a:gd name="T37" fmla="*/ 510 h 595"/>
                    <a:gd name="T38" fmla="*/ 142 w 595"/>
                    <a:gd name="T39" fmla="*/ 595 h 595"/>
                    <a:gd name="T40" fmla="*/ 85 w 595"/>
                    <a:gd name="T41" fmla="*/ 595 h 595"/>
                    <a:gd name="T42" fmla="*/ 57 w 595"/>
                    <a:gd name="T43" fmla="*/ 567 h 595"/>
                    <a:gd name="T44" fmla="*/ 28 w 595"/>
                    <a:gd name="T45" fmla="*/ 567 h 595"/>
                    <a:gd name="T46" fmla="*/ 28 w 595"/>
                    <a:gd name="T47" fmla="*/ 510 h 595"/>
                    <a:gd name="T48" fmla="*/ 0 w 595"/>
                    <a:gd name="T49" fmla="*/ 454 h 595"/>
                    <a:gd name="T50" fmla="*/ 0 w 595"/>
                    <a:gd name="T51" fmla="*/ 397 h 595"/>
                    <a:gd name="T52" fmla="*/ 57 w 595"/>
                    <a:gd name="T53" fmla="*/ 369 h 595"/>
                    <a:gd name="T54" fmla="*/ 57 w 595"/>
                    <a:gd name="T55" fmla="*/ 340 h 595"/>
                    <a:gd name="T56" fmla="*/ 142 w 595"/>
                    <a:gd name="T57" fmla="*/ 340 h 595"/>
                    <a:gd name="T58" fmla="*/ 113 w 595"/>
                    <a:gd name="T59" fmla="*/ 312 h 595"/>
                    <a:gd name="T60" fmla="*/ 142 w 595"/>
                    <a:gd name="T61" fmla="*/ 227 h 595"/>
                    <a:gd name="T62" fmla="*/ 113 w 595"/>
                    <a:gd name="T63" fmla="*/ 199 h 595"/>
                    <a:gd name="T64" fmla="*/ 142 w 595"/>
                    <a:gd name="T65" fmla="*/ 170 h 595"/>
                    <a:gd name="T66" fmla="*/ 85 w 595"/>
                    <a:gd name="T67" fmla="*/ 142 h 595"/>
                    <a:gd name="T68" fmla="*/ 85 w 595"/>
                    <a:gd name="T69" fmla="*/ 85 h 595"/>
                    <a:gd name="T70" fmla="*/ 28 w 595"/>
                    <a:gd name="T71" fmla="*/ 0 h 595"/>
                    <a:gd name="T72" fmla="*/ 57 w 595"/>
                    <a:gd name="T73" fmla="*/ 0 h 595"/>
                    <a:gd name="T74" fmla="*/ 113 w 595"/>
                    <a:gd name="T75" fmla="*/ 85 h 595"/>
                    <a:gd name="T76" fmla="*/ 142 w 595"/>
                    <a:gd name="T77" fmla="*/ 85 h 595"/>
                    <a:gd name="T78" fmla="*/ 170 w 595"/>
                    <a:gd name="T79" fmla="*/ 28 h 595"/>
                    <a:gd name="T80" fmla="*/ 255 w 595"/>
                    <a:gd name="T81" fmla="*/ 28 h 595"/>
                    <a:gd name="T82" fmla="*/ 255 w 595"/>
                    <a:gd name="T83" fmla="*/ 85 h 595"/>
                    <a:gd name="T84" fmla="*/ 283 w 595"/>
                    <a:gd name="T85" fmla="*/ 85 h 595"/>
                    <a:gd name="T86" fmla="*/ 283 w 595"/>
                    <a:gd name="T87" fmla="*/ 142 h 595"/>
                    <a:gd name="T88" fmla="*/ 312 w 595"/>
                    <a:gd name="T89" fmla="*/ 170 h 595"/>
                    <a:gd name="T90" fmla="*/ 340 w 595"/>
                    <a:gd name="T91" fmla="*/ 227 h 595"/>
                    <a:gd name="T92" fmla="*/ 397 w 595"/>
                    <a:gd name="T93" fmla="*/ 170 h 595"/>
                    <a:gd name="T94" fmla="*/ 397 w 595"/>
                    <a:gd name="T95" fmla="*/ 142 h 595"/>
                    <a:gd name="T96" fmla="*/ 453 w 595"/>
                    <a:gd name="T97" fmla="*/ 113 h 595"/>
                    <a:gd name="T98" fmla="*/ 453 w 595"/>
                    <a:gd name="T99" fmla="*/ 57 h 595"/>
                    <a:gd name="T100" fmla="*/ 510 w 595"/>
                    <a:gd name="T101" fmla="*/ 57 h 595"/>
                    <a:gd name="T102" fmla="*/ 595 w 595"/>
                    <a:gd name="T103" fmla="*/ 142 h 595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7613 w 10000"/>
                    <a:gd name="connsiteY47" fmla="*/ 1899 h 10000"/>
                    <a:gd name="connsiteX48" fmla="*/ 7613 w 10000"/>
                    <a:gd name="connsiteY48" fmla="*/ 958 h 10000"/>
                    <a:gd name="connsiteX49" fmla="*/ 8571 w 10000"/>
                    <a:gd name="connsiteY49" fmla="*/ 958 h 10000"/>
                    <a:gd name="connsiteX50" fmla="*/ 10000 w 10000"/>
                    <a:gd name="connsiteY50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7613 w 10000"/>
                    <a:gd name="connsiteY47" fmla="*/ 958 h 10000"/>
                    <a:gd name="connsiteX48" fmla="*/ 8571 w 10000"/>
                    <a:gd name="connsiteY48" fmla="*/ 958 h 10000"/>
                    <a:gd name="connsiteX49" fmla="*/ 10000 w 10000"/>
                    <a:gd name="connsiteY49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8571 w 10000"/>
                    <a:gd name="connsiteY47" fmla="*/ 958 h 10000"/>
                    <a:gd name="connsiteX48" fmla="*/ 10000 w 10000"/>
                    <a:gd name="connsiteY48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10000 w 10000"/>
                    <a:gd name="connsiteY47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613 w 10000"/>
                    <a:gd name="connsiteY45" fmla="*/ 3190 h 10000"/>
                    <a:gd name="connsiteX46" fmla="*/ 6672 w 10000"/>
                    <a:gd name="connsiteY46" fmla="*/ 2857 h 10000"/>
                    <a:gd name="connsiteX47" fmla="*/ 10000 w 10000"/>
                    <a:gd name="connsiteY47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613 w 10000"/>
                    <a:gd name="connsiteY45" fmla="*/ 3190 h 10000"/>
                    <a:gd name="connsiteX46" fmla="*/ 3969 w 10000"/>
                    <a:gd name="connsiteY46" fmla="*/ 3523 h 10000"/>
                    <a:gd name="connsiteX47" fmla="*/ 10000 w 10000"/>
                    <a:gd name="connsiteY47" fmla="*/ 2387 h 10000"/>
                    <a:gd name="connsiteX0" fmla="*/ 3466 w 9529"/>
                    <a:gd name="connsiteY0" fmla="*/ 4000 h 10000"/>
                    <a:gd name="connsiteX1" fmla="*/ 9529 w 9529"/>
                    <a:gd name="connsiteY1" fmla="*/ 2857 h 10000"/>
                    <a:gd name="connsiteX2" fmla="*/ 9529 w 9529"/>
                    <a:gd name="connsiteY2" fmla="*/ 3815 h 10000"/>
                    <a:gd name="connsiteX3" fmla="*/ 8571 w 9529"/>
                    <a:gd name="connsiteY3" fmla="*/ 4286 h 10000"/>
                    <a:gd name="connsiteX4" fmla="*/ 8101 w 9529"/>
                    <a:gd name="connsiteY4" fmla="*/ 4286 h 10000"/>
                    <a:gd name="connsiteX5" fmla="*/ 7613 w 9529"/>
                    <a:gd name="connsiteY5" fmla="*/ 4773 h 10000"/>
                    <a:gd name="connsiteX6" fmla="*/ 7613 w 9529"/>
                    <a:gd name="connsiteY6" fmla="*/ 5244 h 10000"/>
                    <a:gd name="connsiteX7" fmla="*/ 8101 w 9529"/>
                    <a:gd name="connsiteY7" fmla="*/ 6202 h 10000"/>
                    <a:gd name="connsiteX8" fmla="*/ 7613 w 9529"/>
                    <a:gd name="connsiteY8" fmla="*/ 7143 h 10000"/>
                    <a:gd name="connsiteX9" fmla="*/ 6672 w 9529"/>
                    <a:gd name="connsiteY9" fmla="*/ 6672 h 10000"/>
                    <a:gd name="connsiteX10" fmla="*/ 6185 w 9529"/>
                    <a:gd name="connsiteY10" fmla="*/ 5714 h 10000"/>
                    <a:gd name="connsiteX11" fmla="*/ 5714 w 9529"/>
                    <a:gd name="connsiteY11" fmla="*/ 5714 h 10000"/>
                    <a:gd name="connsiteX12" fmla="*/ 5244 w 9529"/>
                    <a:gd name="connsiteY12" fmla="*/ 6672 h 10000"/>
                    <a:gd name="connsiteX13" fmla="*/ 4286 w 9529"/>
                    <a:gd name="connsiteY13" fmla="*/ 5714 h 10000"/>
                    <a:gd name="connsiteX14" fmla="*/ 3815 w 9529"/>
                    <a:gd name="connsiteY14" fmla="*/ 6672 h 10000"/>
                    <a:gd name="connsiteX15" fmla="*/ 3815 w 9529"/>
                    <a:gd name="connsiteY15" fmla="*/ 7630 h 10000"/>
                    <a:gd name="connsiteX16" fmla="*/ 3328 w 9529"/>
                    <a:gd name="connsiteY16" fmla="*/ 7630 h 10000"/>
                    <a:gd name="connsiteX17" fmla="*/ 3328 w 9529"/>
                    <a:gd name="connsiteY17" fmla="*/ 8101 h 10000"/>
                    <a:gd name="connsiteX18" fmla="*/ 4286 w 9529"/>
                    <a:gd name="connsiteY18" fmla="*/ 8571 h 10000"/>
                    <a:gd name="connsiteX19" fmla="*/ 2387 w 9529"/>
                    <a:gd name="connsiteY19" fmla="*/ 10000 h 10000"/>
                    <a:gd name="connsiteX20" fmla="*/ 1429 w 9529"/>
                    <a:gd name="connsiteY20" fmla="*/ 10000 h 10000"/>
                    <a:gd name="connsiteX21" fmla="*/ 958 w 9529"/>
                    <a:gd name="connsiteY21" fmla="*/ 9529 h 10000"/>
                    <a:gd name="connsiteX22" fmla="*/ 471 w 9529"/>
                    <a:gd name="connsiteY22" fmla="*/ 9529 h 10000"/>
                    <a:gd name="connsiteX23" fmla="*/ 471 w 9529"/>
                    <a:gd name="connsiteY23" fmla="*/ 8571 h 10000"/>
                    <a:gd name="connsiteX24" fmla="*/ 0 w 9529"/>
                    <a:gd name="connsiteY24" fmla="*/ 7630 h 10000"/>
                    <a:gd name="connsiteX25" fmla="*/ 0 w 9529"/>
                    <a:gd name="connsiteY25" fmla="*/ 6672 h 10000"/>
                    <a:gd name="connsiteX26" fmla="*/ 958 w 9529"/>
                    <a:gd name="connsiteY26" fmla="*/ 6202 h 10000"/>
                    <a:gd name="connsiteX27" fmla="*/ 958 w 9529"/>
                    <a:gd name="connsiteY27" fmla="*/ 5714 h 10000"/>
                    <a:gd name="connsiteX28" fmla="*/ 2387 w 9529"/>
                    <a:gd name="connsiteY28" fmla="*/ 5714 h 10000"/>
                    <a:gd name="connsiteX29" fmla="*/ 1899 w 9529"/>
                    <a:gd name="connsiteY29" fmla="*/ 5244 h 10000"/>
                    <a:gd name="connsiteX30" fmla="*/ 2387 w 9529"/>
                    <a:gd name="connsiteY30" fmla="*/ 3815 h 10000"/>
                    <a:gd name="connsiteX31" fmla="*/ 1899 w 9529"/>
                    <a:gd name="connsiteY31" fmla="*/ 3345 h 10000"/>
                    <a:gd name="connsiteX32" fmla="*/ 2387 w 9529"/>
                    <a:gd name="connsiteY32" fmla="*/ 2857 h 10000"/>
                    <a:gd name="connsiteX33" fmla="*/ 1429 w 9529"/>
                    <a:gd name="connsiteY33" fmla="*/ 2387 h 10000"/>
                    <a:gd name="connsiteX34" fmla="*/ 1429 w 9529"/>
                    <a:gd name="connsiteY34" fmla="*/ 1429 h 10000"/>
                    <a:gd name="connsiteX35" fmla="*/ 471 w 9529"/>
                    <a:gd name="connsiteY35" fmla="*/ 0 h 10000"/>
                    <a:gd name="connsiteX36" fmla="*/ 958 w 9529"/>
                    <a:gd name="connsiteY36" fmla="*/ 0 h 10000"/>
                    <a:gd name="connsiteX37" fmla="*/ 1899 w 9529"/>
                    <a:gd name="connsiteY37" fmla="*/ 1429 h 10000"/>
                    <a:gd name="connsiteX38" fmla="*/ 2387 w 9529"/>
                    <a:gd name="connsiteY38" fmla="*/ 1429 h 10000"/>
                    <a:gd name="connsiteX39" fmla="*/ 2857 w 9529"/>
                    <a:gd name="connsiteY39" fmla="*/ 471 h 10000"/>
                    <a:gd name="connsiteX40" fmla="*/ 4286 w 9529"/>
                    <a:gd name="connsiteY40" fmla="*/ 471 h 10000"/>
                    <a:gd name="connsiteX41" fmla="*/ 4286 w 9529"/>
                    <a:gd name="connsiteY41" fmla="*/ 1429 h 10000"/>
                    <a:gd name="connsiteX42" fmla="*/ 4756 w 9529"/>
                    <a:gd name="connsiteY42" fmla="*/ 1429 h 10000"/>
                    <a:gd name="connsiteX43" fmla="*/ 4756 w 9529"/>
                    <a:gd name="connsiteY43" fmla="*/ 2387 h 10000"/>
                    <a:gd name="connsiteX44" fmla="*/ 5244 w 9529"/>
                    <a:gd name="connsiteY44" fmla="*/ 2857 h 10000"/>
                    <a:gd name="connsiteX45" fmla="*/ 5613 w 9529"/>
                    <a:gd name="connsiteY45" fmla="*/ 3190 h 10000"/>
                    <a:gd name="connsiteX46" fmla="*/ 3969 w 9529"/>
                    <a:gd name="connsiteY46" fmla="*/ 3523 h 10000"/>
                    <a:gd name="connsiteX47" fmla="*/ 3466 w 9529"/>
                    <a:gd name="connsiteY47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8995 w 10000"/>
                    <a:gd name="connsiteY3" fmla="*/ 4286 h 10000"/>
                    <a:gd name="connsiteX4" fmla="*/ 8501 w 10000"/>
                    <a:gd name="connsiteY4" fmla="*/ 4286 h 10000"/>
                    <a:gd name="connsiteX5" fmla="*/ 7989 w 10000"/>
                    <a:gd name="connsiteY5" fmla="*/ 4773 h 10000"/>
                    <a:gd name="connsiteX6" fmla="*/ 7989 w 10000"/>
                    <a:gd name="connsiteY6" fmla="*/ 5244 h 10000"/>
                    <a:gd name="connsiteX7" fmla="*/ 8501 w 10000"/>
                    <a:gd name="connsiteY7" fmla="*/ 6202 h 10000"/>
                    <a:gd name="connsiteX8" fmla="*/ 7989 w 10000"/>
                    <a:gd name="connsiteY8" fmla="*/ 7143 h 10000"/>
                    <a:gd name="connsiteX9" fmla="*/ 7002 w 10000"/>
                    <a:gd name="connsiteY9" fmla="*/ 6672 h 10000"/>
                    <a:gd name="connsiteX10" fmla="*/ 6491 w 10000"/>
                    <a:gd name="connsiteY10" fmla="*/ 5714 h 10000"/>
                    <a:gd name="connsiteX11" fmla="*/ 5996 w 10000"/>
                    <a:gd name="connsiteY11" fmla="*/ 5714 h 10000"/>
                    <a:gd name="connsiteX12" fmla="*/ 5503 w 10000"/>
                    <a:gd name="connsiteY12" fmla="*/ 6672 h 10000"/>
                    <a:gd name="connsiteX13" fmla="*/ 4498 w 10000"/>
                    <a:gd name="connsiteY13" fmla="*/ 5714 h 10000"/>
                    <a:gd name="connsiteX14" fmla="*/ 4004 w 10000"/>
                    <a:gd name="connsiteY14" fmla="*/ 6672 h 10000"/>
                    <a:gd name="connsiteX15" fmla="*/ 4004 w 10000"/>
                    <a:gd name="connsiteY15" fmla="*/ 7630 h 10000"/>
                    <a:gd name="connsiteX16" fmla="*/ 3492 w 10000"/>
                    <a:gd name="connsiteY16" fmla="*/ 7630 h 10000"/>
                    <a:gd name="connsiteX17" fmla="*/ 3492 w 10000"/>
                    <a:gd name="connsiteY17" fmla="*/ 8101 h 10000"/>
                    <a:gd name="connsiteX18" fmla="*/ 4498 w 10000"/>
                    <a:gd name="connsiteY18" fmla="*/ 8571 h 10000"/>
                    <a:gd name="connsiteX19" fmla="*/ 2505 w 10000"/>
                    <a:gd name="connsiteY19" fmla="*/ 10000 h 10000"/>
                    <a:gd name="connsiteX20" fmla="*/ 1500 w 10000"/>
                    <a:gd name="connsiteY20" fmla="*/ 10000 h 10000"/>
                    <a:gd name="connsiteX21" fmla="*/ 1005 w 10000"/>
                    <a:gd name="connsiteY21" fmla="*/ 9529 h 10000"/>
                    <a:gd name="connsiteX22" fmla="*/ 494 w 10000"/>
                    <a:gd name="connsiteY22" fmla="*/ 9529 h 10000"/>
                    <a:gd name="connsiteX23" fmla="*/ 494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1005 w 10000"/>
                    <a:gd name="connsiteY26" fmla="*/ 6202 h 10000"/>
                    <a:gd name="connsiteX27" fmla="*/ 1005 w 10000"/>
                    <a:gd name="connsiteY27" fmla="*/ 5714 h 10000"/>
                    <a:gd name="connsiteX28" fmla="*/ 2505 w 10000"/>
                    <a:gd name="connsiteY28" fmla="*/ 5714 h 10000"/>
                    <a:gd name="connsiteX29" fmla="*/ 1993 w 10000"/>
                    <a:gd name="connsiteY29" fmla="*/ 5244 h 10000"/>
                    <a:gd name="connsiteX30" fmla="*/ 2505 w 10000"/>
                    <a:gd name="connsiteY30" fmla="*/ 3815 h 10000"/>
                    <a:gd name="connsiteX31" fmla="*/ 1993 w 10000"/>
                    <a:gd name="connsiteY31" fmla="*/ 3345 h 10000"/>
                    <a:gd name="connsiteX32" fmla="*/ 2505 w 10000"/>
                    <a:gd name="connsiteY32" fmla="*/ 2857 h 10000"/>
                    <a:gd name="connsiteX33" fmla="*/ 1500 w 10000"/>
                    <a:gd name="connsiteY33" fmla="*/ 2387 h 10000"/>
                    <a:gd name="connsiteX34" fmla="*/ 1500 w 10000"/>
                    <a:gd name="connsiteY34" fmla="*/ 1429 h 10000"/>
                    <a:gd name="connsiteX35" fmla="*/ 494 w 10000"/>
                    <a:gd name="connsiteY35" fmla="*/ 0 h 10000"/>
                    <a:gd name="connsiteX36" fmla="*/ 1005 w 10000"/>
                    <a:gd name="connsiteY36" fmla="*/ 0 h 10000"/>
                    <a:gd name="connsiteX37" fmla="*/ 1993 w 10000"/>
                    <a:gd name="connsiteY37" fmla="*/ 1429 h 10000"/>
                    <a:gd name="connsiteX38" fmla="*/ 2505 w 10000"/>
                    <a:gd name="connsiteY38" fmla="*/ 1429 h 10000"/>
                    <a:gd name="connsiteX39" fmla="*/ 2998 w 10000"/>
                    <a:gd name="connsiteY39" fmla="*/ 471 h 10000"/>
                    <a:gd name="connsiteX40" fmla="*/ 4498 w 10000"/>
                    <a:gd name="connsiteY40" fmla="*/ 471 h 10000"/>
                    <a:gd name="connsiteX41" fmla="*/ 4498 w 10000"/>
                    <a:gd name="connsiteY41" fmla="*/ 1429 h 10000"/>
                    <a:gd name="connsiteX42" fmla="*/ 4991 w 10000"/>
                    <a:gd name="connsiteY42" fmla="*/ 1429 h 10000"/>
                    <a:gd name="connsiteX43" fmla="*/ 4991 w 10000"/>
                    <a:gd name="connsiteY43" fmla="*/ 2387 h 10000"/>
                    <a:gd name="connsiteX44" fmla="*/ 5503 w 10000"/>
                    <a:gd name="connsiteY44" fmla="*/ 2857 h 10000"/>
                    <a:gd name="connsiteX45" fmla="*/ 5890 w 10000"/>
                    <a:gd name="connsiteY45" fmla="*/ 3190 h 10000"/>
                    <a:gd name="connsiteX46" fmla="*/ 4165 w 10000"/>
                    <a:gd name="connsiteY46" fmla="*/ 3523 h 10000"/>
                    <a:gd name="connsiteX47" fmla="*/ 3637 w 10000"/>
                    <a:gd name="connsiteY47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8501 w 10000"/>
                    <a:gd name="connsiteY3" fmla="*/ 4286 h 10000"/>
                    <a:gd name="connsiteX4" fmla="*/ 7989 w 10000"/>
                    <a:gd name="connsiteY4" fmla="*/ 4773 h 10000"/>
                    <a:gd name="connsiteX5" fmla="*/ 7989 w 10000"/>
                    <a:gd name="connsiteY5" fmla="*/ 5244 h 10000"/>
                    <a:gd name="connsiteX6" fmla="*/ 8501 w 10000"/>
                    <a:gd name="connsiteY6" fmla="*/ 6202 h 10000"/>
                    <a:gd name="connsiteX7" fmla="*/ 7989 w 10000"/>
                    <a:gd name="connsiteY7" fmla="*/ 7143 h 10000"/>
                    <a:gd name="connsiteX8" fmla="*/ 7002 w 10000"/>
                    <a:gd name="connsiteY8" fmla="*/ 6672 h 10000"/>
                    <a:gd name="connsiteX9" fmla="*/ 6491 w 10000"/>
                    <a:gd name="connsiteY9" fmla="*/ 5714 h 10000"/>
                    <a:gd name="connsiteX10" fmla="*/ 5996 w 10000"/>
                    <a:gd name="connsiteY10" fmla="*/ 5714 h 10000"/>
                    <a:gd name="connsiteX11" fmla="*/ 5503 w 10000"/>
                    <a:gd name="connsiteY11" fmla="*/ 6672 h 10000"/>
                    <a:gd name="connsiteX12" fmla="*/ 4498 w 10000"/>
                    <a:gd name="connsiteY12" fmla="*/ 5714 h 10000"/>
                    <a:gd name="connsiteX13" fmla="*/ 4004 w 10000"/>
                    <a:gd name="connsiteY13" fmla="*/ 6672 h 10000"/>
                    <a:gd name="connsiteX14" fmla="*/ 4004 w 10000"/>
                    <a:gd name="connsiteY14" fmla="*/ 7630 h 10000"/>
                    <a:gd name="connsiteX15" fmla="*/ 3492 w 10000"/>
                    <a:gd name="connsiteY15" fmla="*/ 7630 h 10000"/>
                    <a:gd name="connsiteX16" fmla="*/ 3492 w 10000"/>
                    <a:gd name="connsiteY16" fmla="*/ 8101 h 10000"/>
                    <a:gd name="connsiteX17" fmla="*/ 4498 w 10000"/>
                    <a:gd name="connsiteY17" fmla="*/ 8571 h 10000"/>
                    <a:gd name="connsiteX18" fmla="*/ 2505 w 10000"/>
                    <a:gd name="connsiteY18" fmla="*/ 10000 h 10000"/>
                    <a:gd name="connsiteX19" fmla="*/ 1500 w 10000"/>
                    <a:gd name="connsiteY19" fmla="*/ 10000 h 10000"/>
                    <a:gd name="connsiteX20" fmla="*/ 1005 w 10000"/>
                    <a:gd name="connsiteY20" fmla="*/ 9529 h 10000"/>
                    <a:gd name="connsiteX21" fmla="*/ 494 w 10000"/>
                    <a:gd name="connsiteY21" fmla="*/ 9529 h 10000"/>
                    <a:gd name="connsiteX22" fmla="*/ 494 w 10000"/>
                    <a:gd name="connsiteY22" fmla="*/ 8571 h 10000"/>
                    <a:gd name="connsiteX23" fmla="*/ 0 w 10000"/>
                    <a:gd name="connsiteY23" fmla="*/ 7630 h 10000"/>
                    <a:gd name="connsiteX24" fmla="*/ 0 w 10000"/>
                    <a:gd name="connsiteY24" fmla="*/ 6672 h 10000"/>
                    <a:gd name="connsiteX25" fmla="*/ 1005 w 10000"/>
                    <a:gd name="connsiteY25" fmla="*/ 6202 h 10000"/>
                    <a:gd name="connsiteX26" fmla="*/ 1005 w 10000"/>
                    <a:gd name="connsiteY26" fmla="*/ 5714 h 10000"/>
                    <a:gd name="connsiteX27" fmla="*/ 2505 w 10000"/>
                    <a:gd name="connsiteY27" fmla="*/ 5714 h 10000"/>
                    <a:gd name="connsiteX28" fmla="*/ 1993 w 10000"/>
                    <a:gd name="connsiteY28" fmla="*/ 5244 h 10000"/>
                    <a:gd name="connsiteX29" fmla="*/ 2505 w 10000"/>
                    <a:gd name="connsiteY29" fmla="*/ 3815 h 10000"/>
                    <a:gd name="connsiteX30" fmla="*/ 1993 w 10000"/>
                    <a:gd name="connsiteY30" fmla="*/ 3345 h 10000"/>
                    <a:gd name="connsiteX31" fmla="*/ 2505 w 10000"/>
                    <a:gd name="connsiteY31" fmla="*/ 2857 h 10000"/>
                    <a:gd name="connsiteX32" fmla="*/ 1500 w 10000"/>
                    <a:gd name="connsiteY32" fmla="*/ 2387 h 10000"/>
                    <a:gd name="connsiteX33" fmla="*/ 1500 w 10000"/>
                    <a:gd name="connsiteY33" fmla="*/ 1429 h 10000"/>
                    <a:gd name="connsiteX34" fmla="*/ 494 w 10000"/>
                    <a:gd name="connsiteY34" fmla="*/ 0 h 10000"/>
                    <a:gd name="connsiteX35" fmla="*/ 1005 w 10000"/>
                    <a:gd name="connsiteY35" fmla="*/ 0 h 10000"/>
                    <a:gd name="connsiteX36" fmla="*/ 1993 w 10000"/>
                    <a:gd name="connsiteY36" fmla="*/ 1429 h 10000"/>
                    <a:gd name="connsiteX37" fmla="*/ 2505 w 10000"/>
                    <a:gd name="connsiteY37" fmla="*/ 1429 h 10000"/>
                    <a:gd name="connsiteX38" fmla="*/ 2998 w 10000"/>
                    <a:gd name="connsiteY38" fmla="*/ 471 h 10000"/>
                    <a:gd name="connsiteX39" fmla="*/ 4498 w 10000"/>
                    <a:gd name="connsiteY39" fmla="*/ 471 h 10000"/>
                    <a:gd name="connsiteX40" fmla="*/ 4498 w 10000"/>
                    <a:gd name="connsiteY40" fmla="*/ 1429 h 10000"/>
                    <a:gd name="connsiteX41" fmla="*/ 4991 w 10000"/>
                    <a:gd name="connsiteY41" fmla="*/ 1429 h 10000"/>
                    <a:gd name="connsiteX42" fmla="*/ 4991 w 10000"/>
                    <a:gd name="connsiteY42" fmla="*/ 2387 h 10000"/>
                    <a:gd name="connsiteX43" fmla="*/ 5503 w 10000"/>
                    <a:gd name="connsiteY43" fmla="*/ 2857 h 10000"/>
                    <a:gd name="connsiteX44" fmla="*/ 5890 w 10000"/>
                    <a:gd name="connsiteY44" fmla="*/ 3190 h 10000"/>
                    <a:gd name="connsiteX45" fmla="*/ 4165 w 10000"/>
                    <a:gd name="connsiteY45" fmla="*/ 3523 h 10000"/>
                    <a:gd name="connsiteX46" fmla="*/ 3637 w 10000"/>
                    <a:gd name="connsiteY46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4773 h 10000"/>
                    <a:gd name="connsiteX4" fmla="*/ 7989 w 10000"/>
                    <a:gd name="connsiteY4" fmla="*/ 5244 h 10000"/>
                    <a:gd name="connsiteX5" fmla="*/ 8501 w 10000"/>
                    <a:gd name="connsiteY5" fmla="*/ 6202 h 10000"/>
                    <a:gd name="connsiteX6" fmla="*/ 7989 w 10000"/>
                    <a:gd name="connsiteY6" fmla="*/ 7143 h 10000"/>
                    <a:gd name="connsiteX7" fmla="*/ 7002 w 10000"/>
                    <a:gd name="connsiteY7" fmla="*/ 6672 h 10000"/>
                    <a:gd name="connsiteX8" fmla="*/ 6491 w 10000"/>
                    <a:gd name="connsiteY8" fmla="*/ 5714 h 10000"/>
                    <a:gd name="connsiteX9" fmla="*/ 5996 w 10000"/>
                    <a:gd name="connsiteY9" fmla="*/ 5714 h 10000"/>
                    <a:gd name="connsiteX10" fmla="*/ 5503 w 10000"/>
                    <a:gd name="connsiteY10" fmla="*/ 6672 h 10000"/>
                    <a:gd name="connsiteX11" fmla="*/ 4498 w 10000"/>
                    <a:gd name="connsiteY11" fmla="*/ 5714 h 10000"/>
                    <a:gd name="connsiteX12" fmla="*/ 4004 w 10000"/>
                    <a:gd name="connsiteY12" fmla="*/ 6672 h 10000"/>
                    <a:gd name="connsiteX13" fmla="*/ 4004 w 10000"/>
                    <a:gd name="connsiteY13" fmla="*/ 7630 h 10000"/>
                    <a:gd name="connsiteX14" fmla="*/ 3492 w 10000"/>
                    <a:gd name="connsiteY14" fmla="*/ 7630 h 10000"/>
                    <a:gd name="connsiteX15" fmla="*/ 3492 w 10000"/>
                    <a:gd name="connsiteY15" fmla="*/ 8101 h 10000"/>
                    <a:gd name="connsiteX16" fmla="*/ 4498 w 10000"/>
                    <a:gd name="connsiteY16" fmla="*/ 8571 h 10000"/>
                    <a:gd name="connsiteX17" fmla="*/ 2505 w 10000"/>
                    <a:gd name="connsiteY17" fmla="*/ 10000 h 10000"/>
                    <a:gd name="connsiteX18" fmla="*/ 1500 w 10000"/>
                    <a:gd name="connsiteY18" fmla="*/ 10000 h 10000"/>
                    <a:gd name="connsiteX19" fmla="*/ 1005 w 10000"/>
                    <a:gd name="connsiteY19" fmla="*/ 9529 h 10000"/>
                    <a:gd name="connsiteX20" fmla="*/ 494 w 10000"/>
                    <a:gd name="connsiteY20" fmla="*/ 9529 h 10000"/>
                    <a:gd name="connsiteX21" fmla="*/ 494 w 10000"/>
                    <a:gd name="connsiteY21" fmla="*/ 8571 h 10000"/>
                    <a:gd name="connsiteX22" fmla="*/ 0 w 10000"/>
                    <a:gd name="connsiteY22" fmla="*/ 7630 h 10000"/>
                    <a:gd name="connsiteX23" fmla="*/ 0 w 10000"/>
                    <a:gd name="connsiteY23" fmla="*/ 6672 h 10000"/>
                    <a:gd name="connsiteX24" fmla="*/ 1005 w 10000"/>
                    <a:gd name="connsiteY24" fmla="*/ 6202 h 10000"/>
                    <a:gd name="connsiteX25" fmla="*/ 1005 w 10000"/>
                    <a:gd name="connsiteY25" fmla="*/ 5714 h 10000"/>
                    <a:gd name="connsiteX26" fmla="*/ 2505 w 10000"/>
                    <a:gd name="connsiteY26" fmla="*/ 5714 h 10000"/>
                    <a:gd name="connsiteX27" fmla="*/ 1993 w 10000"/>
                    <a:gd name="connsiteY27" fmla="*/ 5244 h 10000"/>
                    <a:gd name="connsiteX28" fmla="*/ 2505 w 10000"/>
                    <a:gd name="connsiteY28" fmla="*/ 3815 h 10000"/>
                    <a:gd name="connsiteX29" fmla="*/ 1993 w 10000"/>
                    <a:gd name="connsiteY29" fmla="*/ 3345 h 10000"/>
                    <a:gd name="connsiteX30" fmla="*/ 2505 w 10000"/>
                    <a:gd name="connsiteY30" fmla="*/ 2857 h 10000"/>
                    <a:gd name="connsiteX31" fmla="*/ 1500 w 10000"/>
                    <a:gd name="connsiteY31" fmla="*/ 2387 h 10000"/>
                    <a:gd name="connsiteX32" fmla="*/ 1500 w 10000"/>
                    <a:gd name="connsiteY32" fmla="*/ 1429 h 10000"/>
                    <a:gd name="connsiteX33" fmla="*/ 494 w 10000"/>
                    <a:gd name="connsiteY33" fmla="*/ 0 h 10000"/>
                    <a:gd name="connsiteX34" fmla="*/ 1005 w 10000"/>
                    <a:gd name="connsiteY34" fmla="*/ 0 h 10000"/>
                    <a:gd name="connsiteX35" fmla="*/ 1993 w 10000"/>
                    <a:gd name="connsiteY35" fmla="*/ 1429 h 10000"/>
                    <a:gd name="connsiteX36" fmla="*/ 2505 w 10000"/>
                    <a:gd name="connsiteY36" fmla="*/ 1429 h 10000"/>
                    <a:gd name="connsiteX37" fmla="*/ 2998 w 10000"/>
                    <a:gd name="connsiteY37" fmla="*/ 471 h 10000"/>
                    <a:gd name="connsiteX38" fmla="*/ 4498 w 10000"/>
                    <a:gd name="connsiteY38" fmla="*/ 471 h 10000"/>
                    <a:gd name="connsiteX39" fmla="*/ 4498 w 10000"/>
                    <a:gd name="connsiteY39" fmla="*/ 1429 h 10000"/>
                    <a:gd name="connsiteX40" fmla="*/ 4991 w 10000"/>
                    <a:gd name="connsiteY40" fmla="*/ 1429 h 10000"/>
                    <a:gd name="connsiteX41" fmla="*/ 4991 w 10000"/>
                    <a:gd name="connsiteY41" fmla="*/ 2387 h 10000"/>
                    <a:gd name="connsiteX42" fmla="*/ 5503 w 10000"/>
                    <a:gd name="connsiteY42" fmla="*/ 2857 h 10000"/>
                    <a:gd name="connsiteX43" fmla="*/ 5890 w 10000"/>
                    <a:gd name="connsiteY43" fmla="*/ 3190 h 10000"/>
                    <a:gd name="connsiteX44" fmla="*/ 4165 w 10000"/>
                    <a:gd name="connsiteY44" fmla="*/ 3523 h 10000"/>
                    <a:gd name="connsiteX45" fmla="*/ 3637 w 10000"/>
                    <a:gd name="connsiteY45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8501 w 10000"/>
                    <a:gd name="connsiteY4" fmla="*/ 6202 h 10000"/>
                    <a:gd name="connsiteX5" fmla="*/ 7989 w 10000"/>
                    <a:gd name="connsiteY5" fmla="*/ 7143 h 10000"/>
                    <a:gd name="connsiteX6" fmla="*/ 7002 w 10000"/>
                    <a:gd name="connsiteY6" fmla="*/ 6672 h 10000"/>
                    <a:gd name="connsiteX7" fmla="*/ 6491 w 10000"/>
                    <a:gd name="connsiteY7" fmla="*/ 5714 h 10000"/>
                    <a:gd name="connsiteX8" fmla="*/ 5996 w 10000"/>
                    <a:gd name="connsiteY8" fmla="*/ 5714 h 10000"/>
                    <a:gd name="connsiteX9" fmla="*/ 5503 w 10000"/>
                    <a:gd name="connsiteY9" fmla="*/ 6672 h 10000"/>
                    <a:gd name="connsiteX10" fmla="*/ 4498 w 10000"/>
                    <a:gd name="connsiteY10" fmla="*/ 5714 h 10000"/>
                    <a:gd name="connsiteX11" fmla="*/ 4004 w 10000"/>
                    <a:gd name="connsiteY11" fmla="*/ 6672 h 10000"/>
                    <a:gd name="connsiteX12" fmla="*/ 4004 w 10000"/>
                    <a:gd name="connsiteY12" fmla="*/ 7630 h 10000"/>
                    <a:gd name="connsiteX13" fmla="*/ 3492 w 10000"/>
                    <a:gd name="connsiteY13" fmla="*/ 7630 h 10000"/>
                    <a:gd name="connsiteX14" fmla="*/ 3492 w 10000"/>
                    <a:gd name="connsiteY14" fmla="*/ 8101 h 10000"/>
                    <a:gd name="connsiteX15" fmla="*/ 4498 w 10000"/>
                    <a:gd name="connsiteY15" fmla="*/ 8571 h 10000"/>
                    <a:gd name="connsiteX16" fmla="*/ 2505 w 10000"/>
                    <a:gd name="connsiteY16" fmla="*/ 10000 h 10000"/>
                    <a:gd name="connsiteX17" fmla="*/ 1500 w 10000"/>
                    <a:gd name="connsiteY17" fmla="*/ 10000 h 10000"/>
                    <a:gd name="connsiteX18" fmla="*/ 1005 w 10000"/>
                    <a:gd name="connsiteY18" fmla="*/ 9529 h 10000"/>
                    <a:gd name="connsiteX19" fmla="*/ 494 w 10000"/>
                    <a:gd name="connsiteY19" fmla="*/ 9529 h 10000"/>
                    <a:gd name="connsiteX20" fmla="*/ 494 w 10000"/>
                    <a:gd name="connsiteY20" fmla="*/ 8571 h 10000"/>
                    <a:gd name="connsiteX21" fmla="*/ 0 w 10000"/>
                    <a:gd name="connsiteY21" fmla="*/ 7630 h 10000"/>
                    <a:gd name="connsiteX22" fmla="*/ 0 w 10000"/>
                    <a:gd name="connsiteY22" fmla="*/ 6672 h 10000"/>
                    <a:gd name="connsiteX23" fmla="*/ 1005 w 10000"/>
                    <a:gd name="connsiteY23" fmla="*/ 6202 h 10000"/>
                    <a:gd name="connsiteX24" fmla="*/ 1005 w 10000"/>
                    <a:gd name="connsiteY24" fmla="*/ 5714 h 10000"/>
                    <a:gd name="connsiteX25" fmla="*/ 2505 w 10000"/>
                    <a:gd name="connsiteY25" fmla="*/ 5714 h 10000"/>
                    <a:gd name="connsiteX26" fmla="*/ 1993 w 10000"/>
                    <a:gd name="connsiteY26" fmla="*/ 5244 h 10000"/>
                    <a:gd name="connsiteX27" fmla="*/ 2505 w 10000"/>
                    <a:gd name="connsiteY27" fmla="*/ 3815 h 10000"/>
                    <a:gd name="connsiteX28" fmla="*/ 1993 w 10000"/>
                    <a:gd name="connsiteY28" fmla="*/ 3345 h 10000"/>
                    <a:gd name="connsiteX29" fmla="*/ 2505 w 10000"/>
                    <a:gd name="connsiteY29" fmla="*/ 2857 h 10000"/>
                    <a:gd name="connsiteX30" fmla="*/ 1500 w 10000"/>
                    <a:gd name="connsiteY30" fmla="*/ 2387 h 10000"/>
                    <a:gd name="connsiteX31" fmla="*/ 1500 w 10000"/>
                    <a:gd name="connsiteY31" fmla="*/ 1429 h 10000"/>
                    <a:gd name="connsiteX32" fmla="*/ 494 w 10000"/>
                    <a:gd name="connsiteY32" fmla="*/ 0 h 10000"/>
                    <a:gd name="connsiteX33" fmla="*/ 1005 w 10000"/>
                    <a:gd name="connsiteY33" fmla="*/ 0 h 10000"/>
                    <a:gd name="connsiteX34" fmla="*/ 1993 w 10000"/>
                    <a:gd name="connsiteY34" fmla="*/ 1429 h 10000"/>
                    <a:gd name="connsiteX35" fmla="*/ 2505 w 10000"/>
                    <a:gd name="connsiteY35" fmla="*/ 1429 h 10000"/>
                    <a:gd name="connsiteX36" fmla="*/ 2998 w 10000"/>
                    <a:gd name="connsiteY36" fmla="*/ 471 h 10000"/>
                    <a:gd name="connsiteX37" fmla="*/ 4498 w 10000"/>
                    <a:gd name="connsiteY37" fmla="*/ 471 h 10000"/>
                    <a:gd name="connsiteX38" fmla="*/ 4498 w 10000"/>
                    <a:gd name="connsiteY38" fmla="*/ 1429 h 10000"/>
                    <a:gd name="connsiteX39" fmla="*/ 4991 w 10000"/>
                    <a:gd name="connsiteY39" fmla="*/ 1429 h 10000"/>
                    <a:gd name="connsiteX40" fmla="*/ 4991 w 10000"/>
                    <a:gd name="connsiteY40" fmla="*/ 2387 h 10000"/>
                    <a:gd name="connsiteX41" fmla="*/ 5503 w 10000"/>
                    <a:gd name="connsiteY41" fmla="*/ 2857 h 10000"/>
                    <a:gd name="connsiteX42" fmla="*/ 5890 w 10000"/>
                    <a:gd name="connsiteY42" fmla="*/ 3190 h 10000"/>
                    <a:gd name="connsiteX43" fmla="*/ 4165 w 10000"/>
                    <a:gd name="connsiteY43" fmla="*/ 3523 h 10000"/>
                    <a:gd name="connsiteX44" fmla="*/ 3637 w 10000"/>
                    <a:gd name="connsiteY44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989 w 10000"/>
                    <a:gd name="connsiteY4" fmla="*/ 7143 h 10000"/>
                    <a:gd name="connsiteX5" fmla="*/ 7002 w 10000"/>
                    <a:gd name="connsiteY5" fmla="*/ 6672 h 10000"/>
                    <a:gd name="connsiteX6" fmla="*/ 6491 w 10000"/>
                    <a:gd name="connsiteY6" fmla="*/ 5714 h 10000"/>
                    <a:gd name="connsiteX7" fmla="*/ 5996 w 10000"/>
                    <a:gd name="connsiteY7" fmla="*/ 5714 h 10000"/>
                    <a:gd name="connsiteX8" fmla="*/ 5503 w 10000"/>
                    <a:gd name="connsiteY8" fmla="*/ 6672 h 10000"/>
                    <a:gd name="connsiteX9" fmla="*/ 4498 w 10000"/>
                    <a:gd name="connsiteY9" fmla="*/ 5714 h 10000"/>
                    <a:gd name="connsiteX10" fmla="*/ 4004 w 10000"/>
                    <a:gd name="connsiteY10" fmla="*/ 6672 h 10000"/>
                    <a:gd name="connsiteX11" fmla="*/ 4004 w 10000"/>
                    <a:gd name="connsiteY11" fmla="*/ 7630 h 10000"/>
                    <a:gd name="connsiteX12" fmla="*/ 3492 w 10000"/>
                    <a:gd name="connsiteY12" fmla="*/ 7630 h 10000"/>
                    <a:gd name="connsiteX13" fmla="*/ 3492 w 10000"/>
                    <a:gd name="connsiteY13" fmla="*/ 8101 h 10000"/>
                    <a:gd name="connsiteX14" fmla="*/ 4498 w 10000"/>
                    <a:gd name="connsiteY14" fmla="*/ 8571 h 10000"/>
                    <a:gd name="connsiteX15" fmla="*/ 2505 w 10000"/>
                    <a:gd name="connsiteY15" fmla="*/ 10000 h 10000"/>
                    <a:gd name="connsiteX16" fmla="*/ 1500 w 10000"/>
                    <a:gd name="connsiteY16" fmla="*/ 10000 h 10000"/>
                    <a:gd name="connsiteX17" fmla="*/ 1005 w 10000"/>
                    <a:gd name="connsiteY17" fmla="*/ 9529 h 10000"/>
                    <a:gd name="connsiteX18" fmla="*/ 494 w 10000"/>
                    <a:gd name="connsiteY18" fmla="*/ 9529 h 10000"/>
                    <a:gd name="connsiteX19" fmla="*/ 494 w 10000"/>
                    <a:gd name="connsiteY19" fmla="*/ 8571 h 10000"/>
                    <a:gd name="connsiteX20" fmla="*/ 0 w 10000"/>
                    <a:gd name="connsiteY20" fmla="*/ 7630 h 10000"/>
                    <a:gd name="connsiteX21" fmla="*/ 0 w 10000"/>
                    <a:gd name="connsiteY21" fmla="*/ 6672 h 10000"/>
                    <a:gd name="connsiteX22" fmla="*/ 1005 w 10000"/>
                    <a:gd name="connsiteY22" fmla="*/ 6202 h 10000"/>
                    <a:gd name="connsiteX23" fmla="*/ 1005 w 10000"/>
                    <a:gd name="connsiteY23" fmla="*/ 5714 h 10000"/>
                    <a:gd name="connsiteX24" fmla="*/ 2505 w 10000"/>
                    <a:gd name="connsiteY24" fmla="*/ 5714 h 10000"/>
                    <a:gd name="connsiteX25" fmla="*/ 1993 w 10000"/>
                    <a:gd name="connsiteY25" fmla="*/ 5244 h 10000"/>
                    <a:gd name="connsiteX26" fmla="*/ 2505 w 10000"/>
                    <a:gd name="connsiteY26" fmla="*/ 3815 h 10000"/>
                    <a:gd name="connsiteX27" fmla="*/ 1993 w 10000"/>
                    <a:gd name="connsiteY27" fmla="*/ 3345 h 10000"/>
                    <a:gd name="connsiteX28" fmla="*/ 2505 w 10000"/>
                    <a:gd name="connsiteY28" fmla="*/ 2857 h 10000"/>
                    <a:gd name="connsiteX29" fmla="*/ 1500 w 10000"/>
                    <a:gd name="connsiteY29" fmla="*/ 2387 h 10000"/>
                    <a:gd name="connsiteX30" fmla="*/ 1500 w 10000"/>
                    <a:gd name="connsiteY30" fmla="*/ 1429 h 10000"/>
                    <a:gd name="connsiteX31" fmla="*/ 494 w 10000"/>
                    <a:gd name="connsiteY31" fmla="*/ 0 h 10000"/>
                    <a:gd name="connsiteX32" fmla="*/ 1005 w 10000"/>
                    <a:gd name="connsiteY32" fmla="*/ 0 h 10000"/>
                    <a:gd name="connsiteX33" fmla="*/ 1993 w 10000"/>
                    <a:gd name="connsiteY33" fmla="*/ 1429 h 10000"/>
                    <a:gd name="connsiteX34" fmla="*/ 2505 w 10000"/>
                    <a:gd name="connsiteY34" fmla="*/ 1429 h 10000"/>
                    <a:gd name="connsiteX35" fmla="*/ 2998 w 10000"/>
                    <a:gd name="connsiteY35" fmla="*/ 471 h 10000"/>
                    <a:gd name="connsiteX36" fmla="*/ 4498 w 10000"/>
                    <a:gd name="connsiteY36" fmla="*/ 471 h 10000"/>
                    <a:gd name="connsiteX37" fmla="*/ 4498 w 10000"/>
                    <a:gd name="connsiteY37" fmla="*/ 1429 h 10000"/>
                    <a:gd name="connsiteX38" fmla="*/ 4991 w 10000"/>
                    <a:gd name="connsiteY38" fmla="*/ 1429 h 10000"/>
                    <a:gd name="connsiteX39" fmla="*/ 4991 w 10000"/>
                    <a:gd name="connsiteY39" fmla="*/ 2387 h 10000"/>
                    <a:gd name="connsiteX40" fmla="*/ 5503 w 10000"/>
                    <a:gd name="connsiteY40" fmla="*/ 2857 h 10000"/>
                    <a:gd name="connsiteX41" fmla="*/ 5890 w 10000"/>
                    <a:gd name="connsiteY41" fmla="*/ 3190 h 10000"/>
                    <a:gd name="connsiteX42" fmla="*/ 4165 w 10000"/>
                    <a:gd name="connsiteY42" fmla="*/ 3523 h 10000"/>
                    <a:gd name="connsiteX43" fmla="*/ 3637 w 10000"/>
                    <a:gd name="connsiteY43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492 w 10000"/>
                    <a:gd name="connsiteY11" fmla="*/ 7630 h 10000"/>
                    <a:gd name="connsiteX12" fmla="*/ 3492 w 10000"/>
                    <a:gd name="connsiteY12" fmla="*/ 8101 h 10000"/>
                    <a:gd name="connsiteX13" fmla="*/ 4498 w 10000"/>
                    <a:gd name="connsiteY13" fmla="*/ 8571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492 w 10000"/>
                    <a:gd name="connsiteY11" fmla="*/ 7630 h 10000"/>
                    <a:gd name="connsiteX12" fmla="*/ 3492 w 10000"/>
                    <a:gd name="connsiteY12" fmla="*/ 8101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492 w 10000"/>
                    <a:gd name="connsiteY11" fmla="*/ 7630 h 10000"/>
                    <a:gd name="connsiteX12" fmla="*/ 2984 w 10000"/>
                    <a:gd name="connsiteY12" fmla="*/ 7052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598 w 10000"/>
                    <a:gd name="connsiteY11" fmla="*/ 6400 h 10000"/>
                    <a:gd name="connsiteX12" fmla="*/ 2984 w 10000"/>
                    <a:gd name="connsiteY12" fmla="*/ 7052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3200 w 10000"/>
                    <a:gd name="connsiteY10" fmla="*/ 5291 h 10000"/>
                    <a:gd name="connsiteX11" fmla="*/ 3598 w 10000"/>
                    <a:gd name="connsiteY11" fmla="*/ 6400 h 10000"/>
                    <a:gd name="connsiteX12" fmla="*/ 2984 w 10000"/>
                    <a:gd name="connsiteY12" fmla="*/ 7052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3200 w 10000"/>
                    <a:gd name="connsiteY9" fmla="*/ 5291 h 10000"/>
                    <a:gd name="connsiteX10" fmla="*/ 3598 w 10000"/>
                    <a:gd name="connsiteY10" fmla="*/ 6400 h 10000"/>
                    <a:gd name="connsiteX11" fmla="*/ 2984 w 10000"/>
                    <a:gd name="connsiteY11" fmla="*/ 7052 h 10000"/>
                    <a:gd name="connsiteX12" fmla="*/ 3440 w 10000"/>
                    <a:gd name="connsiteY12" fmla="*/ 9337 h 10000"/>
                    <a:gd name="connsiteX13" fmla="*/ 2505 w 10000"/>
                    <a:gd name="connsiteY13" fmla="*/ 10000 h 10000"/>
                    <a:gd name="connsiteX14" fmla="*/ 1500 w 10000"/>
                    <a:gd name="connsiteY14" fmla="*/ 10000 h 10000"/>
                    <a:gd name="connsiteX15" fmla="*/ 1005 w 10000"/>
                    <a:gd name="connsiteY15" fmla="*/ 9529 h 10000"/>
                    <a:gd name="connsiteX16" fmla="*/ 494 w 10000"/>
                    <a:gd name="connsiteY16" fmla="*/ 9529 h 10000"/>
                    <a:gd name="connsiteX17" fmla="*/ 494 w 10000"/>
                    <a:gd name="connsiteY17" fmla="*/ 8571 h 10000"/>
                    <a:gd name="connsiteX18" fmla="*/ 0 w 10000"/>
                    <a:gd name="connsiteY18" fmla="*/ 7630 h 10000"/>
                    <a:gd name="connsiteX19" fmla="*/ 0 w 10000"/>
                    <a:gd name="connsiteY19" fmla="*/ 6672 h 10000"/>
                    <a:gd name="connsiteX20" fmla="*/ 1005 w 10000"/>
                    <a:gd name="connsiteY20" fmla="*/ 6202 h 10000"/>
                    <a:gd name="connsiteX21" fmla="*/ 1005 w 10000"/>
                    <a:gd name="connsiteY21" fmla="*/ 5714 h 10000"/>
                    <a:gd name="connsiteX22" fmla="*/ 2505 w 10000"/>
                    <a:gd name="connsiteY22" fmla="*/ 5714 h 10000"/>
                    <a:gd name="connsiteX23" fmla="*/ 1993 w 10000"/>
                    <a:gd name="connsiteY23" fmla="*/ 5244 h 10000"/>
                    <a:gd name="connsiteX24" fmla="*/ 2505 w 10000"/>
                    <a:gd name="connsiteY24" fmla="*/ 3815 h 10000"/>
                    <a:gd name="connsiteX25" fmla="*/ 1993 w 10000"/>
                    <a:gd name="connsiteY25" fmla="*/ 3345 h 10000"/>
                    <a:gd name="connsiteX26" fmla="*/ 2505 w 10000"/>
                    <a:gd name="connsiteY26" fmla="*/ 2857 h 10000"/>
                    <a:gd name="connsiteX27" fmla="*/ 1500 w 10000"/>
                    <a:gd name="connsiteY27" fmla="*/ 2387 h 10000"/>
                    <a:gd name="connsiteX28" fmla="*/ 1500 w 10000"/>
                    <a:gd name="connsiteY28" fmla="*/ 1429 h 10000"/>
                    <a:gd name="connsiteX29" fmla="*/ 494 w 10000"/>
                    <a:gd name="connsiteY29" fmla="*/ 0 h 10000"/>
                    <a:gd name="connsiteX30" fmla="*/ 1005 w 10000"/>
                    <a:gd name="connsiteY30" fmla="*/ 0 h 10000"/>
                    <a:gd name="connsiteX31" fmla="*/ 1993 w 10000"/>
                    <a:gd name="connsiteY31" fmla="*/ 1429 h 10000"/>
                    <a:gd name="connsiteX32" fmla="*/ 2505 w 10000"/>
                    <a:gd name="connsiteY32" fmla="*/ 1429 h 10000"/>
                    <a:gd name="connsiteX33" fmla="*/ 2998 w 10000"/>
                    <a:gd name="connsiteY33" fmla="*/ 471 h 10000"/>
                    <a:gd name="connsiteX34" fmla="*/ 4498 w 10000"/>
                    <a:gd name="connsiteY34" fmla="*/ 471 h 10000"/>
                    <a:gd name="connsiteX35" fmla="*/ 4498 w 10000"/>
                    <a:gd name="connsiteY35" fmla="*/ 1429 h 10000"/>
                    <a:gd name="connsiteX36" fmla="*/ 4991 w 10000"/>
                    <a:gd name="connsiteY36" fmla="*/ 1429 h 10000"/>
                    <a:gd name="connsiteX37" fmla="*/ 4991 w 10000"/>
                    <a:gd name="connsiteY37" fmla="*/ 2387 h 10000"/>
                    <a:gd name="connsiteX38" fmla="*/ 5503 w 10000"/>
                    <a:gd name="connsiteY38" fmla="*/ 2857 h 10000"/>
                    <a:gd name="connsiteX39" fmla="*/ 5890 w 10000"/>
                    <a:gd name="connsiteY39" fmla="*/ 3190 h 10000"/>
                    <a:gd name="connsiteX40" fmla="*/ 4165 w 10000"/>
                    <a:gd name="connsiteY40" fmla="*/ 3523 h 10000"/>
                    <a:gd name="connsiteX41" fmla="*/ 3637 w 10000"/>
                    <a:gd name="connsiteY41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3200 w 10000"/>
                    <a:gd name="connsiteY8" fmla="*/ 5291 h 10000"/>
                    <a:gd name="connsiteX9" fmla="*/ 3598 w 10000"/>
                    <a:gd name="connsiteY9" fmla="*/ 6400 h 10000"/>
                    <a:gd name="connsiteX10" fmla="*/ 2984 w 10000"/>
                    <a:gd name="connsiteY10" fmla="*/ 7052 h 10000"/>
                    <a:gd name="connsiteX11" fmla="*/ 3440 w 10000"/>
                    <a:gd name="connsiteY11" fmla="*/ 9337 h 10000"/>
                    <a:gd name="connsiteX12" fmla="*/ 2505 w 10000"/>
                    <a:gd name="connsiteY12" fmla="*/ 10000 h 10000"/>
                    <a:gd name="connsiteX13" fmla="*/ 1500 w 10000"/>
                    <a:gd name="connsiteY13" fmla="*/ 10000 h 10000"/>
                    <a:gd name="connsiteX14" fmla="*/ 1005 w 10000"/>
                    <a:gd name="connsiteY14" fmla="*/ 9529 h 10000"/>
                    <a:gd name="connsiteX15" fmla="*/ 494 w 10000"/>
                    <a:gd name="connsiteY15" fmla="*/ 9529 h 10000"/>
                    <a:gd name="connsiteX16" fmla="*/ 494 w 10000"/>
                    <a:gd name="connsiteY16" fmla="*/ 8571 h 10000"/>
                    <a:gd name="connsiteX17" fmla="*/ 0 w 10000"/>
                    <a:gd name="connsiteY17" fmla="*/ 7630 h 10000"/>
                    <a:gd name="connsiteX18" fmla="*/ 0 w 10000"/>
                    <a:gd name="connsiteY18" fmla="*/ 6672 h 10000"/>
                    <a:gd name="connsiteX19" fmla="*/ 1005 w 10000"/>
                    <a:gd name="connsiteY19" fmla="*/ 6202 h 10000"/>
                    <a:gd name="connsiteX20" fmla="*/ 1005 w 10000"/>
                    <a:gd name="connsiteY20" fmla="*/ 5714 h 10000"/>
                    <a:gd name="connsiteX21" fmla="*/ 2505 w 10000"/>
                    <a:gd name="connsiteY21" fmla="*/ 5714 h 10000"/>
                    <a:gd name="connsiteX22" fmla="*/ 1993 w 10000"/>
                    <a:gd name="connsiteY22" fmla="*/ 5244 h 10000"/>
                    <a:gd name="connsiteX23" fmla="*/ 2505 w 10000"/>
                    <a:gd name="connsiteY23" fmla="*/ 3815 h 10000"/>
                    <a:gd name="connsiteX24" fmla="*/ 1993 w 10000"/>
                    <a:gd name="connsiteY24" fmla="*/ 3345 h 10000"/>
                    <a:gd name="connsiteX25" fmla="*/ 2505 w 10000"/>
                    <a:gd name="connsiteY25" fmla="*/ 2857 h 10000"/>
                    <a:gd name="connsiteX26" fmla="*/ 1500 w 10000"/>
                    <a:gd name="connsiteY26" fmla="*/ 2387 h 10000"/>
                    <a:gd name="connsiteX27" fmla="*/ 1500 w 10000"/>
                    <a:gd name="connsiteY27" fmla="*/ 1429 h 10000"/>
                    <a:gd name="connsiteX28" fmla="*/ 494 w 10000"/>
                    <a:gd name="connsiteY28" fmla="*/ 0 h 10000"/>
                    <a:gd name="connsiteX29" fmla="*/ 1005 w 10000"/>
                    <a:gd name="connsiteY29" fmla="*/ 0 h 10000"/>
                    <a:gd name="connsiteX30" fmla="*/ 1993 w 10000"/>
                    <a:gd name="connsiteY30" fmla="*/ 1429 h 10000"/>
                    <a:gd name="connsiteX31" fmla="*/ 2505 w 10000"/>
                    <a:gd name="connsiteY31" fmla="*/ 1429 h 10000"/>
                    <a:gd name="connsiteX32" fmla="*/ 2998 w 10000"/>
                    <a:gd name="connsiteY32" fmla="*/ 471 h 10000"/>
                    <a:gd name="connsiteX33" fmla="*/ 4498 w 10000"/>
                    <a:gd name="connsiteY33" fmla="*/ 471 h 10000"/>
                    <a:gd name="connsiteX34" fmla="*/ 4498 w 10000"/>
                    <a:gd name="connsiteY34" fmla="*/ 1429 h 10000"/>
                    <a:gd name="connsiteX35" fmla="*/ 4991 w 10000"/>
                    <a:gd name="connsiteY35" fmla="*/ 1429 h 10000"/>
                    <a:gd name="connsiteX36" fmla="*/ 4991 w 10000"/>
                    <a:gd name="connsiteY36" fmla="*/ 2387 h 10000"/>
                    <a:gd name="connsiteX37" fmla="*/ 5503 w 10000"/>
                    <a:gd name="connsiteY37" fmla="*/ 2857 h 10000"/>
                    <a:gd name="connsiteX38" fmla="*/ 5890 w 10000"/>
                    <a:gd name="connsiteY38" fmla="*/ 3190 h 10000"/>
                    <a:gd name="connsiteX39" fmla="*/ 4165 w 10000"/>
                    <a:gd name="connsiteY39" fmla="*/ 3523 h 10000"/>
                    <a:gd name="connsiteX40" fmla="*/ 3637 w 10000"/>
                    <a:gd name="connsiteY40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3200 w 10000"/>
                    <a:gd name="connsiteY7" fmla="*/ 5291 h 10000"/>
                    <a:gd name="connsiteX8" fmla="*/ 3598 w 10000"/>
                    <a:gd name="connsiteY8" fmla="*/ 6400 h 10000"/>
                    <a:gd name="connsiteX9" fmla="*/ 2984 w 10000"/>
                    <a:gd name="connsiteY9" fmla="*/ 7052 h 10000"/>
                    <a:gd name="connsiteX10" fmla="*/ 3440 w 10000"/>
                    <a:gd name="connsiteY10" fmla="*/ 9337 h 10000"/>
                    <a:gd name="connsiteX11" fmla="*/ 2505 w 10000"/>
                    <a:gd name="connsiteY11" fmla="*/ 10000 h 10000"/>
                    <a:gd name="connsiteX12" fmla="*/ 1500 w 10000"/>
                    <a:gd name="connsiteY12" fmla="*/ 10000 h 10000"/>
                    <a:gd name="connsiteX13" fmla="*/ 1005 w 10000"/>
                    <a:gd name="connsiteY13" fmla="*/ 9529 h 10000"/>
                    <a:gd name="connsiteX14" fmla="*/ 494 w 10000"/>
                    <a:gd name="connsiteY14" fmla="*/ 9529 h 10000"/>
                    <a:gd name="connsiteX15" fmla="*/ 494 w 10000"/>
                    <a:gd name="connsiteY15" fmla="*/ 8571 h 10000"/>
                    <a:gd name="connsiteX16" fmla="*/ 0 w 10000"/>
                    <a:gd name="connsiteY16" fmla="*/ 7630 h 10000"/>
                    <a:gd name="connsiteX17" fmla="*/ 0 w 10000"/>
                    <a:gd name="connsiteY17" fmla="*/ 6672 h 10000"/>
                    <a:gd name="connsiteX18" fmla="*/ 1005 w 10000"/>
                    <a:gd name="connsiteY18" fmla="*/ 6202 h 10000"/>
                    <a:gd name="connsiteX19" fmla="*/ 1005 w 10000"/>
                    <a:gd name="connsiteY19" fmla="*/ 5714 h 10000"/>
                    <a:gd name="connsiteX20" fmla="*/ 2505 w 10000"/>
                    <a:gd name="connsiteY20" fmla="*/ 5714 h 10000"/>
                    <a:gd name="connsiteX21" fmla="*/ 1993 w 10000"/>
                    <a:gd name="connsiteY21" fmla="*/ 5244 h 10000"/>
                    <a:gd name="connsiteX22" fmla="*/ 2505 w 10000"/>
                    <a:gd name="connsiteY22" fmla="*/ 3815 h 10000"/>
                    <a:gd name="connsiteX23" fmla="*/ 1993 w 10000"/>
                    <a:gd name="connsiteY23" fmla="*/ 3345 h 10000"/>
                    <a:gd name="connsiteX24" fmla="*/ 2505 w 10000"/>
                    <a:gd name="connsiteY24" fmla="*/ 2857 h 10000"/>
                    <a:gd name="connsiteX25" fmla="*/ 1500 w 10000"/>
                    <a:gd name="connsiteY25" fmla="*/ 2387 h 10000"/>
                    <a:gd name="connsiteX26" fmla="*/ 1500 w 10000"/>
                    <a:gd name="connsiteY26" fmla="*/ 1429 h 10000"/>
                    <a:gd name="connsiteX27" fmla="*/ 494 w 10000"/>
                    <a:gd name="connsiteY27" fmla="*/ 0 h 10000"/>
                    <a:gd name="connsiteX28" fmla="*/ 1005 w 10000"/>
                    <a:gd name="connsiteY28" fmla="*/ 0 h 10000"/>
                    <a:gd name="connsiteX29" fmla="*/ 1993 w 10000"/>
                    <a:gd name="connsiteY29" fmla="*/ 1429 h 10000"/>
                    <a:gd name="connsiteX30" fmla="*/ 2505 w 10000"/>
                    <a:gd name="connsiteY30" fmla="*/ 1429 h 10000"/>
                    <a:gd name="connsiteX31" fmla="*/ 2998 w 10000"/>
                    <a:gd name="connsiteY31" fmla="*/ 471 h 10000"/>
                    <a:gd name="connsiteX32" fmla="*/ 4498 w 10000"/>
                    <a:gd name="connsiteY32" fmla="*/ 471 h 10000"/>
                    <a:gd name="connsiteX33" fmla="*/ 4498 w 10000"/>
                    <a:gd name="connsiteY33" fmla="*/ 1429 h 10000"/>
                    <a:gd name="connsiteX34" fmla="*/ 4991 w 10000"/>
                    <a:gd name="connsiteY34" fmla="*/ 1429 h 10000"/>
                    <a:gd name="connsiteX35" fmla="*/ 4991 w 10000"/>
                    <a:gd name="connsiteY35" fmla="*/ 2387 h 10000"/>
                    <a:gd name="connsiteX36" fmla="*/ 5503 w 10000"/>
                    <a:gd name="connsiteY36" fmla="*/ 2857 h 10000"/>
                    <a:gd name="connsiteX37" fmla="*/ 5890 w 10000"/>
                    <a:gd name="connsiteY37" fmla="*/ 3190 h 10000"/>
                    <a:gd name="connsiteX38" fmla="*/ 4165 w 10000"/>
                    <a:gd name="connsiteY38" fmla="*/ 3523 h 10000"/>
                    <a:gd name="connsiteX39" fmla="*/ 3637 w 10000"/>
                    <a:gd name="connsiteY39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5996 w 10000"/>
                    <a:gd name="connsiteY5" fmla="*/ 5714 h 10000"/>
                    <a:gd name="connsiteX6" fmla="*/ 3200 w 10000"/>
                    <a:gd name="connsiteY6" fmla="*/ 5291 h 10000"/>
                    <a:gd name="connsiteX7" fmla="*/ 3598 w 10000"/>
                    <a:gd name="connsiteY7" fmla="*/ 6400 h 10000"/>
                    <a:gd name="connsiteX8" fmla="*/ 2984 w 10000"/>
                    <a:gd name="connsiteY8" fmla="*/ 7052 h 10000"/>
                    <a:gd name="connsiteX9" fmla="*/ 3440 w 10000"/>
                    <a:gd name="connsiteY9" fmla="*/ 9337 h 10000"/>
                    <a:gd name="connsiteX10" fmla="*/ 2505 w 10000"/>
                    <a:gd name="connsiteY10" fmla="*/ 10000 h 10000"/>
                    <a:gd name="connsiteX11" fmla="*/ 1500 w 10000"/>
                    <a:gd name="connsiteY11" fmla="*/ 10000 h 10000"/>
                    <a:gd name="connsiteX12" fmla="*/ 1005 w 10000"/>
                    <a:gd name="connsiteY12" fmla="*/ 9529 h 10000"/>
                    <a:gd name="connsiteX13" fmla="*/ 494 w 10000"/>
                    <a:gd name="connsiteY13" fmla="*/ 9529 h 10000"/>
                    <a:gd name="connsiteX14" fmla="*/ 494 w 10000"/>
                    <a:gd name="connsiteY14" fmla="*/ 8571 h 10000"/>
                    <a:gd name="connsiteX15" fmla="*/ 0 w 10000"/>
                    <a:gd name="connsiteY15" fmla="*/ 7630 h 10000"/>
                    <a:gd name="connsiteX16" fmla="*/ 0 w 10000"/>
                    <a:gd name="connsiteY16" fmla="*/ 6672 h 10000"/>
                    <a:gd name="connsiteX17" fmla="*/ 1005 w 10000"/>
                    <a:gd name="connsiteY17" fmla="*/ 6202 h 10000"/>
                    <a:gd name="connsiteX18" fmla="*/ 1005 w 10000"/>
                    <a:gd name="connsiteY18" fmla="*/ 5714 h 10000"/>
                    <a:gd name="connsiteX19" fmla="*/ 2505 w 10000"/>
                    <a:gd name="connsiteY19" fmla="*/ 5714 h 10000"/>
                    <a:gd name="connsiteX20" fmla="*/ 1993 w 10000"/>
                    <a:gd name="connsiteY20" fmla="*/ 5244 h 10000"/>
                    <a:gd name="connsiteX21" fmla="*/ 2505 w 10000"/>
                    <a:gd name="connsiteY21" fmla="*/ 3815 h 10000"/>
                    <a:gd name="connsiteX22" fmla="*/ 1993 w 10000"/>
                    <a:gd name="connsiteY22" fmla="*/ 3345 h 10000"/>
                    <a:gd name="connsiteX23" fmla="*/ 2505 w 10000"/>
                    <a:gd name="connsiteY23" fmla="*/ 2857 h 10000"/>
                    <a:gd name="connsiteX24" fmla="*/ 1500 w 10000"/>
                    <a:gd name="connsiteY24" fmla="*/ 2387 h 10000"/>
                    <a:gd name="connsiteX25" fmla="*/ 1500 w 10000"/>
                    <a:gd name="connsiteY25" fmla="*/ 1429 h 10000"/>
                    <a:gd name="connsiteX26" fmla="*/ 494 w 10000"/>
                    <a:gd name="connsiteY26" fmla="*/ 0 h 10000"/>
                    <a:gd name="connsiteX27" fmla="*/ 1005 w 10000"/>
                    <a:gd name="connsiteY27" fmla="*/ 0 h 10000"/>
                    <a:gd name="connsiteX28" fmla="*/ 1993 w 10000"/>
                    <a:gd name="connsiteY28" fmla="*/ 1429 h 10000"/>
                    <a:gd name="connsiteX29" fmla="*/ 2505 w 10000"/>
                    <a:gd name="connsiteY29" fmla="*/ 1429 h 10000"/>
                    <a:gd name="connsiteX30" fmla="*/ 2998 w 10000"/>
                    <a:gd name="connsiteY30" fmla="*/ 471 h 10000"/>
                    <a:gd name="connsiteX31" fmla="*/ 4498 w 10000"/>
                    <a:gd name="connsiteY31" fmla="*/ 471 h 10000"/>
                    <a:gd name="connsiteX32" fmla="*/ 4498 w 10000"/>
                    <a:gd name="connsiteY32" fmla="*/ 1429 h 10000"/>
                    <a:gd name="connsiteX33" fmla="*/ 4991 w 10000"/>
                    <a:gd name="connsiteY33" fmla="*/ 1429 h 10000"/>
                    <a:gd name="connsiteX34" fmla="*/ 4991 w 10000"/>
                    <a:gd name="connsiteY34" fmla="*/ 2387 h 10000"/>
                    <a:gd name="connsiteX35" fmla="*/ 5503 w 10000"/>
                    <a:gd name="connsiteY35" fmla="*/ 2857 h 10000"/>
                    <a:gd name="connsiteX36" fmla="*/ 5890 w 10000"/>
                    <a:gd name="connsiteY36" fmla="*/ 3190 h 10000"/>
                    <a:gd name="connsiteX37" fmla="*/ 4165 w 10000"/>
                    <a:gd name="connsiteY37" fmla="*/ 3523 h 10000"/>
                    <a:gd name="connsiteX38" fmla="*/ 3637 w 10000"/>
                    <a:gd name="connsiteY38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3200 w 10000"/>
                    <a:gd name="connsiteY5" fmla="*/ 5291 h 10000"/>
                    <a:gd name="connsiteX6" fmla="*/ 3598 w 10000"/>
                    <a:gd name="connsiteY6" fmla="*/ 6400 h 10000"/>
                    <a:gd name="connsiteX7" fmla="*/ 2984 w 10000"/>
                    <a:gd name="connsiteY7" fmla="*/ 7052 h 10000"/>
                    <a:gd name="connsiteX8" fmla="*/ 3440 w 10000"/>
                    <a:gd name="connsiteY8" fmla="*/ 9337 h 10000"/>
                    <a:gd name="connsiteX9" fmla="*/ 2505 w 10000"/>
                    <a:gd name="connsiteY9" fmla="*/ 10000 h 10000"/>
                    <a:gd name="connsiteX10" fmla="*/ 1500 w 10000"/>
                    <a:gd name="connsiteY10" fmla="*/ 10000 h 10000"/>
                    <a:gd name="connsiteX11" fmla="*/ 1005 w 10000"/>
                    <a:gd name="connsiteY11" fmla="*/ 9529 h 10000"/>
                    <a:gd name="connsiteX12" fmla="*/ 494 w 10000"/>
                    <a:gd name="connsiteY12" fmla="*/ 9529 h 10000"/>
                    <a:gd name="connsiteX13" fmla="*/ 494 w 10000"/>
                    <a:gd name="connsiteY13" fmla="*/ 8571 h 10000"/>
                    <a:gd name="connsiteX14" fmla="*/ 0 w 10000"/>
                    <a:gd name="connsiteY14" fmla="*/ 7630 h 10000"/>
                    <a:gd name="connsiteX15" fmla="*/ 0 w 10000"/>
                    <a:gd name="connsiteY15" fmla="*/ 6672 h 10000"/>
                    <a:gd name="connsiteX16" fmla="*/ 1005 w 10000"/>
                    <a:gd name="connsiteY16" fmla="*/ 6202 h 10000"/>
                    <a:gd name="connsiteX17" fmla="*/ 1005 w 10000"/>
                    <a:gd name="connsiteY17" fmla="*/ 5714 h 10000"/>
                    <a:gd name="connsiteX18" fmla="*/ 2505 w 10000"/>
                    <a:gd name="connsiteY18" fmla="*/ 5714 h 10000"/>
                    <a:gd name="connsiteX19" fmla="*/ 1993 w 10000"/>
                    <a:gd name="connsiteY19" fmla="*/ 5244 h 10000"/>
                    <a:gd name="connsiteX20" fmla="*/ 2505 w 10000"/>
                    <a:gd name="connsiteY20" fmla="*/ 3815 h 10000"/>
                    <a:gd name="connsiteX21" fmla="*/ 1993 w 10000"/>
                    <a:gd name="connsiteY21" fmla="*/ 3345 h 10000"/>
                    <a:gd name="connsiteX22" fmla="*/ 2505 w 10000"/>
                    <a:gd name="connsiteY22" fmla="*/ 2857 h 10000"/>
                    <a:gd name="connsiteX23" fmla="*/ 1500 w 10000"/>
                    <a:gd name="connsiteY23" fmla="*/ 2387 h 10000"/>
                    <a:gd name="connsiteX24" fmla="*/ 1500 w 10000"/>
                    <a:gd name="connsiteY24" fmla="*/ 1429 h 10000"/>
                    <a:gd name="connsiteX25" fmla="*/ 494 w 10000"/>
                    <a:gd name="connsiteY25" fmla="*/ 0 h 10000"/>
                    <a:gd name="connsiteX26" fmla="*/ 1005 w 10000"/>
                    <a:gd name="connsiteY26" fmla="*/ 0 h 10000"/>
                    <a:gd name="connsiteX27" fmla="*/ 1993 w 10000"/>
                    <a:gd name="connsiteY27" fmla="*/ 1429 h 10000"/>
                    <a:gd name="connsiteX28" fmla="*/ 2505 w 10000"/>
                    <a:gd name="connsiteY28" fmla="*/ 1429 h 10000"/>
                    <a:gd name="connsiteX29" fmla="*/ 2998 w 10000"/>
                    <a:gd name="connsiteY29" fmla="*/ 471 h 10000"/>
                    <a:gd name="connsiteX30" fmla="*/ 4498 w 10000"/>
                    <a:gd name="connsiteY30" fmla="*/ 471 h 10000"/>
                    <a:gd name="connsiteX31" fmla="*/ 4498 w 10000"/>
                    <a:gd name="connsiteY31" fmla="*/ 1429 h 10000"/>
                    <a:gd name="connsiteX32" fmla="*/ 4991 w 10000"/>
                    <a:gd name="connsiteY32" fmla="*/ 1429 h 10000"/>
                    <a:gd name="connsiteX33" fmla="*/ 4991 w 10000"/>
                    <a:gd name="connsiteY33" fmla="*/ 2387 h 10000"/>
                    <a:gd name="connsiteX34" fmla="*/ 5503 w 10000"/>
                    <a:gd name="connsiteY34" fmla="*/ 2857 h 10000"/>
                    <a:gd name="connsiteX35" fmla="*/ 5890 w 10000"/>
                    <a:gd name="connsiteY35" fmla="*/ 3190 h 10000"/>
                    <a:gd name="connsiteX36" fmla="*/ 4165 w 10000"/>
                    <a:gd name="connsiteY36" fmla="*/ 3523 h 10000"/>
                    <a:gd name="connsiteX37" fmla="*/ 3637 w 10000"/>
                    <a:gd name="connsiteY37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3200 w 10000"/>
                    <a:gd name="connsiteY4" fmla="*/ 5291 h 10000"/>
                    <a:gd name="connsiteX5" fmla="*/ 3598 w 10000"/>
                    <a:gd name="connsiteY5" fmla="*/ 6400 h 10000"/>
                    <a:gd name="connsiteX6" fmla="*/ 2984 w 10000"/>
                    <a:gd name="connsiteY6" fmla="*/ 7052 h 10000"/>
                    <a:gd name="connsiteX7" fmla="*/ 3440 w 10000"/>
                    <a:gd name="connsiteY7" fmla="*/ 9337 h 10000"/>
                    <a:gd name="connsiteX8" fmla="*/ 2505 w 10000"/>
                    <a:gd name="connsiteY8" fmla="*/ 10000 h 10000"/>
                    <a:gd name="connsiteX9" fmla="*/ 1500 w 10000"/>
                    <a:gd name="connsiteY9" fmla="*/ 10000 h 10000"/>
                    <a:gd name="connsiteX10" fmla="*/ 1005 w 10000"/>
                    <a:gd name="connsiteY10" fmla="*/ 9529 h 10000"/>
                    <a:gd name="connsiteX11" fmla="*/ 494 w 10000"/>
                    <a:gd name="connsiteY11" fmla="*/ 9529 h 10000"/>
                    <a:gd name="connsiteX12" fmla="*/ 494 w 10000"/>
                    <a:gd name="connsiteY12" fmla="*/ 8571 h 10000"/>
                    <a:gd name="connsiteX13" fmla="*/ 0 w 10000"/>
                    <a:gd name="connsiteY13" fmla="*/ 7630 h 10000"/>
                    <a:gd name="connsiteX14" fmla="*/ 0 w 10000"/>
                    <a:gd name="connsiteY14" fmla="*/ 6672 h 10000"/>
                    <a:gd name="connsiteX15" fmla="*/ 1005 w 10000"/>
                    <a:gd name="connsiteY15" fmla="*/ 6202 h 10000"/>
                    <a:gd name="connsiteX16" fmla="*/ 1005 w 10000"/>
                    <a:gd name="connsiteY16" fmla="*/ 5714 h 10000"/>
                    <a:gd name="connsiteX17" fmla="*/ 2505 w 10000"/>
                    <a:gd name="connsiteY17" fmla="*/ 5714 h 10000"/>
                    <a:gd name="connsiteX18" fmla="*/ 1993 w 10000"/>
                    <a:gd name="connsiteY18" fmla="*/ 5244 h 10000"/>
                    <a:gd name="connsiteX19" fmla="*/ 2505 w 10000"/>
                    <a:gd name="connsiteY19" fmla="*/ 3815 h 10000"/>
                    <a:gd name="connsiteX20" fmla="*/ 1993 w 10000"/>
                    <a:gd name="connsiteY20" fmla="*/ 3345 h 10000"/>
                    <a:gd name="connsiteX21" fmla="*/ 2505 w 10000"/>
                    <a:gd name="connsiteY21" fmla="*/ 2857 h 10000"/>
                    <a:gd name="connsiteX22" fmla="*/ 1500 w 10000"/>
                    <a:gd name="connsiteY22" fmla="*/ 2387 h 10000"/>
                    <a:gd name="connsiteX23" fmla="*/ 1500 w 10000"/>
                    <a:gd name="connsiteY23" fmla="*/ 1429 h 10000"/>
                    <a:gd name="connsiteX24" fmla="*/ 494 w 10000"/>
                    <a:gd name="connsiteY24" fmla="*/ 0 h 10000"/>
                    <a:gd name="connsiteX25" fmla="*/ 1005 w 10000"/>
                    <a:gd name="connsiteY25" fmla="*/ 0 h 10000"/>
                    <a:gd name="connsiteX26" fmla="*/ 1993 w 10000"/>
                    <a:gd name="connsiteY26" fmla="*/ 1429 h 10000"/>
                    <a:gd name="connsiteX27" fmla="*/ 2505 w 10000"/>
                    <a:gd name="connsiteY27" fmla="*/ 1429 h 10000"/>
                    <a:gd name="connsiteX28" fmla="*/ 2998 w 10000"/>
                    <a:gd name="connsiteY28" fmla="*/ 471 h 10000"/>
                    <a:gd name="connsiteX29" fmla="*/ 4498 w 10000"/>
                    <a:gd name="connsiteY29" fmla="*/ 471 h 10000"/>
                    <a:gd name="connsiteX30" fmla="*/ 4498 w 10000"/>
                    <a:gd name="connsiteY30" fmla="*/ 1429 h 10000"/>
                    <a:gd name="connsiteX31" fmla="*/ 4991 w 10000"/>
                    <a:gd name="connsiteY31" fmla="*/ 1429 h 10000"/>
                    <a:gd name="connsiteX32" fmla="*/ 4991 w 10000"/>
                    <a:gd name="connsiteY32" fmla="*/ 2387 h 10000"/>
                    <a:gd name="connsiteX33" fmla="*/ 5503 w 10000"/>
                    <a:gd name="connsiteY33" fmla="*/ 2857 h 10000"/>
                    <a:gd name="connsiteX34" fmla="*/ 5890 w 10000"/>
                    <a:gd name="connsiteY34" fmla="*/ 3190 h 10000"/>
                    <a:gd name="connsiteX35" fmla="*/ 4165 w 10000"/>
                    <a:gd name="connsiteY35" fmla="*/ 3523 h 10000"/>
                    <a:gd name="connsiteX36" fmla="*/ 3637 w 10000"/>
                    <a:gd name="connsiteY36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3200 w 10000"/>
                    <a:gd name="connsiteY3" fmla="*/ 5291 h 10000"/>
                    <a:gd name="connsiteX4" fmla="*/ 3598 w 10000"/>
                    <a:gd name="connsiteY4" fmla="*/ 6400 h 10000"/>
                    <a:gd name="connsiteX5" fmla="*/ 2984 w 10000"/>
                    <a:gd name="connsiteY5" fmla="*/ 7052 h 10000"/>
                    <a:gd name="connsiteX6" fmla="*/ 3440 w 10000"/>
                    <a:gd name="connsiteY6" fmla="*/ 9337 h 10000"/>
                    <a:gd name="connsiteX7" fmla="*/ 2505 w 10000"/>
                    <a:gd name="connsiteY7" fmla="*/ 10000 h 10000"/>
                    <a:gd name="connsiteX8" fmla="*/ 1500 w 10000"/>
                    <a:gd name="connsiteY8" fmla="*/ 10000 h 10000"/>
                    <a:gd name="connsiteX9" fmla="*/ 1005 w 10000"/>
                    <a:gd name="connsiteY9" fmla="*/ 9529 h 10000"/>
                    <a:gd name="connsiteX10" fmla="*/ 494 w 10000"/>
                    <a:gd name="connsiteY10" fmla="*/ 9529 h 10000"/>
                    <a:gd name="connsiteX11" fmla="*/ 494 w 10000"/>
                    <a:gd name="connsiteY11" fmla="*/ 8571 h 10000"/>
                    <a:gd name="connsiteX12" fmla="*/ 0 w 10000"/>
                    <a:gd name="connsiteY12" fmla="*/ 7630 h 10000"/>
                    <a:gd name="connsiteX13" fmla="*/ 0 w 10000"/>
                    <a:gd name="connsiteY13" fmla="*/ 6672 h 10000"/>
                    <a:gd name="connsiteX14" fmla="*/ 1005 w 10000"/>
                    <a:gd name="connsiteY14" fmla="*/ 6202 h 10000"/>
                    <a:gd name="connsiteX15" fmla="*/ 1005 w 10000"/>
                    <a:gd name="connsiteY15" fmla="*/ 5714 h 10000"/>
                    <a:gd name="connsiteX16" fmla="*/ 2505 w 10000"/>
                    <a:gd name="connsiteY16" fmla="*/ 5714 h 10000"/>
                    <a:gd name="connsiteX17" fmla="*/ 1993 w 10000"/>
                    <a:gd name="connsiteY17" fmla="*/ 5244 h 10000"/>
                    <a:gd name="connsiteX18" fmla="*/ 2505 w 10000"/>
                    <a:gd name="connsiteY18" fmla="*/ 3815 h 10000"/>
                    <a:gd name="connsiteX19" fmla="*/ 1993 w 10000"/>
                    <a:gd name="connsiteY19" fmla="*/ 3345 h 10000"/>
                    <a:gd name="connsiteX20" fmla="*/ 2505 w 10000"/>
                    <a:gd name="connsiteY20" fmla="*/ 2857 h 10000"/>
                    <a:gd name="connsiteX21" fmla="*/ 1500 w 10000"/>
                    <a:gd name="connsiteY21" fmla="*/ 2387 h 10000"/>
                    <a:gd name="connsiteX22" fmla="*/ 1500 w 10000"/>
                    <a:gd name="connsiteY22" fmla="*/ 1429 h 10000"/>
                    <a:gd name="connsiteX23" fmla="*/ 494 w 10000"/>
                    <a:gd name="connsiteY23" fmla="*/ 0 h 10000"/>
                    <a:gd name="connsiteX24" fmla="*/ 1005 w 10000"/>
                    <a:gd name="connsiteY24" fmla="*/ 0 h 10000"/>
                    <a:gd name="connsiteX25" fmla="*/ 1993 w 10000"/>
                    <a:gd name="connsiteY25" fmla="*/ 1429 h 10000"/>
                    <a:gd name="connsiteX26" fmla="*/ 2505 w 10000"/>
                    <a:gd name="connsiteY26" fmla="*/ 1429 h 10000"/>
                    <a:gd name="connsiteX27" fmla="*/ 2998 w 10000"/>
                    <a:gd name="connsiteY27" fmla="*/ 471 h 10000"/>
                    <a:gd name="connsiteX28" fmla="*/ 4498 w 10000"/>
                    <a:gd name="connsiteY28" fmla="*/ 471 h 10000"/>
                    <a:gd name="connsiteX29" fmla="*/ 4498 w 10000"/>
                    <a:gd name="connsiteY29" fmla="*/ 1429 h 10000"/>
                    <a:gd name="connsiteX30" fmla="*/ 4991 w 10000"/>
                    <a:gd name="connsiteY30" fmla="*/ 1429 h 10000"/>
                    <a:gd name="connsiteX31" fmla="*/ 4991 w 10000"/>
                    <a:gd name="connsiteY31" fmla="*/ 2387 h 10000"/>
                    <a:gd name="connsiteX32" fmla="*/ 5503 w 10000"/>
                    <a:gd name="connsiteY32" fmla="*/ 2857 h 10000"/>
                    <a:gd name="connsiteX33" fmla="*/ 5890 w 10000"/>
                    <a:gd name="connsiteY33" fmla="*/ 3190 h 10000"/>
                    <a:gd name="connsiteX34" fmla="*/ 4165 w 10000"/>
                    <a:gd name="connsiteY34" fmla="*/ 3523 h 10000"/>
                    <a:gd name="connsiteX35" fmla="*/ 3637 w 10000"/>
                    <a:gd name="connsiteY35" fmla="*/ 4000 h 10000"/>
                    <a:gd name="connsiteX0" fmla="*/ 3637 w 5890"/>
                    <a:gd name="connsiteY0" fmla="*/ 4000 h 10000"/>
                    <a:gd name="connsiteX1" fmla="*/ 3905 w 5890"/>
                    <a:gd name="connsiteY1" fmla="*/ 4854 h 10000"/>
                    <a:gd name="connsiteX2" fmla="*/ 3200 w 5890"/>
                    <a:gd name="connsiteY2" fmla="*/ 5291 h 10000"/>
                    <a:gd name="connsiteX3" fmla="*/ 3598 w 5890"/>
                    <a:gd name="connsiteY3" fmla="*/ 6400 h 10000"/>
                    <a:gd name="connsiteX4" fmla="*/ 2984 w 5890"/>
                    <a:gd name="connsiteY4" fmla="*/ 7052 h 10000"/>
                    <a:gd name="connsiteX5" fmla="*/ 3440 w 5890"/>
                    <a:gd name="connsiteY5" fmla="*/ 9337 h 10000"/>
                    <a:gd name="connsiteX6" fmla="*/ 2505 w 5890"/>
                    <a:gd name="connsiteY6" fmla="*/ 10000 h 10000"/>
                    <a:gd name="connsiteX7" fmla="*/ 1500 w 5890"/>
                    <a:gd name="connsiteY7" fmla="*/ 10000 h 10000"/>
                    <a:gd name="connsiteX8" fmla="*/ 1005 w 5890"/>
                    <a:gd name="connsiteY8" fmla="*/ 9529 h 10000"/>
                    <a:gd name="connsiteX9" fmla="*/ 494 w 5890"/>
                    <a:gd name="connsiteY9" fmla="*/ 9529 h 10000"/>
                    <a:gd name="connsiteX10" fmla="*/ 494 w 5890"/>
                    <a:gd name="connsiteY10" fmla="*/ 8571 h 10000"/>
                    <a:gd name="connsiteX11" fmla="*/ 0 w 5890"/>
                    <a:gd name="connsiteY11" fmla="*/ 7630 h 10000"/>
                    <a:gd name="connsiteX12" fmla="*/ 0 w 5890"/>
                    <a:gd name="connsiteY12" fmla="*/ 6672 h 10000"/>
                    <a:gd name="connsiteX13" fmla="*/ 1005 w 5890"/>
                    <a:gd name="connsiteY13" fmla="*/ 6202 h 10000"/>
                    <a:gd name="connsiteX14" fmla="*/ 1005 w 5890"/>
                    <a:gd name="connsiteY14" fmla="*/ 5714 h 10000"/>
                    <a:gd name="connsiteX15" fmla="*/ 2505 w 5890"/>
                    <a:gd name="connsiteY15" fmla="*/ 5714 h 10000"/>
                    <a:gd name="connsiteX16" fmla="*/ 1993 w 5890"/>
                    <a:gd name="connsiteY16" fmla="*/ 5244 h 10000"/>
                    <a:gd name="connsiteX17" fmla="*/ 2505 w 5890"/>
                    <a:gd name="connsiteY17" fmla="*/ 3815 h 10000"/>
                    <a:gd name="connsiteX18" fmla="*/ 1993 w 5890"/>
                    <a:gd name="connsiteY18" fmla="*/ 3345 h 10000"/>
                    <a:gd name="connsiteX19" fmla="*/ 2505 w 5890"/>
                    <a:gd name="connsiteY19" fmla="*/ 2857 h 10000"/>
                    <a:gd name="connsiteX20" fmla="*/ 1500 w 5890"/>
                    <a:gd name="connsiteY20" fmla="*/ 2387 h 10000"/>
                    <a:gd name="connsiteX21" fmla="*/ 1500 w 5890"/>
                    <a:gd name="connsiteY21" fmla="*/ 1429 h 10000"/>
                    <a:gd name="connsiteX22" fmla="*/ 494 w 5890"/>
                    <a:gd name="connsiteY22" fmla="*/ 0 h 10000"/>
                    <a:gd name="connsiteX23" fmla="*/ 1005 w 5890"/>
                    <a:gd name="connsiteY23" fmla="*/ 0 h 10000"/>
                    <a:gd name="connsiteX24" fmla="*/ 1993 w 5890"/>
                    <a:gd name="connsiteY24" fmla="*/ 1429 h 10000"/>
                    <a:gd name="connsiteX25" fmla="*/ 2505 w 5890"/>
                    <a:gd name="connsiteY25" fmla="*/ 1429 h 10000"/>
                    <a:gd name="connsiteX26" fmla="*/ 2998 w 5890"/>
                    <a:gd name="connsiteY26" fmla="*/ 471 h 10000"/>
                    <a:gd name="connsiteX27" fmla="*/ 4498 w 5890"/>
                    <a:gd name="connsiteY27" fmla="*/ 471 h 10000"/>
                    <a:gd name="connsiteX28" fmla="*/ 4498 w 5890"/>
                    <a:gd name="connsiteY28" fmla="*/ 1429 h 10000"/>
                    <a:gd name="connsiteX29" fmla="*/ 4991 w 5890"/>
                    <a:gd name="connsiteY29" fmla="*/ 1429 h 10000"/>
                    <a:gd name="connsiteX30" fmla="*/ 4991 w 5890"/>
                    <a:gd name="connsiteY30" fmla="*/ 2387 h 10000"/>
                    <a:gd name="connsiteX31" fmla="*/ 5503 w 5890"/>
                    <a:gd name="connsiteY31" fmla="*/ 2857 h 10000"/>
                    <a:gd name="connsiteX32" fmla="*/ 5890 w 5890"/>
                    <a:gd name="connsiteY32" fmla="*/ 3190 h 10000"/>
                    <a:gd name="connsiteX33" fmla="*/ 4165 w 5890"/>
                    <a:gd name="connsiteY33" fmla="*/ 3523 h 10000"/>
                    <a:gd name="connsiteX34" fmla="*/ 3637 w 5890"/>
                    <a:gd name="connsiteY34" fmla="*/ 4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890" h="10000">
                      <a:moveTo>
                        <a:pt x="3637" y="4000"/>
                      </a:moveTo>
                      <a:cubicBezTo>
                        <a:pt x="3726" y="4285"/>
                        <a:pt x="3816" y="4569"/>
                        <a:pt x="3905" y="4854"/>
                      </a:cubicBezTo>
                      <a:lnTo>
                        <a:pt x="3200" y="5291"/>
                      </a:lnTo>
                      <a:lnTo>
                        <a:pt x="3598" y="6400"/>
                      </a:lnTo>
                      <a:lnTo>
                        <a:pt x="2984" y="7052"/>
                      </a:lnTo>
                      <a:cubicBezTo>
                        <a:pt x="2967" y="7464"/>
                        <a:pt x="3457" y="8925"/>
                        <a:pt x="3440" y="9337"/>
                      </a:cubicBezTo>
                      <a:lnTo>
                        <a:pt x="2505" y="10000"/>
                      </a:lnTo>
                      <a:lnTo>
                        <a:pt x="1500" y="10000"/>
                      </a:lnTo>
                      <a:lnTo>
                        <a:pt x="1005" y="9529"/>
                      </a:lnTo>
                      <a:lnTo>
                        <a:pt x="494" y="9529"/>
                      </a:lnTo>
                      <a:lnTo>
                        <a:pt x="494" y="8571"/>
                      </a:lnTo>
                      <a:lnTo>
                        <a:pt x="0" y="7630"/>
                      </a:lnTo>
                      <a:lnTo>
                        <a:pt x="0" y="6672"/>
                      </a:lnTo>
                      <a:lnTo>
                        <a:pt x="1005" y="6202"/>
                      </a:lnTo>
                      <a:lnTo>
                        <a:pt x="1005" y="5714"/>
                      </a:lnTo>
                      <a:lnTo>
                        <a:pt x="2505" y="5714"/>
                      </a:lnTo>
                      <a:lnTo>
                        <a:pt x="1993" y="5244"/>
                      </a:lnTo>
                      <a:lnTo>
                        <a:pt x="2505" y="3815"/>
                      </a:lnTo>
                      <a:lnTo>
                        <a:pt x="1993" y="3345"/>
                      </a:lnTo>
                      <a:lnTo>
                        <a:pt x="2505" y="2857"/>
                      </a:lnTo>
                      <a:lnTo>
                        <a:pt x="1500" y="2387"/>
                      </a:lnTo>
                      <a:lnTo>
                        <a:pt x="1500" y="1429"/>
                      </a:lnTo>
                      <a:lnTo>
                        <a:pt x="494" y="0"/>
                      </a:lnTo>
                      <a:lnTo>
                        <a:pt x="1005" y="0"/>
                      </a:lnTo>
                      <a:lnTo>
                        <a:pt x="1993" y="1429"/>
                      </a:lnTo>
                      <a:lnTo>
                        <a:pt x="2505" y="1429"/>
                      </a:lnTo>
                      <a:lnTo>
                        <a:pt x="2998" y="471"/>
                      </a:lnTo>
                      <a:lnTo>
                        <a:pt x="4498" y="471"/>
                      </a:lnTo>
                      <a:lnTo>
                        <a:pt x="4498" y="1429"/>
                      </a:lnTo>
                      <a:lnTo>
                        <a:pt x="4991" y="1429"/>
                      </a:lnTo>
                      <a:lnTo>
                        <a:pt x="4991" y="2387"/>
                      </a:lnTo>
                      <a:lnTo>
                        <a:pt x="5503" y="2857"/>
                      </a:lnTo>
                      <a:lnTo>
                        <a:pt x="5890" y="3190"/>
                      </a:lnTo>
                      <a:lnTo>
                        <a:pt x="4165" y="3523"/>
                      </a:lnTo>
                      <a:lnTo>
                        <a:pt x="3637" y="40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8" name="Freeform 34"/>
                <p:cNvSpPr>
                  <a:spLocks/>
                </p:cNvSpPr>
                <p:nvPr/>
              </p:nvSpPr>
              <p:spPr bwMode="auto">
                <a:xfrm>
                  <a:off x="5363219" y="4123533"/>
                  <a:ext cx="677221" cy="795086"/>
                </a:xfrm>
                <a:custGeom>
                  <a:avLst/>
                  <a:gdLst>
                    <a:gd name="T0" fmla="*/ 595 w 595"/>
                    <a:gd name="T1" fmla="*/ 142 h 595"/>
                    <a:gd name="T2" fmla="*/ 567 w 595"/>
                    <a:gd name="T3" fmla="*/ 170 h 595"/>
                    <a:gd name="T4" fmla="*/ 567 w 595"/>
                    <a:gd name="T5" fmla="*/ 227 h 595"/>
                    <a:gd name="T6" fmla="*/ 510 w 595"/>
                    <a:gd name="T7" fmla="*/ 255 h 595"/>
                    <a:gd name="T8" fmla="*/ 482 w 595"/>
                    <a:gd name="T9" fmla="*/ 255 h 595"/>
                    <a:gd name="T10" fmla="*/ 453 w 595"/>
                    <a:gd name="T11" fmla="*/ 284 h 595"/>
                    <a:gd name="T12" fmla="*/ 453 w 595"/>
                    <a:gd name="T13" fmla="*/ 312 h 595"/>
                    <a:gd name="T14" fmla="*/ 482 w 595"/>
                    <a:gd name="T15" fmla="*/ 369 h 595"/>
                    <a:gd name="T16" fmla="*/ 453 w 595"/>
                    <a:gd name="T17" fmla="*/ 425 h 595"/>
                    <a:gd name="T18" fmla="*/ 397 w 595"/>
                    <a:gd name="T19" fmla="*/ 397 h 595"/>
                    <a:gd name="T20" fmla="*/ 368 w 595"/>
                    <a:gd name="T21" fmla="*/ 340 h 595"/>
                    <a:gd name="T22" fmla="*/ 340 w 595"/>
                    <a:gd name="T23" fmla="*/ 340 h 595"/>
                    <a:gd name="T24" fmla="*/ 312 w 595"/>
                    <a:gd name="T25" fmla="*/ 397 h 595"/>
                    <a:gd name="T26" fmla="*/ 255 w 595"/>
                    <a:gd name="T27" fmla="*/ 340 h 595"/>
                    <a:gd name="T28" fmla="*/ 227 w 595"/>
                    <a:gd name="T29" fmla="*/ 397 h 595"/>
                    <a:gd name="T30" fmla="*/ 227 w 595"/>
                    <a:gd name="T31" fmla="*/ 454 h 595"/>
                    <a:gd name="T32" fmla="*/ 198 w 595"/>
                    <a:gd name="T33" fmla="*/ 454 h 595"/>
                    <a:gd name="T34" fmla="*/ 198 w 595"/>
                    <a:gd name="T35" fmla="*/ 482 h 595"/>
                    <a:gd name="T36" fmla="*/ 255 w 595"/>
                    <a:gd name="T37" fmla="*/ 510 h 595"/>
                    <a:gd name="T38" fmla="*/ 142 w 595"/>
                    <a:gd name="T39" fmla="*/ 595 h 595"/>
                    <a:gd name="T40" fmla="*/ 85 w 595"/>
                    <a:gd name="T41" fmla="*/ 595 h 595"/>
                    <a:gd name="T42" fmla="*/ 57 w 595"/>
                    <a:gd name="T43" fmla="*/ 567 h 595"/>
                    <a:gd name="T44" fmla="*/ 28 w 595"/>
                    <a:gd name="T45" fmla="*/ 567 h 595"/>
                    <a:gd name="T46" fmla="*/ 28 w 595"/>
                    <a:gd name="T47" fmla="*/ 510 h 595"/>
                    <a:gd name="T48" fmla="*/ 0 w 595"/>
                    <a:gd name="T49" fmla="*/ 454 h 595"/>
                    <a:gd name="T50" fmla="*/ 0 w 595"/>
                    <a:gd name="T51" fmla="*/ 397 h 595"/>
                    <a:gd name="T52" fmla="*/ 57 w 595"/>
                    <a:gd name="T53" fmla="*/ 369 h 595"/>
                    <a:gd name="T54" fmla="*/ 57 w 595"/>
                    <a:gd name="T55" fmla="*/ 340 h 595"/>
                    <a:gd name="T56" fmla="*/ 142 w 595"/>
                    <a:gd name="T57" fmla="*/ 340 h 595"/>
                    <a:gd name="T58" fmla="*/ 113 w 595"/>
                    <a:gd name="T59" fmla="*/ 312 h 595"/>
                    <a:gd name="T60" fmla="*/ 142 w 595"/>
                    <a:gd name="T61" fmla="*/ 227 h 595"/>
                    <a:gd name="T62" fmla="*/ 113 w 595"/>
                    <a:gd name="T63" fmla="*/ 199 h 595"/>
                    <a:gd name="T64" fmla="*/ 142 w 595"/>
                    <a:gd name="T65" fmla="*/ 170 h 595"/>
                    <a:gd name="T66" fmla="*/ 85 w 595"/>
                    <a:gd name="T67" fmla="*/ 142 h 595"/>
                    <a:gd name="T68" fmla="*/ 85 w 595"/>
                    <a:gd name="T69" fmla="*/ 85 h 595"/>
                    <a:gd name="T70" fmla="*/ 28 w 595"/>
                    <a:gd name="T71" fmla="*/ 0 h 595"/>
                    <a:gd name="T72" fmla="*/ 57 w 595"/>
                    <a:gd name="T73" fmla="*/ 0 h 595"/>
                    <a:gd name="T74" fmla="*/ 113 w 595"/>
                    <a:gd name="T75" fmla="*/ 85 h 595"/>
                    <a:gd name="T76" fmla="*/ 142 w 595"/>
                    <a:gd name="T77" fmla="*/ 85 h 595"/>
                    <a:gd name="T78" fmla="*/ 170 w 595"/>
                    <a:gd name="T79" fmla="*/ 28 h 595"/>
                    <a:gd name="T80" fmla="*/ 255 w 595"/>
                    <a:gd name="T81" fmla="*/ 28 h 595"/>
                    <a:gd name="T82" fmla="*/ 255 w 595"/>
                    <a:gd name="T83" fmla="*/ 85 h 595"/>
                    <a:gd name="T84" fmla="*/ 283 w 595"/>
                    <a:gd name="T85" fmla="*/ 85 h 595"/>
                    <a:gd name="T86" fmla="*/ 283 w 595"/>
                    <a:gd name="T87" fmla="*/ 142 h 595"/>
                    <a:gd name="T88" fmla="*/ 312 w 595"/>
                    <a:gd name="T89" fmla="*/ 170 h 595"/>
                    <a:gd name="T90" fmla="*/ 340 w 595"/>
                    <a:gd name="T91" fmla="*/ 227 h 595"/>
                    <a:gd name="T92" fmla="*/ 397 w 595"/>
                    <a:gd name="T93" fmla="*/ 170 h 595"/>
                    <a:gd name="T94" fmla="*/ 397 w 595"/>
                    <a:gd name="T95" fmla="*/ 142 h 595"/>
                    <a:gd name="T96" fmla="*/ 453 w 595"/>
                    <a:gd name="T97" fmla="*/ 113 h 595"/>
                    <a:gd name="T98" fmla="*/ 453 w 595"/>
                    <a:gd name="T99" fmla="*/ 57 h 595"/>
                    <a:gd name="T100" fmla="*/ 510 w 595"/>
                    <a:gd name="T101" fmla="*/ 57 h 595"/>
                    <a:gd name="T102" fmla="*/ 595 w 595"/>
                    <a:gd name="T103" fmla="*/ 142 h 595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567 w 10000"/>
                    <a:gd name="connsiteY44" fmla="*/ 3240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6672 w 10000"/>
                    <a:gd name="connsiteY47" fmla="*/ 2387 h 10000"/>
                    <a:gd name="connsiteX48" fmla="*/ 7613 w 10000"/>
                    <a:gd name="connsiteY48" fmla="*/ 1899 h 10000"/>
                    <a:gd name="connsiteX49" fmla="*/ 7613 w 10000"/>
                    <a:gd name="connsiteY49" fmla="*/ 958 h 10000"/>
                    <a:gd name="connsiteX50" fmla="*/ 8571 w 10000"/>
                    <a:gd name="connsiteY50" fmla="*/ 958 h 10000"/>
                    <a:gd name="connsiteX51" fmla="*/ 10000 w 10000"/>
                    <a:gd name="connsiteY51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024 w 10000"/>
                    <a:gd name="connsiteY43" fmla="*/ 3544 h 10000"/>
                    <a:gd name="connsiteX44" fmla="*/ 4756 w 10000"/>
                    <a:gd name="connsiteY44" fmla="*/ 2387 h 10000"/>
                    <a:gd name="connsiteX45" fmla="*/ 5567 w 10000"/>
                    <a:gd name="connsiteY45" fmla="*/ 3240 h 10000"/>
                    <a:gd name="connsiteX46" fmla="*/ 5714 w 10000"/>
                    <a:gd name="connsiteY46" fmla="*/ 3815 h 10000"/>
                    <a:gd name="connsiteX47" fmla="*/ 6672 w 10000"/>
                    <a:gd name="connsiteY47" fmla="*/ 2857 h 10000"/>
                    <a:gd name="connsiteX48" fmla="*/ 6672 w 10000"/>
                    <a:gd name="connsiteY48" fmla="*/ 2387 h 10000"/>
                    <a:gd name="connsiteX49" fmla="*/ 7613 w 10000"/>
                    <a:gd name="connsiteY49" fmla="*/ 1899 h 10000"/>
                    <a:gd name="connsiteX50" fmla="*/ 7613 w 10000"/>
                    <a:gd name="connsiteY50" fmla="*/ 958 h 10000"/>
                    <a:gd name="connsiteX51" fmla="*/ 8571 w 10000"/>
                    <a:gd name="connsiteY51" fmla="*/ 958 h 10000"/>
                    <a:gd name="connsiteX52" fmla="*/ 10000 w 10000"/>
                    <a:gd name="connsiteY52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024 w 10000"/>
                    <a:gd name="connsiteY42" fmla="*/ 3544 h 10000"/>
                    <a:gd name="connsiteX43" fmla="*/ 4756 w 10000"/>
                    <a:gd name="connsiteY43" fmla="*/ 2387 h 10000"/>
                    <a:gd name="connsiteX44" fmla="*/ 5567 w 10000"/>
                    <a:gd name="connsiteY44" fmla="*/ 3240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6672 w 10000"/>
                    <a:gd name="connsiteY47" fmla="*/ 2387 h 10000"/>
                    <a:gd name="connsiteX48" fmla="*/ 7613 w 10000"/>
                    <a:gd name="connsiteY48" fmla="*/ 1899 h 10000"/>
                    <a:gd name="connsiteX49" fmla="*/ 7613 w 10000"/>
                    <a:gd name="connsiteY49" fmla="*/ 958 h 10000"/>
                    <a:gd name="connsiteX50" fmla="*/ 8571 w 10000"/>
                    <a:gd name="connsiteY50" fmla="*/ 958 h 10000"/>
                    <a:gd name="connsiteX51" fmla="*/ 10000 w 10000"/>
                    <a:gd name="connsiteY51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1429 h 10000"/>
                    <a:gd name="connsiteX41" fmla="*/ 4024 w 10000"/>
                    <a:gd name="connsiteY41" fmla="*/ 3544 h 10000"/>
                    <a:gd name="connsiteX42" fmla="*/ 4756 w 10000"/>
                    <a:gd name="connsiteY42" fmla="*/ 2387 h 10000"/>
                    <a:gd name="connsiteX43" fmla="*/ 5567 w 10000"/>
                    <a:gd name="connsiteY43" fmla="*/ 3240 h 10000"/>
                    <a:gd name="connsiteX44" fmla="*/ 5714 w 10000"/>
                    <a:gd name="connsiteY44" fmla="*/ 3815 h 10000"/>
                    <a:gd name="connsiteX45" fmla="*/ 6672 w 10000"/>
                    <a:gd name="connsiteY45" fmla="*/ 2857 h 10000"/>
                    <a:gd name="connsiteX46" fmla="*/ 6672 w 10000"/>
                    <a:gd name="connsiteY46" fmla="*/ 2387 h 10000"/>
                    <a:gd name="connsiteX47" fmla="*/ 7613 w 10000"/>
                    <a:gd name="connsiteY47" fmla="*/ 1899 h 10000"/>
                    <a:gd name="connsiteX48" fmla="*/ 7613 w 10000"/>
                    <a:gd name="connsiteY48" fmla="*/ 958 h 10000"/>
                    <a:gd name="connsiteX49" fmla="*/ 8571 w 10000"/>
                    <a:gd name="connsiteY49" fmla="*/ 958 h 10000"/>
                    <a:gd name="connsiteX50" fmla="*/ 10000 w 10000"/>
                    <a:gd name="connsiteY50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024 w 10000"/>
                    <a:gd name="connsiteY40" fmla="*/ 3544 h 10000"/>
                    <a:gd name="connsiteX41" fmla="*/ 4756 w 10000"/>
                    <a:gd name="connsiteY41" fmla="*/ 2387 h 10000"/>
                    <a:gd name="connsiteX42" fmla="*/ 5567 w 10000"/>
                    <a:gd name="connsiteY42" fmla="*/ 3240 h 10000"/>
                    <a:gd name="connsiteX43" fmla="*/ 5714 w 10000"/>
                    <a:gd name="connsiteY43" fmla="*/ 3815 h 10000"/>
                    <a:gd name="connsiteX44" fmla="*/ 6672 w 10000"/>
                    <a:gd name="connsiteY44" fmla="*/ 2857 h 10000"/>
                    <a:gd name="connsiteX45" fmla="*/ 6672 w 10000"/>
                    <a:gd name="connsiteY45" fmla="*/ 2387 h 10000"/>
                    <a:gd name="connsiteX46" fmla="*/ 7613 w 10000"/>
                    <a:gd name="connsiteY46" fmla="*/ 1899 h 10000"/>
                    <a:gd name="connsiteX47" fmla="*/ 7613 w 10000"/>
                    <a:gd name="connsiteY47" fmla="*/ 958 h 10000"/>
                    <a:gd name="connsiteX48" fmla="*/ 8571 w 10000"/>
                    <a:gd name="connsiteY48" fmla="*/ 958 h 10000"/>
                    <a:gd name="connsiteX49" fmla="*/ 10000 w 10000"/>
                    <a:gd name="connsiteY49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4024 w 10000"/>
                    <a:gd name="connsiteY39" fmla="*/ 3544 h 10000"/>
                    <a:gd name="connsiteX40" fmla="*/ 4756 w 10000"/>
                    <a:gd name="connsiteY40" fmla="*/ 2387 h 10000"/>
                    <a:gd name="connsiteX41" fmla="*/ 5567 w 10000"/>
                    <a:gd name="connsiteY41" fmla="*/ 3240 h 10000"/>
                    <a:gd name="connsiteX42" fmla="*/ 5714 w 10000"/>
                    <a:gd name="connsiteY42" fmla="*/ 3815 h 10000"/>
                    <a:gd name="connsiteX43" fmla="*/ 6672 w 10000"/>
                    <a:gd name="connsiteY43" fmla="*/ 2857 h 10000"/>
                    <a:gd name="connsiteX44" fmla="*/ 6672 w 10000"/>
                    <a:gd name="connsiteY44" fmla="*/ 2387 h 10000"/>
                    <a:gd name="connsiteX45" fmla="*/ 7613 w 10000"/>
                    <a:gd name="connsiteY45" fmla="*/ 1899 h 10000"/>
                    <a:gd name="connsiteX46" fmla="*/ 7613 w 10000"/>
                    <a:gd name="connsiteY46" fmla="*/ 958 h 10000"/>
                    <a:gd name="connsiteX47" fmla="*/ 8571 w 10000"/>
                    <a:gd name="connsiteY47" fmla="*/ 958 h 10000"/>
                    <a:gd name="connsiteX48" fmla="*/ 10000 w 10000"/>
                    <a:gd name="connsiteY48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958 w 10000"/>
                    <a:gd name="connsiteY35" fmla="*/ 0 h 10000"/>
                    <a:gd name="connsiteX36" fmla="*/ 1899 w 10000"/>
                    <a:gd name="connsiteY36" fmla="*/ 1429 h 10000"/>
                    <a:gd name="connsiteX37" fmla="*/ 2387 w 10000"/>
                    <a:gd name="connsiteY37" fmla="*/ 1429 h 10000"/>
                    <a:gd name="connsiteX38" fmla="*/ 4024 w 10000"/>
                    <a:gd name="connsiteY38" fmla="*/ 3544 h 10000"/>
                    <a:gd name="connsiteX39" fmla="*/ 4756 w 10000"/>
                    <a:gd name="connsiteY39" fmla="*/ 2387 h 10000"/>
                    <a:gd name="connsiteX40" fmla="*/ 5567 w 10000"/>
                    <a:gd name="connsiteY40" fmla="*/ 3240 h 10000"/>
                    <a:gd name="connsiteX41" fmla="*/ 5714 w 10000"/>
                    <a:gd name="connsiteY41" fmla="*/ 3815 h 10000"/>
                    <a:gd name="connsiteX42" fmla="*/ 6672 w 10000"/>
                    <a:gd name="connsiteY42" fmla="*/ 2857 h 10000"/>
                    <a:gd name="connsiteX43" fmla="*/ 6672 w 10000"/>
                    <a:gd name="connsiteY43" fmla="*/ 2387 h 10000"/>
                    <a:gd name="connsiteX44" fmla="*/ 7613 w 10000"/>
                    <a:gd name="connsiteY44" fmla="*/ 1899 h 10000"/>
                    <a:gd name="connsiteX45" fmla="*/ 7613 w 10000"/>
                    <a:gd name="connsiteY45" fmla="*/ 958 h 10000"/>
                    <a:gd name="connsiteX46" fmla="*/ 8571 w 10000"/>
                    <a:gd name="connsiteY46" fmla="*/ 958 h 10000"/>
                    <a:gd name="connsiteX47" fmla="*/ 10000 w 10000"/>
                    <a:gd name="connsiteY47" fmla="*/ 2387 h 10000"/>
                    <a:gd name="connsiteX0" fmla="*/ 10000 w 10000"/>
                    <a:gd name="connsiteY0" fmla="*/ 1429 h 9042"/>
                    <a:gd name="connsiteX1" fmla="*/ 9529 w 10000"/>
                    <a:gd name="connsiteY1" fmla="*/ 1899 h 9042"/>
                    <a:gd name="connsiteX2" fmla="*/ 9529 w 10000"/>
                    <a:gd name="connsiteY2" fmla="*/ 2857 h 9042"/>
                    <a:gd name="connsiteX3" fmla="*/ 8571 w 10000"/>
                    <a:gd name="connsiteY3" fmla="*/ 3328 h 9042"/>
                    <a:gd name="connsiteX4" fmla="*/ 8101 w 10000"/>
                    <a:gd name="connsiteY4" fmla="*/ 3328 h 9042"/>
                    <a:gd name="connsiteX5" fmla="*/ 7613 w 10000"/>
                    <a:gd name="connsiteY5" fmla="*/ 3815 h 9042"/>
                    <a:gd name="connsiteX6" fmla="*/ 7613 w 10000"/>
                    <a:gd name="connsiteY6" fmla="*/ 4286 h 9042"/>
                    <a:gd name="connsiteX7" fmla="*/ 8101 w 10000"/>
                    <a:gd name="connsiteY7" fmla="*/ 5244 h 9042"/>
                    <a:gd name="connsiteX8" fmla="*/ 7613 w 10000"/>
                    <a:gd name="connsiteY8" fmla="*/ 6185 h 9042"/>
                    <a:gd name="connsiteX9" fmla="*/ 6672 w 10000"/>
                    <a:gd name="connsiteY9" fmla="*/ 5714 h 9042"/>
                    <a:gd name="connsiteX10" fmla="*/ 6185 w 10000"/>
                    <a:gd name="connsiteY10" fmla="*/ 4756 h 9042"/>
                    <a:gd name="connsiteX11" fmla="*/ 5714 w 10000"/>
                    <a:gd name="connsiteY11" fmla="*/ 4756 h 9042"/>
                    <a:gd name="connsiteX12" fmla="*/ 5244 w 10000"/>
                    <a:gd name="connsiteY12" fmla="*/ 5714 h 9042"/>
                    <a:gd name="connsiteX13" fmla="*/ 4286 w 10000"/>
                    <a:gd name="connsiteY13" fmla="*/ 4756 h 9042"/>
                    <a:gd name="connsiteX14" fmla="*/ 3815 w 10000"/>
                    <a:gd name="connsiteY14" fmla="*/ 5714 h 9042"/>
                    <a:gd name="connsiteX15" fmla="*/ 3815 w 10000"/>
                    <a:gd name="connsiteY15" fmla="*/ 6672 h 9042"/>
                    <a:gd name="connsiteX16" fmla="*/ 3328 w 10000"/>
                    <a:gd name="connsiteY16" fmla="*/ 6672 h 9042"/>
                    <a:gd name="connsiteX17" fmla="*/ 3328 w 10000"/>
                    <a:gd name="connsiteY17" fmla="*/ 7143 h 9042"/>
                    <a:gd name="connsiteX18" fmla="*/ 4286 w 10000"/>
                    <a:gd name="connsiteY18" fmla="*/ 7613 h 9042"/>
                    <a:gd name="connsiteX19" fmla="*/ 2387 w 10000"/>
                    <a:gd name="connsiteY19" fmla="*/ 9042 h 9042"/>
                    <a:gd name="connsiteX20" fmla="*/ 1429 w 10000"/>
                    <a:gd name="connsiteY20" fmla="*/ 9042 h 9042"/>
                    <a:gd name="connsiteX21" fmla="*/ 958 w 10000"/>
                    <a:gd name="connsiteY21" fmla="*/ 8571 h 9042"/>
                    <a:gd name="connsiteX22" fmla="*/ 471 w 10000"/>
                    <a:gd name="connsiteY22" fmla="*/ 8571 h 9042"/>
                    <a:gd name="connsiteX23" fmla="*/ 471 w 10000"/>
                    <a:gd name="connsiteY23" fmla="*/ 7613 h 9042"/>
                    <a:gd name="connsiteX24" fmla="*/ 0 w 10000"/>
                    <a:gd name="connsiteY24" fmla="*/ 6672 h 9042"/>
                    <a:gd name="connsiteX25" fmla="*/ 0 w 10000"/>
                    <a:gd name="connsiteY25" fmla="*/ 5714 h 9042"/>
                    <a:gd name="connsiteX26" fmla="*/ 958 w 10000"/>
                    <a:gd name="connsiteY26" fmla="*/ 5244 h 9042"/>
                    <a:gd name="connsiteX27" fmla="*/ 958 w 10000"/>
                    <a:gd name="connsiteY27" fmla="*/ 4756 h 9042"/>
                    <a:gd name="connsiteX28" fmla="*/ 2387 w 10000"/>
                    <a:gd name="connsiteY28" fmla="*/ 4756 h 9042"/>
                    <a:gd name="connsiteX29" fmla="*/ 1899 w 10000"/>
                    <a:gd name="connsiteY29" fmla="*/ 4286 h 9042"/>
                    <a:gd name="connsiteX30" fmla="*/ 2387 w 10000"/>
                    <a:gd name="connsiteY30" fmla="*/ 2857 h 9042"/>
                    <a:gd name="connsiteX31" fmla="*/ 1899 w 10000"/>
                    <a:gd name="connsiteY31" fmla="*/ 2387 h 9042"/>
                    <a:gd name="connsiteX32" fmla="*/ 2387 w 10000"/>
                    <a:gd name="connsiteY32" fmla="*/ 1899 h 9042"/>
                    <a:gd name="connsiteX33" fmla="*/ 1429 w 10000"/>
                    <a:gd name="connsiteY33" fmla="*/ 1429 h 9042"/>
                    <a:gd name="connsiteX34" fmla="*/ 1429 w 10000"/>
                    <a:gd name="connsiteY34" fmla="*/ 471 h 9042"/>
                    <a:gd name="connsiteX35" fmla="*/ 1899 w 10000"/>
                    <a:gd name="connsiteY35" fmla="*/ 471 h 9042"/>
                    <a:gd name="connsiteX36" fmla="*/ 2387 w 10000"/>
                    <a:gd name="connsiteY36" fmla="*/ 471 h 9042"/>
                    <a:gd name="connsiteX37" fmla="*/ 4024 w 10000"/>
                    <a:gd name="connsiteY37" fmla="*/ 2586 h 9042"/>
                    <a:gd name="connsiteX38" fmla="*/ 4756 w 10000"/>
                    <a:gd name="connsiteY38" fmla="*/ 1429 h 9042"/>
                    <a:gd name="connsiteX39" fmla="*/ 5567 w 10000"/>
                    <a:gd name="connsiteY39" fmla="*/ 2282 h 9042"/>
                    <a:gd name="connsiteX40" fmla="*/ 5714 w 10000"/>
                    <a:gd name="connsiteY40" fmla="*/ 2857 h 9042"/>
                    <a:gd name="connsiteX41" fmla="*/ 6672 w 10000"/>
                    <a:gd name="connsiteY41" fmla="*/ 1899 h 9042"/>
                    <a:gd name="connsiteX42" fmla="*/ 6672 w 10000"/>
                    <a:gd name="connsiteY42" fmla="*/ 1429 h 9042"/>
                    <a:gd name="connsiteX43" fmla="*/ 7613 w 10000"/>
                    <a:gd name="connsiteY43" fmla="*/ 941 h 9042"/>
                    <a:gd name="connsiteX44" fmla="*/ 7613 w 10000"/>
                    <a:gd name="connsiteY44" fmla="*/ 0 h 9042"/>
                    <a:gd name="connsiteX45" fmla="*/ 8571 w 10000"/>
                    <a:gd name="connsiteY45" fmla="*/ 0 h 9042"/>
                    <a:gd name="connsiteX46" fmla="*/ 10000 w 10000"/>
                    <a:gd name="connsiteY46" fmla="*/ 1429 h 9042"/>
                    <a:gd name="connsiteX0" fmla="*/ 10000 w 10000"/>
                    <a:gd name="connsiteY0" fmla="*/ 1580 h 10000"/>
                    <a:gd name="connsiteX1" fmla="*/ 9529 w 10000"/>
                    <a:gd name="connsiteY1" fmla="*/ 2100 h 10000"/>
                    <a:gd name="connsiteX2" fmla="*/ 9529 w 10000"/>
                    <a:gd name="connsiteY2" fmla="*/ 3160 h 10000"/>
                    <a:gd name="connsiteX3" fmla="*/ 8571 w 10000"/>
                    <a:gd name="connsiteY3" fmla="*/ 3681 h 10000"/>
                    <a:gd name="connsiteX4" fmla="*/ 8101 w 10000"/>
                    <a:gd name="connsiteY4" fmla="*/ 3681 h 10000"/>
                    <a:gd name="connsiteX5" fmla="*/ 7613 w 10000"/>
                    <a:gd name="connsiteY5" fmla="*/ 4219 h 10000"/>
                    <a:gd name="connsiteX6" fmla="*/ 7613 w 10000"/>
                    <a:gd name="connsiteY6" fmla="*/ 4740 h 10000"/>
                    <a:gd name="connsiteX7" fmla="*/ 8101 w 10000"/>
                    <a:gd name="connsiteY7" fmla="*/ 5800 h 10000"/>
                    <a:gd name="connsiteX8" fmla="*/ 7613 w 10000"/>
                    <a:gd name="connsiteY8" fmla="*/ 6840 h 10000"/>
                    <a:gd name="connsiteX9" fmla="*/ 6672 w 10000"/>
                    <a:gd name="connsiteY9" fmla="*/ 6319 h 10000"/>
                    <a:gd name="connsiteX10" fmla="*/ 6185 w 10000"/>
                    <a:gd name="connsiteY10" fmla="*/ 5260 h 10000"/>
                    <a:gd name="connsiteX11" fmla="*/ 5714 w 10000"/>
                    <a:gd name="connsiteY11" fmla="*/ 5260 h 10000"/>
                    <a:gd name="connsiteX12" fmla="*/ 5244 w 10000"/>
                    <a:gd name="connsiteY12" fmla="*/ 6319 h 10000"/>
                    <a:gd name="connsiteX13" fmla="*/ 4286 w 10000"/>
                    <a:gd name="connsiteY13" fmla="*/ 5260 h 10000"/>
                    <a:gd name="connsiteX14" fmla="*/ 3815 w 10000"/>
                    <a:gd name="connsiteY14" fmla="*/ 6319 h 10000"/>
                    <a:gd name="connsiteX15" fmla="*/ 3815 w 10000"/>
                    <a:gd name="connsiteY15" fmla="*/ 7379 h 10000"/>
                    <a:gd name="connsiteX16" fmla="*/ 3328 w 10000"/>
                    <a:gd name="connsiteY16" fmla="*/ 7379 h 10000"/>
                    <a:gd name="connsiteX17" fmla="*/ 3328 w 10000"/>
                    <a:gd name="connsiteY17" fmla="*/ 7900 h 10000"/>
                    <a:gd name="connsiteX18" fmla="*/ 4286 w 10000"/>
                    <a:gd name="connsiteY18" fmla="*/ 8420 h 10000"/>
                    <a:gd name="connsiteX19" fmla="*/ 3295 w 10000"/>
                    <a:gd name="connsiteY19" fmla="*/ 9309 h 10000"/>
                    <a:gd name="connsiteX20" fmla="*/ 1429 w 10000"/>
                    <a:gd name="connsiteY20" fmla="*/ 10000 h 10000"/>
                    <a:gd name="connsiteX21" fmla="*/ 958 w 10000"/>
                    <a:gd name="connsiteY21" fmla="*/ 9479 h 10000"/>
                    <a:gd name="connsiteX22" fmla="*/ 471 w 10000"/>
                    <a:gd name="connsiteY22" fmla="*/ 9479 h 10000"/>
                    <a:gd name="connsiteX23" fmla="*/ 471 w 10000"/>
                    <a:gd name="connsiteY23" fmla="*/ 8420 h 10000"/>
                    <a:gd name="connsiteX24" fmla="*/ 0 w 10000"/>
                    <a:gd name="connsiteY24" fmla="*/ 7379 h 10000"/>
                    <a:gd name="connsiteX25" fmla="*/ 0 w 10000"/>
                    <a:gd name="connsiteY25" fmla="*/ 6319 h 10000"/>
                    <a:gd name="connsiteX26" fmla="*/ 958 w 10000"/>
                    <a:gd name="connsiteY26" fmla="*/ 5800 h 10000"/>
                    <a:gd name="connsiteX27" fmla="*/ 958 w 10000"/>
                    <a:gd name="connsiteY27" fmla="*/ 5260 h 10000"/>
                    <a:gd name="connsiteX28" fmla="*/ 2387 w 10000"/>
                    <a:gd name="connsiteY28" fmla="*/ 5260 h 10000"/>
                    <a:gd name="connsiteX29" fmla="*/ 1899 w 10000"/>
                    <a:gd name="connsiteY29" fmla="*/ 4740 h 10000"/>
                    <a:gd name="connsiteX30" fmla="*/ 2387 w 10000"/>
                    <a:gd name="connsiteY30" fmla="*/ 3160 h 10000"/>
                    <a:gd name="connsiteX31" fmla="*/ 1899 w 10000"/>
                    <a:gd name="connsiteY31" fmla="*/ 2640 h 10000"/>
                    <a:gd name="connsiteX32" fmla="*/ 2387 w 10000"/>
                    <a:gd name="connsiteY32" fmla="*/ 2100 h 10000"/>
                    <a:gd name="connsiteX33" fmla="*/ 1429 w 10000"/>
                    <a:gd name="connsiteY33" fmla="*/ 1580 h 10000"/>
                    <a:gd name="connsiteX34" fmla="*/ 1429 w 10000"/>
                    <a:gd name="connsiteY34" fmla="*/ 521 h 10000"/>
                    <a:gd name="connsiteX35" fmla="*/ 1899 w 10000"/>
                    <a:gd name="connsiteY35" fmla="*/ 521 h 10000"/>
                    <a:gd name="connsiteX36" fmla="*/ 2387 w 10000"/>
                    <a:gd name="connsiteY36" fmla="*/ 521 h 10000"/>
                    <a:gd name="connsiteX37" fmla="*/ 4024 w 10000"/>
                    <a:gd name="connsiteY37" fmla="*/ 2860 h 10000"/>
                    <a:gd name="connsiteX38" fmla="*/ 4756 w 10000"/>
                    <a:gd name="connsiteY38" fmla="*/ 1580 h 10000"/>
                    <a:gd name="connsiteX39" fmla="*/ 5567 w 10000"/>
                    <a:gd name="connsiteY39" fmla="*/ 2524 h 10000"/>
                    <a:gd name="connsiteX40" fmla="*/ 5714 w 10000"/>
                    <a:gd name="connsiteY40" fmla="*/ 3160 h 10000"/>
                    <a:gd name="connsiteX41" fmla="*/ 6672 w 10000"/>
                    <a:gd name="connsiteY41" fmla="*/ 2100 h 10000"/>
                    <a:gd name="connsiteX42" fmla="*/ 6672 w 10000"/>
                    <a:gd name="connsiteY42" fmla="*/ 1580 h 10000"/>
                    <a:gd name="connsiteX43" fmla="*/ 7613 w 10000"/>
                    <a:gd name="connsiteY43" fmla="*/ 1041 h 10000"/>
                    <a:gd name="connsiteX44" fmla="*/ 7613 w 10000"/>
                    <a:gd name="connsiteY44" fmla="*/ 0 h 10000"/>
                    <a:gd name="connsiteX45" fmla="*/ 8571 w 10000"/>
                    <a:gd name="connsiteY45" fmla="*/ 0 h 10000"/>
                    <a:gd name="connsiteX46" fmla="*/ 10000 w 10000"/>
                    <a:gd name="connsiteY46" fmla="*/ 1580 h 10000"/>
                    <a:gd name="connsiteX0" fmla="*/ 10000 w 10000"/>
                    <a:gd name="connsiteY0" fmla="*/ 1580 h 9479"/>
                    <a:gd name="connsiteX1" fmla="*/ 9529 w 10000"/>
                    <a:gd name="connsiteY1" fmla="*/ 2100 h 9479"/>
                    <a:gd name="connsiteX2" fmla="*/ 9529 w 10000"/>
                    <a:gd name="connsiteY2" fmla="*/ 3160 h 9479"/>
                    <a:gd name="connsiteX3" fmla="*/ 8571 w 10000"/>
                    <a:gd name="connsiteY3" fmla="*/ 3681 h 9479"/>
                    <a:gd name="connsiteX4" fmla="*/ 8101 w 10000"/>
                    <a:gd name="connsiteY4" fmla="*/ 3681 h 9479"/>
                    <a:gd name="connsiteX5" fmla="*/ 7613 w 10000"/>
                    <a:gd name="connsiteY5" fmla="*/ 4219 h 9479"/>
                    <a:gd name="connsiteX6" fmla="*/ 7613 w 10000"/>
                    <a:gd name="connsiteY6" fmla="*/ 4740 h 9479"/>
                    <a:gd name="connsiteX7" fmla="*/ 8101 w 10000"/>
                    <a:gd name="connsiteY7" fmla="*/ 5800 h 9479"/>
                    <a:gd name="connsiteX8" fmla="*/ 7613 w 10000"/>
                    <a:gd name="connsiteY8" fmla="*/ 6840 h 9479"/>
                    <a:gd name="connsiteX9" fmla="*/ 6672 w 10000"/>
                    <a:gd name="connsiteY9" fmla="*/ 6319 h 9479"/>
                    <a:gd name="connsiteX10" fmla="*/ 6185 w 10000"/>
                    <a:gd name="connsiteY10" fmla="*/ 5260 h 9479"/>
                    <a:gd name="connsiteX11" fmla="*/ 5714 w 10000"/>
                    <a:gd name="connsiteY11" fmla="*/ 5260 h 9479"/>
                    <a:gd name="connsiteX12" fmla="*/ 5244 w 10000"/>
                    <a:gd name="connsiteY12" fmla="*/ 6319 h 9479"/>
                    <a:gd name="connsiteX13" fmla="*/ 4286 w 10000"/>
                    <a:gd name="connsiteY13" fmla="*/ 5260 h 9479"/>
                    <a:gd name="connsiteX14" fmla="*/ 3815 w 10000"/>
                    <a:gd name="connsiteY14" fmla="*/ 6319 h 9479"/>
                    <a:gd name="connsiteX15" fmla="*/ 3815 w 10000"/>
                    <a:gd name="connsiteY15" fmla="*/ 7379 h 9479"/>
                    <a:gd name="connsiteX16" fmla="*/ 3328 w 10000"/>
                    <a:gd name="connsiteY16" fmla="*/ 7379 h 9479"/>
                    <a:gd name="connsiteX17" fmla="*/ 3328 w 10000"/>
                    <a:gd name="connsiteY17" fmla="*/ 7900 h 9479"/>
                    <a:gd name="connsiteX18" fmla="*/ 4286 w 10000"/>
                    <a:gd name="connsiteY18" fmla="*/ 8420 h 9479"/>
                    <a:gd name="connsiteX19" fmla="*/ 3295 w 10000"/>
                    <a:gd name="connsiteY19" fmla="*/ 9309 h 9479"/>
                    <a:gd name="connsiteX20" fmla="*/ 958 w 10000"/>
                    <a:gd name="connsiteY20" fmla="*/ 9479 h 9479"/>
                    <a:gd name="connsiteX21" fmla="*/ 471 w 10000"/>
                    <a:gd name="connsiteY21" fmla="*/ 9479 h 9479"/>
                    <a:gd name="connsiteX22" fmla="*/ 471 w 10000"/>
                    <a:gd name="connsiteY22" fmla="*/ 8420 h 9479"/>
                    <a:gd name="connsiteX23" fmla="*/ 0 w 10000"/>
                    <a:gd name="connsiteY23" fmla="*/ 7379 h 9479"/>
                    <a:gd name="connsiteX24" fmla="*/ 0 w 10000"/>
                    <a:gd name="connsiteY24" fmla="*/ 6319 h 9479"/>
                    <a:gd name="connsiteX25" fmla="*/ 958 w 10000"/>
                    <a:gd name="connsiteY25" fmla="*/ 5800 h 9479"/>
                    <a:gd name="connsiteX26" fmla="*/ 958 w 10000"/>
                    <a:gd name="connsiteY26" fmla="*/ 5260 h 9479"/>
                    <a:gd name="connsiteX27" fmla="*/ 2387 w 10000"/>
                    <a:gd name="connsiteY27" fmla="*/ 5260 h 9479"/>
                    <a:gd name="connsiteX28" fmla="*/ 1899 w 10000"/>
                    <a:gd name="connsiteY28" fmla="*/ 4740 h 9479"/>
                    <a:gd name="connsiteX29" fmla="*/ 2387 w 10000"/>
                    <a:gd name="connsiteY29" fmla="*/ 3160 h 9479"/>
                    <a:gd name="connsiteX30" fmla="*/ 1899 w 10000"/>
                    <a:gd name="connsiteY30" fmla="*/ 2640 h 9479"/>
                    <a:gd name="connsiteX31" fmla="*/ 2387 w 10000"/>
                    <a:gd name="connsiteY31" fmla="*/ 2100 h 9479"/>
                    <a:gd name="connsiteX32" fmla="*/ 1429 w 10000"/>
                    <a:gd name="connsiteY32" fmla="*/ 1580 h 9479"/>
                    <a:gd name="connsiteX33" fmla="*/ 1429 w 10000"/>
                    <a:gd name="connsiteY33" fmla="*/ 521 h 9479"/>
                    <a:gd name="connsiteX34" fmla="*/ 1899 w 10000"/>
                    <a:gd name="connsiteY34" fmla="*/ 521 h 9479"/>
                    <a:gd name="connsiteX35" fmla="*/ 2387 w 10000"/>
                    <a:gd name="connsiteY35" fmla="*/ 521 h 9479"/>
                    <a:gd name="connsiteX36" fmla="*/ 4024 w 10000"/>
                    <a:gd name="connsiteY36" fmla="*/ 2860 h 9479"/>
                    <a:gd name="connsiteX37" fmla="*/ 4756 w 10000"/>
                    <a:gd name="connsiteY37" fmla="*/ 1580 h 9479"/>
                    <a:gd name="connsiteX38" fmla="*/ 5567 w 10000"/>
                    <a:gd name="connsiteY38" fmla="*/ 2524 h 9479"/>
                    <a:gd name="connsiteX39" fmla="*/ 5714 w 10000"/>
                    <a:gd name="connsiteY39" fmla="*/ 3160 h 9479"/>
                    <a:gd name="connsiteX40" fmla="*/ 6672 w 10000"/>
                    <a:gd name="connsiteY40" fmla="*/ 2100 h 9479"/>
                    <a:gd name="connsiteX41" fmla="*/ 6672 w 10000"/>
                    <a:gd name="connsiteY41" fmla="*/ 1580 h 9479"/>
                    <a:gd name="connsiteX42" fmla="*/ 7613 w 10000"/>
                    <a:gd name="connsiteY42" fmla="*/ 1041 h 9479"/>
                    <a:gd name="connsiteX43" fmla="*/ 7613 w 10000"/>
                    <a:gd name="connsiteY43" fmla="*/ 0 h 9479"/>
                    <a:gd name="connsiteX44" fmla="*/ 8571 w 10000"/>
                    <a:gd name="connsiteY44" fmla="*/ 0 h 9479"/>
                    <a:gd name="connsiteX45" fmla="*/ 10000 w 10000"/>
                    <a:gd name="connsiteY45" fmla="*/ 1580 h 9479"/>
                    <a:gd name="connsiteX0" fmla="*/ 10000 w 10000"/>
                    <a:gd name="connsiteY0" fmla="*/ 1667 h 10000"/>
                    <a:gd name="connsiteX1" fmla="*/ 9529 w 10000"/>
                    <a:gd name="connsiteY1" fmla="*/ 2215 h 10000"/>
                    <a:gd name="connsiteX2" fmla="*/ 9529 w 10000"/>
                    <a:gd name="connsiteY2" fmla="*/ 3334 h 10000"/>
                    <a:gd name="connsiteX3" fmla="*/ 8571 w 10000"/>
                    <a:gd name="connsiteY3" fmla="*/ 3883 h 10000"/>
                    <a:gd name="connsiteX4" fmla="*/ 8101 w 10000"/>
                    <a:gd name="connsiteY4" fmla="*/ 3883 h 10000"/>
                    <a:gd name="connsiteX5" fmla="*/ 7613 w 10000"/>
                    <a:gd name="connsiteY5" fmla="*/ 4451 h 10000"/>
                    <a:gd name="connsiteX6" fmla="*/ 7613 w 10000"/>
                    <a:gd name="connsiteY6" fmla="*/ 5001 h 10000"/>
                    <a:gd name="connsiteX7" fmla="*/ 8101 w 10000"/>
                    <a:gd name="connsiteY7" fmla="*/ 6119 h 10000"/>
                    <a:gd name="connsiteX8" fmla="*/ 7613 w 10000"/>
                    <a:gd name="connsiteY8" fmla="*/ 7216 h 10000"/>
                    <a:gd name="connsiteX9" fmla="*/ 6672 w 10000"/>
                    <a:gd name="connsiteY9" fmla="*/ 6666 h 10000"/>
                    <a:gd name="connsiteX10" fmla="*/ 6185 w 10000"/>
                    <a:gd name="connsiteY10" fmla="*/ 5549 h 10000"/>
                    <a:gd name="connsiteX11" fmla="*/ 5714 w 10000"/>
                    <a:gd name="connsiteY11" fmla="*/ 5549 h 10000"/>
                    <a:gd name="connsiteX12" fmla="*/ 5244 w 10000"/>
                    <a:gd name="connsiteY12" fmla="*/ 6666 h 10000"/>
                    <a:gd name="connsiteX13" fmla="*/ 4286 w 10000"/>
                    <a:gd name="connsiteY13" fmla="*/ 5549 h 10000"/>
                    <a:gd name="connsiteX14" fmla="*/ 3815 w 10000"/>
                    <a:gd name="connsiteY14" fmla="*/ 6666 h 10000"/>
                    <a:gd name="connsiteX15" fmla="*/ 3815 w 10000"/>
                    <a:gd name="connsiteY15" fmla="*/ 7785 h 10000"/>
                    <a:gd name="connsiteX16" fmla="*/ 3328 w 10000"/>
                    <a:gd name="connsiteY16" fmla="*/ 7785 h 10000"/>
                    <a:gd name="connsiteX17" fmla="*/ 3328 w 10000"/>
                    <a:gd name="connsiteY17" fmla="*/ 8334 h 10000"/>
                    <a:gd name="connsiteX18" fmla="*/ 4286 w 10000"/>
                    <a:gd name="connsiteY18" fmla="*/ 8883 h 10000"/>
                    <a:gd name="connsiteX19" fmla="*/ 3295 w 10000"/>
                    <a:gd name="connsiteY19" fmla="*/ 9821 h 10000"/>
                    <a:gd name="connsiteX20" fmla="*/ 471 w 10000"/>
                    <a:gd name="connsiteY20" fmla="*/ 10000 h 10000"/>
                    <a:gd name="connsiteX21" fmla="*/ 471 w 10000"/>
                    <a:gd name="connsiteY21" fmla="*/ 8883 h 10000"/>
                    <a:gd name="connsiteX22" fmla="*/ 0 w 10000"/>
                    <a:gd name="connsiteY22" fmla="*/ 7785 h 10000"/>
                    <a:gd name="connsiteX23" fmla="*/ 0 w 10000"/>
                    <a:gd name="connsiteY23" fmla="*/ 6666 h 10000"/>
                    <a:gd name="connsiteX24" fmla="*/ 958 w 10000"/>
                    <a:gd name="connsiteY24" fmla="*/ 6119 h 10000"/>
                    <a:gd name="connsiteX25" fmla="*/ 958 w 10000"/>
                    <a:gd name="connsiteY25" fmla="*/ 5549 h 10000"/>
                    <a:gd name="connsiteX26" fmla="*/ 2387 w 10000"/>
                    <a:gd name="connsiteY26" fmla="*/ 5549 h 10000"/>
                    <a:gd name="connsiteX27" fmla="*/ 1899 w 10000"/>
                    <a:gd name="connsiteY27" fmla="*/ 5001 h 10000"/>
                    <a:gd name="connsiteX28" fmla="*/ 2387 w 10000"/>
                    <a:gd name="connsiteY28" fmla="*/ 3334 h 10000"/>
                    <a:gd name="connsiteX29" fmla="*/ 1899 w 10000"/>
                    <a:gd name="connsiteY29" fmla="*/ 2785 h 10000"/>
                    <a:gd name="connsiteX30" fmla="*/ 2387 w 10000"/>
                    <a:gd name="connsiteY30" fmla="*/ 2215 h 10000"/>
                    <a:gd name="connsiteX31" fmla="*/ 1429 w 10000"/>
                    <a:gd name="connsiteY31" fmla="*/ 1667 h 10000"/>
                    <a:gd name="connsiteX32" fmla="*/ 1429 w 10000"/>
                    <a:gd name="connsiteY32" fmla="*/ 550 h 10000"/>
                    <a:gd name="connsiteX33" fmla="*/ 1899 w 10000"/>
                    <a:gd name="connsiteY33" fmla="*/ 550 h 10000"/>
                    <a:gd name="connsiteX34" fmla="*/ 2387 w 10000"/>
                    <a:gd name="connsiteY34" fmla="*/ 550 h 10000"/>
                    <a:gd name="connsiteX35" fmla="*/ 4024 w 10000"/>
                    <a:gd name="connsiteY35" fmla="*/ 3017 h 10000"/>
                    <a:gd name="connsiteX36" fmla="*/ 4756 w 10000"/>
                    <a:gd name="connsiteY36" fmla="*/ 1667 h 10000"/>
                    <a:gd name="connsiteX37" fmla="*/ 5567 w 10000"/>
                    <a:gd name="connsiteY37" fmla="*/ 2663 h 10000"/>
                    <a:gd name="connsiteX38" fmla="*/ 5714 w 10000"/>
                    <a:gd name="connsiteY38" fmla="*/ 3334 h 10000"/>
                    <a:gd name="connsiteX39" fmla="*/ 6672 w 10000"/>
                    <a:gd name="connsiteY39" fmla="*/ 2215 h 10000"/>
                    <a:gd name="connsiteX40" fmla="*/ 6672 w 10000"/>
                    <a:gd name="connsiteY40" fmla="*/ 1667 h 10000"/>
                    <a:gd name="connsiteX41" fmla="*/ 7613 w 10000"/>
                    <a:gd name="connsiteY41" fmla="*/ 1098 h 10000"/>
                    <a:gd name="connsiteX42" fmla="*/ 7613 w 10000"/>
                    <a:gd name="connsiteY42" fmla="*/ 0 h 10000"/>
                    <a:gd name="connsiteX43" fmla="*/ 8571 w 10000"/>
                    <a:gd name="connsiteY43" fmla="*/ 0 h 10000"/>
                    <a:gd name="connsiteX44" fmla="*/ 10000 w 10000"/>
                    <a:gd name="connsiteY44" fmla="*/ 1667 h 10000"/>
                    <a:gd name="connsiteX0" fmla="*/ 10000 w 10000"/>
                    <a:gd name="connsiteY0" fmla="*/ 1667 h 9821"/>
                    <a:gd name="connsiteX1" fmla="*/ 9529 w 10000"/>
                    <a:gd name="connsiteY1" fmla="*/ 2215 h 9821"/>
                    <a:gd name="connsiteX2" fmla="*/ 9529 w 10000"/>
                    <a:gd name="connsiteY2" fmla="*/ 3334 h 9821"/>
                    <a:gd name="connsiteX3" fmla="*/ 8571 w 10000"/>
                    <a:gd name="connsiteY3" fmla="*/ 3883 h 9821"/>
                    <a:gd name="connsiteX4" fmla="*/ 8101 w 10000"/>
                    <a:gd name="connsiteY4" fmla="*/ 3883 h 9821"/>
                    <a:gd name="connsiteX5" fmla="*/ 7613 w 10000"/>
                    <a:gd name="connsiteY5" fmla="*/ 4451 h 9821"/>
                    <a:gd name="connsiteX6" fmla="*/ 7613 w 10000"/>
                    <a:gd name="connsiteY6" fmla="*/ 5001 h 9821"/>
                    <a:gd name="connsiteX7" fmla="*/ 8101 w 10000"/>
                    <a:gd name="connsiteY7" fmla="*/ 6119 h 9821"/>
                    <a:gd name="connsiteX8" fmla="*/ 7613 w 10000"/>
                    <a:gd name="connsiteY8" fmla="*/ 7216 h 9821"/>
                    <a:gd name="connsiteX9" fmla="*/ 6672 w 10000"/>
                    <a:gd name="connsiteY9" fmla="*/ 6666 h 9821"/>
                    <a:gd name="connsiteX10" fmla="*/ 6185 w 10000"/>
                    <a:gd name="connsiteY10" fmla="*/ 5549 h 9821"/>
                    <a:gd name="connsiteX11" fmla="*/ 5714 w 10000"/>
                    <a:gd name="connsiteY11" fmla="*/ 5549 h 9821"/>
                    <a:gd name="connsiteX12" fmla="*/ 5244 w 10000"/>
                    <a:gd name="connsiteY12" fmla="*/ 6666 h 9821"/>
                    <a:gd name="connsiteX13" fmla="*/ 4286 w 10000"/>
                    <a:gd name="connsiteY13" fmla="*/ 5549 h 9821"/>
                    <a:gd name="connsiteX14" fmla="*/ 3815 w 10000"/>
                    <a:gd name="connsiteY14" fmla="*/ 6666 h 9821"/>
                    <a:gd name="connsiteX15" fmla="*/ 3815 w 10000"/>
                    <a:gd name="connsiteY15" fmla="*/ 7785 h 9821"/>
                    <a:gd name="connsiteX16" fmla="*/ 3328 w 10000"/>
                    <a:gd name="connsiteY16" fmla="*/ 7785 h 9821"/>
                    <a:gd name="connsiteX17" fmla="*/ 3328 w 10000"/>
                    <a:gd name="connsiteY17" fmla="*/ 8334 h 9821"/>
                    <a:gd name="connsiteX18" fmla="*/ 4286 w 10000"/>
                    <a:gd name="connsiteY18" fmla="*/ 8883 h 9821"/>
                    <a:gd name="connsiteX19" fmla="*/ 3295 w 10000"/>
                    <a:gd name="connsiteY19" fmla="*/ 9821 h 9821"/>
                    <a:gd name="connsiteX20" fmla="*/ 471 w 10000"/>
                    <a:gd name="connsiteY20" fmla="*/ 8883 h 9821"/>
                    <a:gd name="connsiteX21" fmla="*/ 0 w 10000"/>
                    <a:gd name="connsiteY21" fmla="*/ 7785 h 9821"/>
                    <a:gd name="connsiteX22" fmla="*/ 0 w 10000"/>
                    <a:gd name="connsiteY22" fmla="*/ 6666 h 9821"/>
                    <a:gd name="connsiteX23" fmla="*/ 958 w 10000"/>
                    <a:gd name="connsiteY23" fmla="*/ 6119 h 9821"/>
                    <a:gd name="connsiteX24" fmla="*/ 958 w 10000"/>
                    <a:gd name="connsiteY24" fmla="*/ 5549 h 9821"/>
                    <a:gd name="connsiteX25" fmla="*/ 2387 w 10000"/>
                    <a:gd name="connsiteY25" fmla="*/ 5549 h 9821"/>
                    <a:gd name="connsiteX26" fmla="*/ 1899 w 10000"/>
                    <a:gd name="connsiteY26" fmla="*/ 5001 h 9821"/>
                    <a:gd name="connsiteX27" fmla="*/ 2387 w 10000"/>
                    <a:gd name="connsiteY27" fmla="*/ 3334 h 9821"/>
                    <a:gd name="connsiteX28" fmla="*/ 1899 w 10000"/>
                    <a:gd name="connsiteY28" fmla="*/ 2785 h 9821"/>
                    <a:gd name="connsiteX29" fmla="*/ 2387 w 10000"/>
                    <a:gd name="connsiteY29" fmla="*/ 2215 h 9821"/>
                    <a:gd name="connsiteX30" fmla="*/ 1429 w 10000"/>
                    <a:gd name="connsiteY30" fmla="*/ 1667 h 9821"/>
                    <a:gd name="connsiteX31" fmla="*/ 1429 w 10000"/>
                    <a:gd name="connsiteY31" fmla="*/ 550 h 9821"/>
                    <a:gd name="connsiteX32" fmla="*/ 1899 w 10000"/>
                    <a:gd name="connsiteY32" fmla="*/ 550 h 9821"/>
                    <a:gd name="connsiteX33" fmla="*/ 2387 w 10000"/>
                    <a:gd name="connsiteY33" fmla="*/ 550 h 9821"/>
                    <a:gd name="connsiteX34" fmla="*/ 4024 w 10000"/>
                    <a:gd name="connsiteY34" fmla="*/ 3017 h 9821"/>
                    <a:gd name="connsiteX35" fmla="*/ 4756 w 10000"/>
                    <a:gd name="connsiteY35" fmla="*/ 1667 h 9821"/>
                    <a:gd name="connsiteX36" fmla="*/ 5567 w 10000"/>
                    <a:gd name="connsiteY36" fmla="*/ 2663 h 9821"/>
                    <a:gd name="connsiteX37" fmla="*/ 5714 w 10000"/>
                    <a:gd name="connsiteY37" fmla="*/ 3334 h 9821"/>
                    <a:gd name="connsiteX38" fmla="*/ 6672 w 10000"/>
                    <a:gd name="connsiteY38" fmla="*/ 2215 h 9821"/>
                    <a:gd name="connsiteX39" fmla="*/ 6672 w 10000"/>
                    <a:gd name="connsiteY39" fmla="*/ 1667 h 9821"/>
                    <a:gd name="connsiteX40" fmla="*/ 7613 w 10000"/>
                    <a:gd name="connsiteY40" fmla="*/ 1098 h 9821"/>
                    <a:gd name="connsiteX41" fmla="*/ 7613 w 10000"/>
                    <a:gd name="connsiteY41" fmla="*/ 0 h 9821"/>
                    <a:gd name="connsiteX42" fmla="*/ 8571 w 10000"/>
                    <a:gd name="connsiteY42" fmla="*/ 0 h 9821"/>
                    <a:gd name="connsiteX43" fmla="*/ 10000 w 10000"/>
                    <a:gd name="connsiteY43" fmla="*/ 1667 h 9821"/>
                    <a:gd name="connsiteX0" fmla="*/ 10000 w 10000"/>
                    <a:gd name="connsiteY0" fmla="*/ 1697 h 10000"/>
                    <a:gd name="connsiteX1" fmla="*/ 9529 w 10000"/>
                    <a:gd name="connsiteY1" fmla="*/ 2255 h 10000"/>
                    <a:gd name="connsiteX2" fmla="*/ 9529 w 10000"/>
                    <a:gd name="connsiteY2" fmla="*/ 3395 h 10000"/>
                    <a:gd name="connsiteX3" fmla="*/ 8571 w 10000"/>
                    <a:gd name="connsiteY3" fmla="*/ 3954 h 10000"/>
                    <a:gd name="connsiteX4" fmla="*/ 8101 w 10000"/>
                    <a:gd name="connsiteY4" fmla="*/ 3954 h 10000"/>
                    <a:gd name="connsiteX5" fmla="*/ 7613 w 10000"/>
                    <a:gd name="connsiteY5" fmla="*/ 4532 h 10000"/>
                    <a:gd name="connsiteX6" fmla="*/ 7613 w 10000"/>
                    <a:gd name="connsiteY6" fmla="*/ 5092 h 10000"/>
                    <a:gd name="connsiteX7" fmla="*/ 8101 w 10000"/>
                    <a:gd name="connsiteY7" fmla="*/ 6231 h 10000"/>
                    <a:gd name="connsiteX8" fmla="*/ 7613 w 10000"/>
                    <a:gd name="connsiteY8" fmla="*/ 7348 h 10000"/>
                    <a:gd name="connsiteX9" fmla="*/ 6672 w 10000"/>
                    <a:gd name="connsiteY9" fmla="*/ 6787 h 10000"/>
                    <a:gd name="connsiteX10" fmla="*/ 6185 w 10000"/>
                    <a:gd name="connsiteY10" fmla="*/ 5650 h 10000"/>
                    <a:gd name="connsiteX11" fmla="*/ 5714 w 10000"/>
                    <a:gd name="connsiteY11" fmla="*/ 5650 h 10000"/>
                    <a:gd name="connsiteX12" fmla="*/ 5244 w 10000"/>
                    <a:gd name="connsiteY12" fmla="*/ 6787 h 10000"/>
                    <a:gd name="connsiteX13" fmla="*/ 4286 w 10000"/>
                    <a:gd name="connsiteY13" fmla="*/ 5650 h 10000"/>
                    <a:gd name="connsiteX14" fmla="*/ 3815 w 10000"/>
                    <a:gd name="connsiteY14" fmla="*/ 6787 h 10000"/>
                    <a:gd name="connsiteX15" fmla="*/ 3815 w 10000"/>
                    <a:gd name="connsiteY15" fmla="*/ 7927 h 10000"/>
                    <a:gd name="connsiteX16" fmla="*/ 3328 w 10000"/>
                    <a:gd name="connsiteY16" fmla="*/ 7927 h 10000"/>
                    <a:gd name="connsiteX17" fmla="*/ 3328 w 10000"/>
                    <a:gd name="connsiteY17" fmla="*/ 8486 h 10000"/>
                    <a:gd name="connsiteX18" fmla="*/ 4286 w 10000"/>
                    <a:gd name="connsiteY18" fmla="*/ 9045 h 10000"/>
                    <a:gd name="connsiteX19" fmla="*/ 3295 w 10000"/>
                    <a:gd name="connsiteY19" fmla="*/ 10000 h 10000"/>
                    <a:gd name="connsiteX20" fmla="*/ 2831 w 10000"/>
                    <a:gd name="connsiteY20" fmla="*/ 7368 h 10000"/>
                    <a:gd name="connsiteX21" fmla="*/ 0 w 10000"/>
                    <a:gd name="connsiteY21" fmla="*/ 7927 h 10000"/>
                    <a:gd name="connsiteX22" fmla="*/ 0 w 10000"/>
                    <a:gd name="connsiteY22" fmla="*/ 6787 h 10000"/>
                    <a:gd name="connsiteX23" fmla="*/ 958 w 10000"/>
                    <a:gd name="connsiteY23" fmla="*/ 6231 h 10000"/>
                    <a:gd name="connsiteX24" fmla="*/ 958 w 10000"/>
                    <a:gd name="connsiteY24" fmla="*/ 5650 h 10000"/>
                    <a:gd name="connsiteX25" fmla="*/ 2387 w 10000"/>
                    <a:gd name="connsiteY25" fmla="*/ 5650 h 10000"/>
                    <a:gd name="connsiteX26" fmla="*/ 1899 w 10000"/>
                    <a:gd name="connsiteY26" fmla="*/ 5092 h 10000"/>
                    <a:gd name="connsiteX27" fmla="*/ 2387 w 10000"/>
                    <a:gd name="connsiteY27" fmla="*/ 3395 h 10000"/>
                    <a:gd name="connsiteX28" fmla="*/ 1899 w 10000"/>
                    <a:gd name="connsiteY28" fmla="*/ 2836 h 10000"/>
                    <a:gd name="connsiteX29" fmla="*/ 2387 w 10000"/>
                    <a:gd name="connsiteY29" fmla="*/ 2255 h 10000"/>
                    <a:gd name="connsiteX30" fmla="*/ 1429 w 10000"/>
                    <a:gd name="connsiteY30" fmla="*/ 1697 h 10000"/>
                    <a:gd name="connsiteX31" fmla="*/ 1429 w 10000"/>
                    <a:gd name="connsiteY31" fmla="*/ 560 h 10000"/>
                    <a:gd name="connsiteX32" fmla="*/ 1899 w 10000"/>
                    <a:gd name="connsiteY32" fmla="*/ 560 h 10000"/>
                    <a:gd name="connsiteX33" fmla="*/ 2387 w 10000"/>
                    <a:gd name="connsiteY33" fmla="*/ 560 h 10000"/>
                    <a:gd name="connsiteX34" fmla="*/ 4024 w 10000"/>
                    <a:gd name="connsiteY34" fmla="*/ 3072 h 10000"/>
                    <a:gd name="connsiteX35" fmla="*/ 4756 w 10000"/>
                    <a:gd name="connsiteY35" fmla="*/ 1697 h 10000"/>
                    <a:gd name="connsiteX36" fmla="*/ 5567 w 10000"/>
                    <a:gd name="connsiteY36" fmla="*/ 2712 h 10000"/>
                    <a:gd name="connsiteX37" fmla="*/ 5714 w 10000"/>
                    <a:gd name="connsiteY37" fmla="*/ 3395 h 10000"/>
                    <a:gd name="connsiteX38" fmla="*/ 6672 w 10000"/>
                    <a:gd name="connsiteY38" fmla="*/ 2255 h 10000"/>
                    <a:gd name="connsiteX39" fmla="*/ 6672 w 10000"/>
                    <a:gd name="connsiteY39" fmla="*/ 1697 h 10000"/>
                    <a:gd name="connsiteX40" fmla="*/ 7613 w 10000"/>
                    <a:gd name="connsiteY40" fmla="*/ 1118 h 10000"/>
                    <a:gd name="connsiteX41" fmla="*/ 7613 w 10000"/>
                    <a:gd name="connsiteY41" fmla="*/ 0 h 10000"/>
                    <a:gd name="connsiteX42" fmla="*/ 8571 w 10000"/>
                    <a:gd name="connsiteY42" fmla="*/ 0 h 10000"/>
                    <a:gd name="connsiteX43" fmla="*/ 10000 w 10000"/>
                    <a:gd name="connsiteY43" fmla="*/ 1697 h 10000"/>
                    <a:gd name="connsiteX0" fmla="*/ 10000 w 10000"/>
                    <a:gd name="connsiteY0" fmla="*/ 1697 h 10000"/>
                    <a:gd name="connsiteX1" fmla="*/ 9529 w 10000"/>
                    <a:gd name="connsiteY1" fmla="*/ 2255 h 10000"/>
                    <a:gd name="connsiteX2" fmla="*/ 9529 w 10000"/>
                    <a:gd name="connsiteY2" fmla="*/ 3395 h 10000"/>
                    <a:gd name="connsiteX3" fmla="*/ 8571 w 10000"/>
                    <a:gd name="connsiteY3" fmla="*/ 3954 h 10000"/>
                    <a:gd name="connsiteX4" fmla="*/ 8101 w 10000"/>
                    <a:gd name="connsiteY4" fmla="*/ 3954 h 10000"/>
                    <a:gd name="connsiteX5" fmla="*/ 7613 w 10000"/>
                    <a:gd name="connsiteY5" fmla="*/ 4532 h 10000"/>
                    <a:gd name="connsiteX6" fmla="*/ 7613 w 10000"/>
                    <a:gd name="connsiteY6" fmla="*/ 5092 h 10000"/>
                    <a:gd name="connsiteX7" fmla="*/ 8101 w 10000"/>
                    <a:gd name="connsiteY7" fmla="*/ 6231 h 10000"/>
                    <a:gd name="connsiteX8" fmla="*/ 7613 w 10000"/>
                    <a:gd name="connsiteY8" fmla="*/ 7348 h 10000"/>
                    <a:gd name="connsiteX9" fmla="*/ 6672 w 10000"/>
                    <a:gd name="connsiteY9" fmla="*/ 6787 h 10000"/>
                    <a:gd name="connsiteX10" fmla="*/ 6185 w 10000"/>
                    <a:gd name="connsiteY10" fmla="*/ 5650 h 10000"/>
                    <a:gd name="connsiteX11" fmla="*/ 5714 w 10000"/>
                    <a:gd name="connsiteY11" fmla="*/ 5650 h 10000"/>
                    <a:gd name="connsiteX12" fmla="*/ 5244 w 10000"/>
                    <a:gd name="connsiteY12" fmla="*/ 6787 h 10000"/>
                    <a:gd name="connsiteX13" fmla="*/ 4286 w 10000"/>
                    <a:gd name="connsiteY13" fmla="*/ 5650 h 10000"/>
                    <a:gd name="connsiteX14" fmla="*/ 3815 w 10000"/>
                    <a:gd name="connsiteY14" fmla="*/ 6787 h 10000"/>
                    <a:gd name="connsiteX15" fmla="*/ 3815 w 10000"/>
                    <a:gd name="connsiteY15" fmla="*/ 7927 h 10000"/>
                    <a:gd name="connsiteX16" fmla="*/ 3328 w 10000"/>
                    <a:gd name="connsiteY16" fmla="*/ 7927 h 10000"/>
                    <a:gd name="connsiteX17" fmla="*/ 3328 w 10000"/>
                    <a:gd name="connsiteY17" fmla="*/ 8486 h 10000"/>
                    <a:gd name="connsiteX18" fmla="*/ 4286 w 10000"/>
                    <a:gd name="connsiteY18" fmla="*/ 9045 h 10000"/>
                    <a:gd name="connsiteX19" fmla="*/ 3295 w 10000"/>
                    <a:gd name="connsiteY19" fmla="*/ 10000 h 10000"/>
                    <a:gd name="connsiteX20" fmla="*/ 2831 w 10000"/>
                    <a:gd name="connsiteY20" fmla="*/ 7368 h 10000"/>
                    <a:gd name="connsiteX21" fmla="*/ 3429 w 10000"/>
                    <a:gd name="connsiteY21" fmla="*/ 6465 h 10000"/>
                    <a:gd name="connsiteX22" fmla="*/ 0 w 10000"/>
                    <a:gd name="connsiteY22" fmla="*/ 6787 h 10000"/>
                    <a:gd name="connsiteX23" fmla="*/ 958 w 10000"/>
                    <a:gd name="connsiteY23" fmla="*/ 6231 h 10000"/>
                    <a:gd name="connsiteX24" fmla="*/ 958 w 10000"/>
                    <a:gd name="connsiteY24" fmla="*/ 5650 h 10000"/>
                    <a:gd name="connsiteX25" fmla="*/ 2387 w 10000"/>
                    <a:gd name="connsiteY25" fmla="*/ 5650 h 10000"/>
                    <a:gd name="connsiteX26" fmla="*/ 1899 w 10000"/>
                    <a:gd name="connsiteY26" fmla="*/ 5092 h 10000"/>
                    <a:gd name="connsiteX27" fmla="*/ 2387 w 10000"/>
                    <a:gd name="connsiteY27" fmla="*/ 3395 h 10000"/>
                    <a:gd name="connsiteX28" fmla="*/ 1899 w 10000"/>
                    <a:gd name="connsiteY28" fmla="*/ 2836 h 10000"/>
                    <a:gd name="connsiteX29" fmla="*/ 2387 w 10000"/>
                    <a:gd name="connsiteY29" fmla="*/ 2255 h 10000"/>
                    <a:gd name="connsiteX30" fmla="*/ 1429 w 10000"/>
                    <a:gd name="connsiteY30" fmla="*/ 1697 h 10000"/>
                    <a:gd name="connsiteX31" fmla="*/ 1429 w 10000"/>
                    <a:gd name="connsiteY31" fmla="*/ 560 h 10000"/>
                    <a:gd name="connsiteX32" fmla="*/ 1899 w 10000"/>
                    <a:gd name="connsiteY32" fmla="*/ 560 h 10000"/>
                    <a:gd name="connsiteX33" fmla="*/ 2387 w 10000"/>
                    <a:gd name="connsiteY33" fmla="*/ 560 h 10000"/>
                    <a:gd name="connsiteX34" fmla="*/ 4024 w 10000"/>
                    <a:gd name="connsiteY34" fmla="*/ 3072 h 10000"/>
                    <a:gd name="connsiteX35" fmla="*/ 4756 w 10000"/>
                    <a:gd name="connsiteY35" fmla="*/ 1697 h 10000"/>
                    <a:gd name="connsiteX36" fmla="*/ 5567 w 10000"/>
                    <a:gd name="connsiteY36" fmla="*/ 2712 h 10000"/>
                    <a:gd name="connsiteX37" fmla="*/ 5714 w 10000"/>
                    <a:gd name="connsiteY37" fmla="*/ 3395 h 10000"/>
                    <a:gd name="connsiteX38" fmla="*/ 6672 w 10000"/>
                    <a:gd name="connsiteY38" fmla="*/ 2255 h 10000"/>
                    <a:gd name="connsiteX39" fmla="*/ 6672 w 10000"/>
                    <a:gd name="connsiteY39" fmla="*/ 1697 h 10000"/>
                    <a:gd name="connsiteX40" fmla="*/ 7613 w 10000"/>
                    <a:gd name="connsiteY40" fmla="*/ 1118 h 10000"/>
                    <a:gd name="connsiteX41" fmla="*/ 7613 w 10000"/>
                    <a:gd name="connsiteY41" fmla="*/ 0 h 10000"/>
                    <a:gd name="connsiteX42" fmla="*/ 8571 w 10000"/>
                    <a:gd name="connsiteY42" fmla="*/ 0 h 10000"/>
                    <a:gd name="connsiteX43" fmla="*/ 10000 w 10000"/>
                    <a:gd name="connsiteY43" fmla="*/ 1697 h 10000"/>
                    <a:gd name="connsiteX0" fmla="*/ 9042 w 9042"/>
                    <a:gd name="connsiteY0" fmla="*/ 1697 h 10000"/>
                    <a:gd name="connsiteX1" fmla="*/ 8571 w 9042"/>
                    <a:gd name="connsiteY1" fmla="*/ 2255 h 10000"/>
                    <a:gd name="connsiteX2" fmla="*/ 8571 w 9042"/>
                    <a:gd name="connsiteY2" fmla="*/ 3395 h 10000"/>
                    <a:gd name="connsiteX3" fmla="*/ 7613 w 9042"/>
                    <a:gd name="connsiteY3" fmla="*/ 3954 h 10000"/>
                    <a:gd name="connsiteX4" fmla="*/ 7143 w 9042"/>
                    <a:gd name="connsiteY4" fmla="*/ 3954 h 10000"/>
                    <a:gd name="connsiteX5" fmla="*/ 6655 w 9042"/>
                    <a:gd name="connsiteY5" fmla="*/ 4532 h 10000"/>
                    <a:gd name="connsiteX6" fmla="*/ 6655 w 9042"/>
                    <a:gd name="connsiteY6" fmla="*/ 5092 h 10000"/>
                    <a:gd name="connsiteX7" fmla="*/ 7143 w 9042"/>
                    <a:gd name="connsiteY7" fmla="*/ 6231 h 10000"/>
                    <a:gd name="connsiteX8" fmla="*/ 6655 w 9042"/>
                    <a:gd name="connsiteY8" fmla="*/ 7348 h 10000"/>
                    <a:gd name="connsiteX9" fmla="*/ 5714 w 9042"/>
                    <a:gd name="connsiteY9" fmla="*/ 6787 h 10000"/>
                    <a:gd name="connsiteX10" fmla="*/ 5227 w 9042"/>
                    <a:gd name="connsiteY10" fmla="*/ 5650 h 10000"/>
                    <a:gd name="connsiteX11" fmla="*/ 4756 w 9042"/>
                    <a:gd name="connsiteY11" fmla="*/ 5650 h 10000"/>
                    <a:gd name="connsiteX12" fmla="*/ 4286 w 9042"/>
                    <a:gd name="connsiteY12" fmla="*/ 6787 h 10000"/>
                    <a:gd name="connsiteX13" fmla="*/ 3328 w 9042"/>
                    <a:gd name="connsiteY13" fmla="*/ 5650 h 10000"/>
                    <a:gd name="connsiteX14" fmla="*/ 2857 w 9042"/>
                    <a:gd name="connsiteY14" fmla="*/ 6787 h 10000"/>
                    <a:gd name="connsiteX15" fmla="*/ 2857 w 9042"/>
                    <a:gd name="connsiteY15" fmla="*/ 7927 h 10000"/>
                    <a:gd name="connsiteX16" fmla="*/ 2370 w 9042"/>
                    <a:gd name="connsiteY16" fmla="*/ 7927 h 10000"/>
                    <a:gd name="connsiteX17" fmla="*/ 2370 w 9042"/>
                    <a:gd name="connsiteY17" fmla="*/ 8486 h 10000"/>
                    <a:gd name="connsiteX18" fmla="*/ 3328 w 9042"/>
                    <a:gd name="connsiteY18" fmla="*/ 9045 h 10000"/>
                    <a:gd name="connsiteX19" fmla="*/ 2337 w 9042"/>
                    <a:gd name="connsiteY19" fmla="*/ 10000 h 10000"/>
                    <a:gd name="connsiteX20" fmla="*/ 1873 w 9042"/>
                    <a:gd name="connsiteY20" fmla="*/ 7368 h 10000"/>
                    <a:gd name="connsiteX21" fmla="*/ 2471 w 9042"/>
                    <a:gd name="connsiteY21" fmla="*/ 6465 h 10000"/>
                    <a:gd name="connsiteX22" fmla="*/ 0 w 9042"/>
                    <a:gd name="connsiteY22" fmla="*/ 6231 h 10000"/>
                    <a:gd name="connsiteX23" fmla="*/ 0 w 9042"/>
                    <a:gd name="connsiteY23" fmla="*/ 5650 h 10000"/>
                    <a:gd name="connsiteX24" fmla="*/ 1429 w 9042"/>
                    <a:gd name="connsiteY24" fmla="*/ 5650 h 10000"/>
                    <a:gd name="connsiteX25" fmla="*/ 941 w 9042"/>
                    <a:gd name="connsiteY25" fmla="*/ 5092 h 10000"/>
                    <a:gd name="connsiteX26" fmla="*/ 1429 w 9042"/>
                    <a:gd name="connsiteY26" fmla="*/ 3395 h 10000"/>
                    <a:gd name="connsiteX27" fmla="*/ 941 w 9042"/>
                    <a:gd name="connsiteY27" fmla="*/ 2836 h 10000"/>
                    <a:gd name="connsiteX28" fmla="*/ 1429 w 9042"/>
                    <a:gd name="connsiteY28" fmla="*/ 2255 h 10000"/>
                    <a:gd name="connsiteX29" fmla="*/ 471 w 9042"/>
                    <a:gd name="connsiteY29" fmla="*/ 1697 h 10000"/>
                    <a:gd name="connsiteX30" fmla="*/ 471 w 9042"/>
                    <a:gd name="connsiteY30" fmla="*/ 560 h 10000"/>
                    <a:gd name="connsiteX31" fmla="*/ 941 w 9042"/>
                    <a:gd name="connsiteY31" fmla="*/ 560 h 10000"/>
                    <a:gd name="connsiteX32" fmla="*/ 1429 w 9042"/>
                    <a:gd name="connsiteY32" fmla="*/ 560 h 10000"/>
                    <a:gd name="connsiteX33" fmla="*/ 3066 w 9042"/>
                    <a:gd name="connsiteY33" fmla="*/ 3072 h 10000"/>
                    <a:gd name="connsiteX34" fmla="*/ 3798 w 9042"/>
                    <a:gd name="connsiteY34" fmla="*/ 1697 h 10000"/>
                    <a:gd name="connsiteX35" fmla="*/ 4609 w 9042"/>
                    <a:gd name="connsiteY35" fmla="*/ 2712 h 10000"/>
                    <a:gd name="connsiteX36" fmla="*/ 4756 w 9042"/>
                    <a:gd name="connsiteY36" fmla="*/ 3395 h 10000"/>
                    <a:gd name="connsiteX37" fmla="*/ 5714 w 9042"/>
                    <a:gd name="connsiteY37" fmla="*/ 2255 h 10000"/>
                    <a:gd name="connsiteX38" fmla="*/ 5714 w 9042"/>
                    <a:gd name="connsiteY38" fmla="*/ 1697 h 10000"/>
                    <a:gd name="connsiteX39" fmla="*/ 6655 w 9042"/>
                    <a:gd name="connsiteY39" fmla="*/ 1118 h 10000"/>
                    <a:gd name="connsiteX40" fmla="*/ 6655 w 9042"/>
                    <a:gd name="connsiteY40" fmla="*/ 0 h 10000"/>
                    <a:gd name="connsiteX41" fmla="*/ 7613 w 9042"/>
                    <a:gd name="connsiteY41" fmla="*/ 0 h 10000"/>
                    <a:gd name="connsiteX42" fmla="*/ 9042 w 9042"/>
                    <a:gd name="connsiteY42" fmla="*/ 1697 h 10000"/>
                    <a:gd name="connsiteX0" fmla="*/ 10000 w 10000"/>
                    <a:gd name="connsiteY0" fmla="*/ 1697 h 10000"/>
                    <a:gd name="connsiteX1" fmla="*/ 9479 w 10000"/>
                    <a:gd name="connsiteY1" fmla="*/ 2255 h 10000"/>
                    <a:gd name="connsiteX2" fmla="*/ 9479 w 10000"/>
                    <a:gd name="connsiteY2" fmla="*/ 3395 h 10000"/>
                    <a:gd name="connsiteX3" fmla="*/ 8420 w 10000"/>
                    <a:gd name="connsiteY3" fmla="*/ 3954 h 10000"/>
                    <a:gd name="connsiteX4" fmla="*/ 7900 w 10000"/>
                    <a:gd name="connsiteY4" fmla="*/ 3954 h 10000"/>
                    <a:gd name="connsiteX5" fmla="*/ 7360 w 10000"/>
                    <a:gd name="connsiteY5" fmla="*/ 4532 h 10000"/>
                    <a:gd name="connsiteX6" fmla="*/ 7360 w 10000"/>
                    <a:gd name="connsiteY6" fmla="*/ 5092 h 10000"/>
                    <a:gd name="connsiteX7" fmla="*/ 7900 w 10000"/>
                    <a:gd name="connsiteY7" fmla="*/ 6231 h 10000"/>
                    <a:gd name="connsiteX8" fmla="*/ 7360 w 10000"/>
                    <a:gd name="connsiteY8" fmla="*/ 7348 h 10000"/>
                    <a:gd name="connsiteX9" fmla="*/ 6319 w 10000"/>
                    <a:gd name="connsiteY9" fmla="*/ 6787 h 10000"/>
                    <a:gd name="connsiteX10" fmla="*/ 5781 w 10000"/>
                    <a:gd name="connsiteY10" fmla="*/ 5650 h 10000"/>
                    <a:gd name="connsiteX11" fmla="*/ 5260 w 10000"/>
                    <a:gd name="connsiteY11" fmla="*/ 5650 h 10000"/>
                    <a:gd name="connsiteX12" fmla="*/ 4740 w 10000"/>
                    <a:gd name="connsiteY12" fmla="*/ 6787 h 10000"/>
                    <a:gd name="connsiteX13" fmla="*/ 3681 w 10000"/>
                    <a:gd name="connsiteY13" fmla="*/ 5650 h 10000"/>
                    <a:gd name="connsiteX14" fmla="*/ 3160 w 10000"/>
                    <a:gd name="connsiteY14" fmla="*/ 6787 h 10000"/>
                    <a:gd name="connsiteX15" fmla="*/ 3160 w 10000"/>
                    <a:gd name="connsiteY15" fmla="*/ 7927 h 10000"/>
                    <a:gd name="connsiteX16" fmla="*/ 2621 w 10000"/>
                    <a:gd name="connsiteY16" fmla="*/ 7927 h 10000"/>
                    <a:gd name="connsiteX17" fmla="*/ 2621 w 10000"/>
                    <a:gd name="connsiteY17" fmla="*/ 8486 h 10000"/>
                    <a:gd name="connsiteX18" fmla="*/ 3681 w 10000"/>
                    <a:gd name="connsiteY18" fmla="*/ 9045 h 10000"/>
                    <a:gd name="connsiteX19" fmla="*/ 2585 w 10000"/>
                    <a:gd name="connsiteY19" fmla="*/ 10000 h 10000"/>
                    <a:gd name="connsiteX20" fmla="*/ 2071 w 10000"/>
                    <a:gd name="connsiteY20" fmla="*/ 7368 h 10000"/>
                    <a:gd name="connsiteX21" fmla="*/ 2733 w 10000"/>
                    <a:gd name="connsiteY21" fmla="*/ 6465 h 10000"/>
                    <a:gd name="connsiteX22" fmla="*/ 0 w 10000"/>
                    <a:gd name="connsiteY22" fmla="*/ 5650 h 10000"/>
                    <a:gd name="connsiteX23" fmla="*/ 1580 w 10000"/>
                    <a:gd name="connsiteY23" fmla="*/ 5650 h 10000"/>
                    <a:gd name="connsiteX24" fmla="*/ 1041 w 10000"/>
                    <a:gd name="connsiteY24" fmla="*/ 5092 h 10000"/>
                    <a:gd name="connsiteX25" fmla="*/ 1580 w 10000"/>
                    <a:gd name="connsiteY25" fmla="*/ 3395 h 10000"/>
                    <a:gd name="connsiteX26" fmla="*/ 1041 w 10000"/>
                    <a:gd name="connsiteY26" fmla="*/ 2836 h 10000"/>
                    <a:gd name="connsiteX27" fmla="*/ 1580 w 10000"/>
                    <a:gd name="connsiteY27" fmla="*/ 2255 h 10000"/>
                    <a:gd name="connsiteX28" fmla="*/ 521 w 10000"/>
                    <a:gd name="connsiteY28" fmla="*/ 1697 h 10000"/>
                    <a:gd name="connsiteX29" fmla="*/ 521 w 10000"/>
                    <a:gd name="connsiteY29" fmla="*/ 560 h 10000"/>
                    <a:gd name="connsiteX30" fmla="*/ 1041 w 10000"/>
                    <a:gd name="connsiteY30" fmla="*/ 560 h 10000"/>
                    <a:gd name="connsiteX31" fmla="*/ 1580 w 10000"/>
                    <a:gd name="connsiteY31" fmla="*/ 560 h 10000"/>
                    <a:gd name="connsiteX32" fmla="*/ 3391 w 10000"/>
                    <a:gd name="connsiteY32" fmla="*/ 3072 h 10000"/>
                    <a:gd name="connsiteX33" fmla="*/ 4200 w 10000"/>
                    <a:gd name="connsiteY33" fmla="*/ 1697 h 10000"/>
                    <a:gd name="connsiteX34" fmla="*/ 5097 w 10000"/>
                    <a:gd name="connsiteY34" fmla="*/ 2712 h 10000"/>
                    <a:gd name="connsiteX35" fmla="*/ 5260 w 10000"/>
                    <a:gd name="connsiteY35" fmla="*/ 3395 h 10000"/>
                    <a:gd name="connsiteX36" fmla="*/ 6319 w 10000"/>
                    <a:gd name="connsiteY36" fmla="*/ 2255 h 10000"/>
                    <a:gd name="connsiteX37" fmla="*/ 6319 w 10000"/>
                    <a:gd name="connsiteY37" fmla="*/ 1697 h 10000"/>
                    <a:gd name="connsiteX38" fmla="*/ 7360 w 10000"/>
                    <a:gd name="connsiteY38" fmla="*/ 1118 h 10000"/>
                    <a:gd name="connsiteX39" fmla="*/ 7360 w 10000"/>
                    <a:gd name="connsiteY39" fmla="*/ 0 h 10000"/>
                    <a:gd name="connsiteX40" fmla="*/ 8420 w 10000"/>
                    <a:gd name="connsiteY40" fmla="*/ 0 h 10000"/>
                    <a:gd name="connsiteX41" fmla="*/ 10000 w 10000"/>
                    <a:gd name="connsiteY41" fmla="*/ 1697 h 10000"/>
                    <a:gd name="connsiteX0" fmla="*/ 9479 w 9479"/>
                    <a:gd name="connsiteY0" fmla="*/ 1697 h 10000"/>
                    <a:gd name="connsiteX1" fmla="*/ 8958 w 9479"/>
                    <a:gd name="connsiteY1" fmla="*/ 2255 h 10000"/>
                    <a:gd name="connsiteX2" fmla="*/ 8958 w 9479"/>
                    <a:gd name="connsiteY2" fmla="*/ 3395 h 10000"/>
                    <a:gd name="connsiteX3" fmla="*/ 7899 w 9479"/>
                    <a:gd name="connsiteY3" fmla="*/ 3954 h 10000"/>
                    <a:gd name="connsiteX4" fmla="*/ 7379 w 9479"/>
                    <a:gd name="connsiteY4" fmla="*/ 3954 h 10000"/>
                    <a:gd name="connsiteX5" fmla="*/ 6839 w 9479"/>
                    <a:gd name="connsiteY5" fmla="*/ 4532 h 10000"/>
                    <a:gd name="connsiteX6" fmla="*/ 6839 w 9479"/>
                    <a:gd name="connsiteY6" fmla="*/ 5092 h 10000"/>
                    <a:gd name="connsiteX7" fmla="*/ 7379 w 9479"/>
                    <a:gd name="connsiteY7" fmla="*/ 6231 h 10000"/>
                    <a:gd name="connsiteX8" fmla="*/ 6839 w 9479"/>
                    <a:gd name="connsiteY8" fmla="*/ 7348 h 10000"/>
                    <a:gd name="connsiteX9" fmla="*/ 5798 w 9479"/>
                    <a:gd name="connsiteY9" fmla="*/ 6787 h 10000"/>
                    <a:gd name="connsiteX10" fmla="*/ 5260 w 9479"/>
                    <a:gd name="connsiteY10" fmla="*/ 5650 h 10000"/>
                    <a:gd name="connsiteX11" fmla="*/ 4739 w 9479"/>
                    <a:gd name="connsiteY11" fmla="*/ 5650 h 10000"/>
                    <a:gd name="connsiteX12" fmla="*/ 4219 w 9479"/>
                    <a:gd name="connsiteY12" fmla="*/ 6787 h 10000"/>
                    <a:gd name="connsiteX13" fmla="*/ 3160 w 9479"/>
                    <a:gd name="connsiteY13" fmla="*/ 5650 h 10000"/>
                    <a:gd name="connsiteX14" fmla="*/ 2639 w 9479"/>
                    <a:gd name="connsiteY14" fmla="*/ 6787 h 10000"/>
                    <a:gd name="connsiteX15" fmla="*/ 2639 w 9479"/>
                    <a:gd name="connsiteY15" fmla="*/ 7927 h 10000"/>
                    <a:gd name="connsiteX16" fmla="*/ 2100 w 9479"/>
                    <a:gd name="connsiteY16" fmla="*/ 7927 h 10000"/>
                    <a:gd name="connsiteX17" fmla="*/ 2100 w 9479"/>
                    <a:gd name="connsiteY17" fmla="*/ 8486 h 10000"/>
                    <a:gd name="connsiteX18" fmla="*/ 3160 w 9479"/>
                    <a:gd name="connsiteY18" fmla="*/ 9045 h 10000"/>
                    <a:gd name="connsiteX19" fmla="*/ 2064 w 9479"/>
                    <a:gd name="connsiteY19" fmla="*/ 10000 h 10000"/>
                    <a:gd name="connsiteX20" fmla="*/ 1550 w 9479"/>
                    <a:gd name="connsiteY20" fmla="*/ 7368 h 10000"/>
                    <a:gd name="connsiteX21" fmla="*/ 2212 w 9479"/>
                    <a:gd name="connsiteY21" fmla="*/ 6465 h 10000"/>
                    <a:gd name="connsiteX22" fmla="*/ 1059 w 9479"/>
                    <a:gd name="connsiteY22" fmla="*/ 5650 h 10000"/>
                    <a:gd name="connsiteX23" fmla="*/ 520 w 9479"/>
                    <a:gd name="connsiteY23" fmla="*/ 5092 h 10000"/>
                    <a:gd name="connsiteX24" fmla="*/ 1059 w 9479"/>
                    <a:gd name="connsiteY24" fmla="*/ 3395 h 10000"/>
                    <a:gd name="connsiteX25" fmla="*/ 520 w 9479"/>
                    <a:gd name="connsiteY25" fmla="*/ 2836 h 10000"/>
                    <a:gd name="connsiteX26" fmla="*/ 1059 w 9479"/>
                    <a:gd name="connsiteY26" fmla="*/ 2255 h 10000"/>
                    <a:gd name="connsiteX27" fmla="*/ 0 w 9479"/>
                    <a:gd name="connsiteY27" fmla="*/ 1697 h 10000"/>
                    <a:gd name="connsiteX28" fmla="*/ 0 w 9479"/>
                    <a:gd name="connsiteY28" fmla="*/ 560 h 10000"/>
                    <a:gd name="connsiteX29" fmla="*/ 520 w 9479"/>
                    <a:gd name="connsiteY29" fmla="*/ 560 h 10000"/>
                    <a:gd name="connsiteX30" fmla="*/ 1059 w 9479"/>
                    <a:gd name="connsiteY30" fmla="*/ 560 h 10000"/>
                    <a:gd name="connsiteX31" fmla="*/ 2870 w 9479"/>
                    <a:gd name="connsiteY31" fmla="*/ 3072 h 10000"/>
                    <a:gd name="connsiteX32" fmla="*/ 3679 w 9479"/>
                    <a:gd name="connsiteY32" fmla="*/ 1697 h 10000"/>
                    <a:gd name="connsiteX33" fmla="*/ 4576 w 9479"/>
                    <a:gd name="connsiteY33" fmla="*/ 2712 h 10000"/>
                    <a:gd name="connsiteX34" fmla="*/ 4739 w 9479"/>
                    <a:gd name="connsiteY34" fmla="*/ 3395 h 10000"/>
                    <a:gd name="connsiteX35" fmla="*/ 5798 w 9479"/>
                    <a:gd name="connsiteY35" fmla="*/ 2255 h 10000"/>
                    <a:gd name="connsiteX36" fmla="*/ 5798 w 9479"/>
                    <a:gd name="connsiteY36" fmla="*/ 1697 h 10000"/>
                    <a:gd name="connsiteX37" fmla="*/ 6839 w 9479"/>
                    <a:gd name="connsiteY37" fmla="*/ 1118 h 10000"/>
                    <a:gd name="connsiteX38" fmla="*/ 6839 w 9479"/>
                    <a:gd name="connsiteY38" fmla="*/ 0 h 10000"/>
                    <a:gd name="connsiteX39" fmla="*/ 7899 w 9479"/>
                    <a:gd name="connsiteY39" fmla="*/ 0 h 10000"/>
                    <a:gd name="connsiteX40" fmla="*/ 9479 w 9479"/>
                    <a:gd name="connsiteY40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1117 w 10000"/>
                    <a:gd name="connsiteY23" fmla="*/ 5650 h 10000"/>
                    <a:gd name="connsiteX24" fmla="*/ 549 w 10000"/>
                    <a:gd name="connsiteY24" fmla="*/ 5092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1117 w 10000"/>
                    <a:gd name="connsiteY23" fmla="*/ 5650 h 10000"/>
                    <a:gd name="connsiteX24" fmla="*/ 549 w 10000"/>
                    <a:gd name="connsiteY24" fmla="*/ 5092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1117 w 10000"/>
                    <a:gd name="connsiteY23" fmla="*/ 565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549 w 10000"/>
                    <a:gd name="connsiteY29" fmla="*/ 560 h 10000"/>
                    <a:gd name="connsiteX30" fmla="*/ 1117 w 10000"/>
                    <a:gd name="connsiteY30" fmla="*/ 560 h 10000"/>
                    <a:gd name="connsiteX31" fmla="*/ 3028 w 10000"/>
                    <a:gd name="connsiteY31" fmla="*/ 3072 h 10000"/>
                    <a:gd name="connsiteX32" fmla="*/ 3881 w 10000"/>
                    <a:gd name="connsiteY32" fmla="*/ 1697 h 10000"/>
                    <a:gd name="connsiteX33" fmla="*/ 4828 w 10000"/>
                    <a:gd name="connsiteY33" fmla="*/ 2712 h 10000"/>
                    <a:gd name="connsiteX34" fmla="*/ 4999 w 10000"/>
                    <a:gd name="connsiteY34" fmla="*/ 3395 h 10000"/>
                    <a:gd name="connsiteX35" fmla="*/ 6117 w 10000"/>
                    <a:gd name="connsiteY35" fmla="*/ 2255 h 10000"/>
                    <a:gd name="connsiteX36" fmla="*/ 6117 w 10000"/>
                    <a:gd name="connsiteY36" fmla="*/ 1697 h 10000"/>
                    <a:gd name="connsiteX37" fmla="*/ 7215 w 10000"/>
                    <a:gd name="connsiteY37" fmla="*/ 1118 h 10000"/>
                    <a:gd name="connsiteX38" fmla="*/ 7215 w 10000"/>
                    <a:gd name="connsiteY38" fmla="*/ 0 h 10000"/>
                    <a:gd name="connsiteX39" fmla="*/ 8333 w 10000"/>
                    <a:gd name="connsiteY39" fmla="*/ 0 h 10000"/>
                    <a:gd name="connsiteX40" fmla="*/ 10000 w 10000"/>
                    <a:gd name="connsiteY40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1117 w 10000"/>
                    <a:gd name="connsiteY29" fmla="*/ 560 h 10000"/>
                    <a:gd name="connsiteX30" fmla="*/ 3028 w 10000"/>
                    <a:gd name="connsiteY30" fmla="*/ 3072 h 10000"/>
                    <a:gd name="connsiteX31" fmla="*/ 3881 w 10000"/>
                    <a:gd name="connsiteY31" fmla="*/ 1697 h 10000"/>
                    <a:gd name="connsiteX32" fmla="*/ 4828 w 10000"/>
                    <a:gd name="connsiteY32" fmla="*/ 2712 h 10000"/>
                    <a:gd name="connsiteX33" fmla="*/ 4999 w 10000"/>
                    <a:gd name="connsiteY33" fmla="*/ 3395 h 10000"/>
                    <a:gd name="connsiteX34" fmla="*/ 6117 w 10000"/>
                    <a:gd name="connsiteY34" fmla="*/ 2255 h 10000"/>
                    <a:gd name="connsiteX35" fmla="*/ 6117 w 10000"/>
                    <a:gd name="connsiteY35" fmla="*/ 1697 h 10000"/>
                    <a:gd name="connsiteX36" fmla="*/ 7215 w 10000"/>
                    <a:gd name="connsiteY36" fmla="*/ 1118 h 10000"/>
                    <a:gd name="connsiteX37" fmla="*/ 7215 w 10000"/>
                    <a:gd name="connsiteY37" fmla="*/ 0 h 10000"/>
                    <a:gd name="connsiteX38" fmla="*/ 8333 w 10000"/>
                    <a:gd name="connsiteY38" fmla="*/ 0 h 10000"/>
                    <a:gd name="connsiteX39" fmla="*/ 10000 w 10000"/>
                    <a:gd name="connsiteY39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3028 w 10000"/>
                    <a:gd name="connsiteY29" fmla="*/ 3072 h 10000"/>
                    <a:gd name="connsiteX30" fmla="*/ 3881 w 10000"/>
                    <a:gd name="connsiteY30" fmla="*/ 1697 h 10000"/>
                    <a:gd name="connsiteX31" fmla="*/ 4828 w 10000"/>
                    <a:gd name="connsiteY31" fmla="*/ 2712 h 10000"/>
                    <a:gd name="connsiteX32" fmla="*/ 4999 w 10000"/>
                    <a:gd name="connsiteY32" fmla="*/ 3395 h 10000"/>
                    <a:gd name="connsiteX33" fmla="*/ 6117 w 10000"/>
                    <a:gd name="connsiteY33" fmla="*/ 2255 h 10000"/>
                    <a:gd name="connsiteX34" fmla="*/ 6117 w 10000"/>
                    <a:gd name="connsiteY34" fmla="*/ 1697 h 10000"/>
                    <a:gd name="connsiteX35" fmla="*/ 7215 w 10000"/>
                    <a:gd name="connsiteY35" fmla="*/ 1118 h 10000"/>
                    <a:gd name="connsiteX36" fmla="*/ 7215 w 10000"/>
                    <a:gd name="connsiteY36" fmla="*/ 0 h 10000"/>
                    <a:gd name="connsiteX37" fmla="*/ 8333 w 10000"/>
                    <a:gd name="connsiteY37" fmla="*/ 0 h 10000"/>
                    <a:gd name="connsiteX38" fmla="*/ 10000 w 10000"/>
                    <a:gd name="connsiteY38" fmla="*/ 1697 h 10000"/>
                    <a:gd name="connsiteX0" fmla="*/ 9451 w 9451"/>
                    <a:gd name="connsiteY0" fmla="*/ 1697 h 10000"/>
                    <a:gd name="connsiteX1" fmla="*/ 8901 w 9451"/>
                    <a:gd name="connsiteY1" fmla="*/ 2255 h 10000"/>
                    <a:gd name="connsiteX2" fmla="*/ 8901 w 9451"/>
                    <a:gd name="connsiteY2" fmla="*/ 3395 h 10000"/>
                    <a:gd name="connsiteX3" fmla="*/ 7784 w 9451"/>
                    <a:gd name="connsiteY3" fmla="*/ 3954 h 10000"/>
                    <a:gd name="connsiteX4" fmla="*/ 7236 w 9451"/>
                    <a:gd name="connsiteY4" fmla="*/ 3954 h 10000"/>
                    <a:gd name="connsiteX5" fmla="*/ 6666 w 9451"/>
                    <a:gd name="connsiteY5" fmla="*/ 4532 h 10000"/>
                    <a:gd name="connsiteX6" fmla="*/ 6666 w 9451"/>
                    <a:gd name="connsiteY6" fmla="*/ 5092 h 10000"/>
                    <a:gd name="connsiteX7" fmla="*/ 7236 w 9451"/>
                    <a:gd name="connsiteY7" fmla="*/ 6231 h 10000"/>
                    <a:gd name="connsiteX8" fmla="*/ 6666 w 9451"/>
                    <a:gd name="connsiteY8" fmla="*/ 7348 h 10000"/>
                    <a:gd name="connsiteX9" fmla="*/ 5568 w 9451"/>
                    <a:gd name="connsiteY9" fmla="*/ 6787 h 10000"/>
                    <a:gd name="connsiteX10" fmla="*/ 5000 w 9451"/>
                    <a:gd name="connsiteY10" fmla="*/ 5650 h 10000"/>
                    <a:gd name="connsiteX11" fmla="*/ 4450 w 9451"/>
                    <a:gd name="connsiteY11" fmla="*/ 5650 h 10000"/>
                    <a:gd name="connsiteX12" fmla="*/ 3902 w 9451"/>
                    <a:gd name="connsiteY12" fmla="*/ 6787 h 10000"/>
                    <a:gd name="connsiteX13" fmla="*/ 2785 w 9451"/>
                    <a:gd name="connsiteY13" fmla="*/ 5650 h 10000"/>
                    <a:gd name="connsiteX14" fmla="*/ 2235 w 9451"/>
                    <a:gd name="connsiteY14" fmla="*/ 6787 h 10000"/>
                    <a:gd name="connsiteX15" fmla="*/ 2235 w 9451"/>
                    <a:gd name="connsiteY15" fmla="*/ 7927 h 10000"/>
                    <a:gd name="connsiteX16" fmla="*/ 1666 w 9451"/>
                    <a:gd name="connsiteY16" fmla="*/ 7927 h 10000"/>
                    <a:gd name="connsiteX17" fmla="*/ 1666 w 9451"/>
                    <a:gd name="connsiteY17" fmla="*/ 8486 h 10000"/>
                    <a:gd name="connsiteX18" fmla="*/ 2785 w 9451"/>
                    <a:gd name="connsiteY18" fmla="*/ 9045 h 10000"/>
                    <a:gd name="connsiteX19" fmla="*/ 1628 w 9451"/>
                    <a:gd name="connsiteY19" fmla="*/ 10000 h 10000"/>
                    <a:gd name="connsiteX20" fmla="*/ 1086 w 9451"/>
                    <a:gd name="connsiteY20" fmla="*/ 7368 h 10000"/>
                    <a:gd name="connsiteX21" fmla="*/ 1785 w 9451"/>
                    <a:gd name="connsiteY21" fmla="*/ 6465 h 10000"/>
                    <a:gd name="connsiteX22" fmla="*/ 1302 w 9451"/>
                    <a:gd name="connsiteY22" fmla="*/ 5229 h 10000"/>
                    <a:gd name="connsiteX23" fmla="*/ 2168 w 9451"/>
                    <a:gd name="connsiteY23" fmla="*/ 4620 h 10000"/>
                    <a:gd name="connsiteX24" fmla="*/ 1906 w 9451"/>
                    <a:gd name="connsiteY24" fmla="*/ 3607 h 10000"/>
                    <a:gd name="connsiteX25" fmla="*/ 568 w 9451"/>
                    <a:gd name="connsiteY25" fmla="*/ 3395 h 10000"/>
                    <a:gd name="connsiteX26" fmla="*/ 0 w 9451"/>
                    <a:gd name="connsiteY26" fmla="*/ 2836 h 10000"/>
                    <a:gd name="connsiteX27" fmla="*/ 568 w 9451"/>
                    <a:gd name="connsiteY27" fmla="*/ 2255 h 10000"/>
                    <a:gd name="connsiteX28" fmla="*/ 2479 w 9451"/>
                    <a:gd name="connsiteY28" fmla="*/ 3072 h 10000"/>
                    <a:gd name="connsiteX29" fmla="*/ 3332 w 9451"/>
                    <a:gd name="connsiteY29" fmla="*/ 1697 h 10000"/>
                    <a:gd name="connsiteX30" fmla="*/ 4279 w 9451"/>
                    <a:gd name="connsiteY30" fmla="*/ 2712 h 10000"/>
                    <a:gd name="connsiteX31" fmla="*/ 4450 w 9451"/>
                    <a:gd name="connsiteY31" fmla="*/ 3395 h 10000"/>
                    <a:gd name="connsiteX32" fmla="*/ 5568 w 9451"/>
                    <a:gd name="connsiteY32" fmla="*/ 2255 h 10000"/>
                    <a:gd name="connsiteX33" fmla="*/ 5568 w 9451"/>
                    <a:gd name="connsiteY33" fmla="*/ 1697 h 10000"/>
                    <a:gd name="connsiteX34" fmla="*/ 6666 w 9451"/>
                    <a:gd name="connsiteY34" fmla="*/ 1118 h 10000"/>
                    <a:gd name="connsiteX35" fmla="*/ 6666 w 9451"/>
                    <a:gd name="connsiteY35" fmla="*/ 0 h 10000"/>
                    <a:gd name="connsiteX36" fmla="*/ 7784 w 9451"/>
                    <a:gd name="connsiteY36" fmla="*/ 0 h 10000"/>
                    <a:gd name="connsiteX37" fmla="*/ 9451 w 9451"/>
                    <a:gd name="connsiteY37" fmla="*/ 1697 h 10000"/>
                    <a:gd name="connsiteX0" fmla="*/ 10000 w 10000"/>
                    <a:gd name="connsiteY0" fmla="*/ 1697 h 10000"/>
                    <a:gd name="connsiteX1" fmla="*/ 9418 w 10000"/>
                    <a:gd name="connsiteY1" fmla="*/ 2255 h 10000"/>
                    <a:gd name="connsiteX2" fmla="*/ 9418 w 10000"/>
                    <a:gd name="connsiteY2" fmla="*/ 3395 h 10000"/>
                    <a:gd name="connsiteX3" fmla="*/ 8236 w 10000"/>
                    <a:gd name="connsiteY3" fmla="*/ 3954 h 10000"/>
                    <a:gd name="connsiteX4" fmla="*/ 7656 w 10000"/>
                    <a:gd name="connsiteY4" fmla="*/ 3954 h 10000"/>
                    <a:gd name="connsiteX5" fmla="*/ 7053 w 10000"/>
                    <a:gd name="connsiteY5" fmla="*/ 4532 h 10000"/>
                    <a:gd name="connsiteX6" fmla="*/ 7053 w 10000"/>
                    <a:gd name="connsiteY6" fmla="*/ 5092 h 10000"/>
                    <a:gd name="connsiteX7" fmla="*/ 7656 w 10000"/>
                    <a:gd name="connsiteY7" fmla="*/ 6231 h 10000"/>
                    <a:gd name="connsiteX8" fmla="*/ 7053 w 10000"/>
                    <a:gd name="connsiteY8" fmla="*/ 7348 h 10000"/>
                    <a:gd name="connsiteX9" fmla="*/ 5891 w 10000"/>
                    <a:gd name="connsiteY9" fmla="*/ 6787 h 10000"/>
                    <a:gd name="connsiteX10" fmla="*/ 5290 w 10000"/>
                    <a:gd name="connsiteY10" fmla="*/ 5650 h 10000"/>
                    <a:gd name="connsiteX11" fmla="*/ 4708 w 10000"/>
                    <a:gd name="connsiteY11" fmla="*/ 5650 h 10000"/>
                    <a:gd name="connsiteX12" fmla="*/ 4129 w 10000"/>
                    <a:gd name="connsiteY12" fmla="*/ 6787 h 10000"/>
                    <a:gd name="connsiteX13" fmla="*/ 2947 w 10000"/>
                    <a:gd name="connsiteY13" fmla="*/ 5650 h 10000"/>
                    <a:gd name="connsiteX14" fmla="*/ 2365 w 10000"/>
                    <a:gd name="connsiteY14" fmla="*/ 6787 h 10000"/>
                    <a:gd name="connsiteX15" fmla="*/ 2365 w 10000"/>
                    <a:gd name="connsiteY15" fmla="*/ 7927 h 10000"/>
                    <a:gd name="connsiteX16" fmla="*/ 1763 w 10000"/>
                    <a:gd name="connsiteY16" fmla="*/ 7927 h 10000"/>
                    <a:gd name="connsiteX17" fmla="*/ 1763 w 10000"/>
                    <a:gd name="connsiteY17" fmla="*/ 8486 h 10000"/>
                    <a:gd name="connsiteX18" fmla="*/ 2947 w 10000"/>
                    <a:gd name="connsiteY18" fmla="*/ 9045 h 10000"/>
                    <a:gd name="connsiteX19" fmla="*/ 1723 w 10000"/>
                    <a:gd name="connsiteY19" fmla="*/ 10000 h 10000"/>
                    <a:gd name="connsiteX20" fmla="*/ 1149 w 10000"/>
                    <a:gd name="connsiteY20" fmla="*/ 7368 h 10000"/>
                    <a:gd name="connsiteX21" fmla="*/ 1889 w 10000"/>
                    <a:gd name="connsiteY21" fmla="*/ 6465 h 10000"/>
                    <a:gd name="connsiteX22" fmla="*/ 1378 w 10000"/>
                    <a:gd name="connsiteY22" fmla="*/ 5229 h 10000"/>
                    <a:gd name="connsiteX23" fmla="*/ 2294 w 10000"/>
                    <a:gd name="connsiteY23" fmla="*/ 4620 h 10000"/>
                    <a:gd name="connsiteX24" fmla="*/ 2017 w 10000"/>
                    <a:gd name="connsiteY24" fmla="*/ 3607 h 10000"/>
                    <a:gd name="connsiteX25" fmla="*/ 601 w 10000"/>
                    <a:gd name="connsiteY25" fmla="*/ 3395 h 10000"/>
                    <a:gd name="connsiteX26" fmla="*/ 0 w 10000"/>
                    <a:gd name="connsiteY26" fmla="*/ 2836 h 10000"/>
                    <a:gd name="connsiteX27" fmla="*/ 2623 w 10000"/>
                    <a:gd name="connsiteY27" fmla="*/ 3072 h 10000"/>
                    <a:gd name="connsiteX28" fmla="*/ 3526 w 10000"/>
                    <a:gd name="connsiteY28" fmla="*/ 1697 h 10000"/>
                    <a:gd name="connsiteX29" fmla="*/ 4528 w 10000"/>
                    <a:gd name="connsiteY29" fmla="*/ 2712 h 10000"/>
                    <a:gd name="connsiteX30" fmla="*/ 4708 w 10000"/>
                    <a:gd name="connsiteY30" fmla="*/ 3395 h 10000"/>
                    <a:gd name="connsiteX31" fmla="*/ 5891 w 10000"/>
                    <a:gd name="connsiteY31" fmla="*/ 2255 h 10000"/>
                    <a:gd name="connsiteX32" fmla="*/ 5891 w 10000"/>
                    <a:gd name="connsiteY32" fmla="*/ 1697 h 10000"/>
                    <a:gd name="connsiteX33" fmla="*/ 7053 w 10000"/>
                    <a:gd name="connsiteY33" fmla="*/ 1118 h 10000"/>
                    <a:gd name="connsiteX34" fmla="*/ 7053 w 10000"/>
                    <a:gd name="connsiteY34" fmla="*/ 0 h 10000"/>
                    <a:gd name="connsiteX35" fmla="*/ 8236 w 10000"/>
                    <a:gd name="connsiteY35" fmla="*/ 0 h 10000"/>
                    <a:gd name="connsiteX36" fmla="*/ 10000 w 10000"/>
                    <a:gd name="connsiteY36" fmla="*/ 1697 h 10000"/>
                    <a:gd name="connsiteX0" fmla="*/ 9399 w 9399"/>
                    <a:gd name="connsiteY0" fmla="*/ 1697 h 10000"/>
                    <a:gd name="connsiteX1" fmla="*/ 8817 w 9399"/>
                    <a:gd name="connsiteY1" fmla="*/ 2255 h 10000"/>
                    <a:gd name="connsiteX2" fmla="*/ 8817 w 9399"/>
                    <a:gd name="connsiteY2" fmla="*/ 3395 h 10000"/>
                    <a:gd name="connsiteX3" fmla="*/ 7635 w 9399"/>
                    <a:gd name="connsiteY3" fmla="*/ 3954 h 10000"/>
                    <a:gd name="connsiteX4" fmla="*/ 7055 w 9399"/>
                    <a:gd name="connsiteY4" fmla="*/ 3954 h 10000"/>
                    <a:gd name="connsiteX5" fmla="*/ 6452 w 9399"/>
                    <a:gd name="connsiteY5" fmla="*/ 4532 h 10000"/>
                    <a:gd name="connsiteX6" fmla="*/ 6452 w 9399"/>
                    <a:gd name="connsiteY6" fmla="*/ 5092 h 10000"/>
                    <a:gd name="connsiteX7" fmla="*/ 7055 w 9399"/>
                    <a:gd name="connsiteY7" fmla="*/ 6231 h 10000"/>
                    <a:gd name="connsiteX8" fmla="*/ 6452 w 9399"/>
                    <a:gd name="connsiteY8" fmla="*/ 7348 h 10000"/>
                    <a:gd name="connsiteX9" fmla="*/ 5290 w 9399"/>
                    <a:gd name="connsiteY9" fmla="*/ 6787 h 10000"/>
                    <a:gd name="connsiteX10" fmla="*/ 4689 w 9399"/>
                    <a:gd name="connsiteY10" fmla="*/ 5650 h 10000"/>
                    <a:gd name="connsiteX11" fmla="*/ 4107 w 9399"/>
                    <a:gd name="connsiteY11" fmla="*/ 5650 h 10000"/>
                    <a:gd name="connsiteX12" fmla="*/ 3528 w 9399"/>
                    <a:gd name="connsiteY12" fmla="*/ 6787 h 10000"/>
                    <a:gd name="connsiteX13" fmla="*/ 2346 w 9399"/>
                    <a:gd name="connsiteY13" fmla="*/ 5650 h 10000"/>
                    <a:gd name="connsiteX14" fmla="*/ 1764 w 9399"/>
                    <a:gd name="connsiteY14" fmla="*/ 6787 h 10000"/>
                    <a:gd name="connsiteX15" fmla="*/ 1764 w 9399"/>
                    <a:gd name="connsiteY15" fmla="*/ 7927 h 10000"/>
                    <a:gd name="connsiteX16" fmla="*/ 1162 w 9399"/>
                    <a:gd name="connsiteY16" fmla="*/ 7927 h 10000"/>
                    <a:gd name="connsiteX17" fmla="*/ 1162 w 9399"/>
                    <a:gd name="connsiteY17" fmla="*/ 8486 h 10000"/>
                    <a:gd name="connsiteX18" fmla="*/ 2346 w 9399"/>
                    <a:gd name="connsiteY18" fmla="*/ 9045 h 10000"/>
                    <a:gd name="connsiteX19" fmla="*/ 1122 w 9399"/>
                    <a:gd name="connsiteY19" fmla="*/ 10000 h 10000"/>
                    <a:gd name="connsiteX20" fmla="*/ 548 w 9399"/>
                    <a:gd name="connsiteY20" fmla="*/ 7368 h 10000"/>
                    <a:gd name="connsiteX21" fmla="*/ 1288 w 9399"/>
                    <a:gd name="connsiteY21" fmla="*/ 6465 h 10000"/>
                    <a:gd name="connsiteX22" fmla="*/ 777 w 9399"/>
                    <a:gd name="connsiteY22" fmla="*/ 5229 h 10000"/>
                    <a:gd name="connsiteX23" fmla="*/ 1693 w 9399"/>
                    <a:gd name="connsiteY23" fmla="*/ 4620 h 10000"/>
                    <a:gd name="connsiteX24" fmla="*/ 1416 w 9399"/>
                    <a:gd name="connsiteY24" fmla="*/ 3607 h 10000"/>
                    <a:gd name="connsiteX25" fmla="*/ 0 w 9399"/>
                    <a:gd name="connsiteY25" fmla="*/ 3395 h 10000"/>
                    <a:gd name="connsiteX26" fmla="*/ 2022 w 9399"/>
                    <a:gd name="connsiteY26" fmla="*/ 3072 h 10000"/>
                    <a:gd name="connsiteX27" fmla="*/ 2925 w 9399"/>
                    <a:gd name="connsiteY27" fmla="*/ 1697 h 10000"/>
                    <a:gd name="connsiteX28" fmla="*/ 3927 w 9399"/>
                    <a:gd name="connsiteY28" fmla="*/ 2712 h 10000"/>
                    <a:gd name="connsiteX29" fmla="*/ 4107 w 9399"/>
                    <a:gd name="connsiteY29" fmla="*/ 3395 h 10000"/>
                    <a:gd name="connsiteX30" fmla="*/ 5290 w 9399"/>
                    <a:gd name="connsiteY30" fmla="*/ 2255 h 10000"/>
                    <a:gd name="connsiteX31" fmla="*/ 5290 w 9399"/>
                    <a:gd name="connsiteY31" fmla="*/ 1697 h 10000"/>
                    <a:gd name="connsiteX32" fmla="*/ 6452 w 9399"/>
                    <a:gd name="connsiteY32" fmla="*/ 1118 h 10000"/>
                    <a:gd name="connsiteX33" fmla="*/ 6452 w 9399"/>
                    <a:gd name="connsiteY33" fmla="*/ 0 h 10000"/>
                    <a:gd name="connsiteX34" fmla="*/ 7635 w 9399"/>
                    <a:gd name="connsiteY34" fmla="*/ 0 h 10000"/>
                    <a:gd name="connsiteX35" fmla="*/ 9399 w 9399"/>
                    <a:gd name="connsiteY35" fmla="*/ 1697 h 10000"/>
                    <a:gd name="connsiteX0" fmla="*/ 9417 w 9417"/>
                    <a:gd name="connsiteY0" fmla="*/ 1697 h 10000"/>
                    <a:gd name="connsiteX1" fmla="*/ 8798 w 9417"/>
                    <a:gd name="connsiteY1" fmla="*/ 2255 h 10000"/>
                    <a:gd name="connsiteX2" fmla="*/ 8798 w 9417"/>
                    <a:gd name="connsiteY2" fmla="*/ 3395 h 10000"/>
                    <a:gd name="connsiteX3" fmla="*/ 7540 w 9417"/>
                    <a:gd name="connsiteY3" fmla="*/ 3954 h 10000"/>
                    <a:gd name="connsiteX4" fmla="*/ 6923 w 9417"/>
                    <a:gd name="connsiteY4" fmla="*/ 3954 h 10000"/>
                    <a:gd name="connsiteX5" fmla="*/ 6282 w 9417"/>
                    <a:gd name="connsiteY5" fmla="*/ 4532 h 10000"/>
                    <a:gd name="connsiteX6" fmla="*/ 6282 w 9417"/>
                    <a:gd name="connsiteY6" fmla="*/ 5092 h 10000"/>
                    <a:gd name="connsiteX7" fmla="*/ 6923 w 9417"/>
                    <a:gd name="connsiteY7" fmla="*/ 6231 h 10000"/>
                    <a:gd name="connsiteX8" fmla="*/ 6282 w 9417"/>
                    <a:gd name="connsiteY8" fmla="*/ 7348 h 10000"/>
                    <a:gd name="connsiteX9" fmla="*/ 5045 w 9417"/>
                    <a:gd name="connsiteY9" fmla="*/ 6787 h 10000"/>
                    <a:gd name="connsiteX10" fmla="*/ 4406 w 9417"/>
                    <a:gd name="connsiteY10" fmla="*/ 5650 h 10000"/>
                    <a:gd name="connsiteX11" fmla="*/ 3787 w 9417"/>
                    <a:gd name="connsiteY11" fmla="*/ 5650 h 10000"/>
                    <a:gd name="connsiteX12" fmla="*/ 3171 w 9417"/>
                    <a:gd name="connsiteY12" fmla="*/ 6787 h 10000"/>
                    <a:gd name="connsiteX13" fmla="*/ 1913 w 9417"/>
                    <a:gd name="connsiteY13" fmla="*/ 5650 h 10000"/>
                    <a:gd name="connsiteX14" fmla="*/ 1294 w 9417"/>
                    <a:gd name="connsiteY14" fmla="*/ 6787 h 10000"/>
                    <a:gd name="connsiteX15" fmla="*/ 1294 w 9417"/>
                    <a:gd name="connsiteY15" fmla="*/ 7927 h 10000"/>
                    <a:gd name="connsiteX16" fmla="*/ 653 w 9417"/>
                    <a:gd name="connsiteY16" fmla="*/ 7927 h 10000"/>
                    <a:gd name="connsiteX17" fmla="*/ 653 w 9417"/>
                    <a:gd name="connsiteY17" fmla="*/ 8486 h 10000"/>
                    <a:gd name="connsiteX18" fmla="*/ 1913 w 9417"/>
                    <a:gd name="connsiteY18" fmla="*/ 9045 h 10000"/>
                    <a:gd name="connsiteX19" fmla="*/ 611 w 9417"/>
                    <a:gd name="connsiteY19" fmla="*/ 10000 h 10000"/>
                    <a:gd name="connsiteX20" fmla="*/ 0 w 9417"/>
                    <a:gd name="connsiteY20" fmla="*/ 7368 h 10000"/>
                    <a:gd name="connsiteX21" fmla="*/ 787 w 9417"/>
                    <a:gd name="connsiteY21" fmla="*/ 6465 h 10000"/>
                    <a:gd name="connsiteX22" fmla="*/ 244 w 9417"/>
                    <a:gd name="connsiteY22" fmla="*/ 5229 h 10000"/>
                    <a:gd name="connsiteX23" fmla="*/ 1218 w 9417"/>
                    <a:gd name="connsiteY23" fmla="*/ 4620 h 10000"/>
                    <a:gd name="connsiteX24" fmla="*/ 924 w 9417"/>
                    <a:gd name="connsiteY24" fmla="*/ 3607 h 10000"/>
                    <a:gd name="connsiteX25" fmla="*/ 1568 w 9417"/>
                    <a:gd name="connsiteY25" fmla="*/ 3072 h 10000"/>
                    <a:gd name="connsiteX26" fmla="*/ 2529 w 9417"/>
                    <a:gd name="connsiteY26" fmla="*/ 1697 h 10000"/>
                    <a:gd name="connsiteX27" fmla="*/ 3595 w 9417"/>
                    <a:gd name="connsiteY27" fmla="*/ 2712 h 10000"/>
                    <a:gd name="connsiteX28" fmla="*/ 3787 w 9417"/>
                    <a:gd name="connsiteY28" fmla="*/ 3395 h 10000"/>
                    <a:gd name="connsiteX29" fmla="*/ 5045 w 9417"/>
                    <a:gd name="connsiteY29" fmla="*/ 2255 h 10000"/>
                    <a:gd name="connsiteX30" fmla="*/ 5045 w 9417"/>
                    <a:gd name="connsiteY30" fmla="*/ 1697 h 10000"/>
                    <a:gd name="connsiteX31" fmla="*/ 6282 w 9417"/>
                    <a:gd name="connsiteY31" fmla="*/ 1118 h 10000"/>
                    <a:gd name="connsiteX32" fmla="*/ 6282 w 9417"/>
                    <a:gd name="connsiteY32" fmla="*/ 0 h 10000"/>
                    <a:gd name="connsiteX33" fmla="*/ 7540 w 9417"/>
                    <a:gd name="connsiteY33" fmla="*/ 0 h 10000"/>
                    <a:gd name="connsiteX34" fmla="*/ 9417 w 9417"/>
                    <a:gd name="connsiteY34" fmla="*/ 1697 h 10000"/>
                    <a:gd name="connsiteX0" fmla="*/ 10000 w 10000"/>
                    <a:gd name="connsiteY0" fmla="*/ 1697 h 10000"/>
                    <a:gd name="connsiteX1" fmla="*/ 9343 w 10000"/>
                    <a:gd name="connsiteY1" fmla="*/ 2255 h 10000"/>
                    <a:gd name="connsiteX2" fmla="*/ 9343 w 10000"/>
                    <a:gd name="connsiteY2" fmla="*/ 3395 h 10000"/>
                    <a:gd name="connsiteX3" fmla="*/ 8007 w 10000"/>
                    <a:gd name="connsiteY3" fmla="*/ 3954 h 10000"/>
                    <a:gd name="connsiteX4" fmla="*/ 7352 w 10000"/>
                    <a:gd name="connsiteY4" fmla="*/ 3954 h 10000"/>
                    <a:gd name="connsiteX5" fmla="*/ 6671 w 10000"/>
                    <a:gd name="connsiteY5" fmla="*/ 4532 h 10000"/>
                    <a:gd name="connsiteX6" fmla="*/ 6671 w 10000"/>
                    <a:gd name="connsiteY6" fmla="*/ 5092 h 10000"/>
                    <a:gd name="connsiteX7" fmla="*/ 7352 w 10000"/>
                    <a:gd name="connsiteY7" fmla="*/ 6231 h 10000"/>
                    <a:gd name="connsiteX8" fmla="*/ 6671 w 10000"/>
                    <a:gd name="connsiteY8" fmla="*/ 7348 h 10000"/>
                    <a:gd name="connsiteX9" fmla="*/ 5357 w 10000"/>
                    <a:gd name="connsiteY9" fmla="*/ 6787 h 10000"/>
                    <a:gd name="connsiteX10" fmla="*/ 4679 w 10000"/>
                    <a:gd name="connsiteY10" fmla="*/ 5650 h 10000"/>
                    <a:gd name="connsiteX11" fmla="*/ 4021 w 10000"/>
                    <a:gd name="connsiteY11" fmla="*/ 5650 h 10000"/>
                    <a:gd name="connsiteX12" fmla="*/ 3367 w 10000"/>
                    <a:gd name="connsiteY12" fmla="*/ 6787 h 10000"/>
                    <a:gd name="connsiteX13" fmla="*/ 2031 w 10000"/>
                    <a:gd name="connsiteY13" fmla="*/ 5650 h 10000"/>
                    <a:gd name="connsiteX14" fmla="*/ 1374 w 10000"/>
                    <a:gd name="connsiteY14" fmla="*/ 6787 h 10000"/>
                    <a:gd name="connsiteX15" fmla="*/ 1374 w 10000"/>
                    <a:gd name="connsiteY15" fmla="*/ 7927 h 10000"/>
                    <a:gd name="connsiteX16" fmla="*/ 693 w 10000"/>
                    <a:gd name="connsiteY16" fmla="*/ 7927 h 10000"/>
                    <a:gd name="connsiteX17" fmla="*/ 693 w 10000"/>
                    <a:gd name="connsiteY17" fmla="*/ 8486 h 10000"/>
                    <a:gd name="connsiteX18" fmla="*/ 2031 w 10000"/>
                    <a:gd name="connsiteY18" fmla="*/ 9045 h 10000"/>
                    <a:gd name="connsiteX19" fmla="*/ 649 w 10000"/>
                    <a:gd name="connsiteY19" fmla="*/ 10000 h 10000"/>
                    <a:gd name="connsiteX20" fmla="*/ 0 w 10000"/>
                    <a:gd name="connsiteY20" fmla="*/ 7368 h 10000"/>
                    <a:gd name="connsiteX21" fmla="*/ 836 w 10000"/>
                    <a:gd name="connsiteY21" fmla="*/ 6465 h 10000"/>
                    <a:gd name="connsiteX22" fmla="*/ 259 w 10000"/>
                    <a:gd name="connsiteY22" fmla="*/ 5229 h 10000"/>
                    <a:gd name="connsiteX23" fmla="*/ 1293 w 10000"/>
                    <a:gd name="connsiteY23" fmla="*/ 4620 h 10000"/>
                    <a:gd name="connsiteX24" fmla="*/ 981 w 10000"/>
                    <a:gd name="connsiteY24" fmla="*/ 3607 h 10000"/>
                    <a:gd name="connsiteX25" fmla="*/ 1665 w 10000"/>
                    <a:gd name="connsiteY25" fmla="*/ 3072 h 10000"/>
                    <a:gd name="connsiteX26" fmla="*/ 3818 w 10000"/>
                    <a:gd name="connsiteY26" fmla="*/ 2712 h 10000"/>
                    <a:gd name="connsiteX27" fmla="*/ 4021 w 10000"/>
                    <a:gd name="connsiteY27" fmla="*/ 3395 h 10000"/>
                    <a:gd name="connsiteX28" fmla="*/ 5357 w 10000"/>
                    <a:gd name="connsiteY28" fmla="*/ 2255 h 10000"/>
                    <a:gd name="connsiteX29" fmla="*/ 5357 w 10000"/>
                    <a:gd name="connsiteY29" fmla="*/ 1697 h 10000"/>
                    <a:gd name="connsiteX30" fmla="*/ 6671 w 10000"/>
                    <a:gd name="connsiteY30" fmla="*/ 1118 h 10000"/>
                    <a:gd name="connsiteX31" fmla="*/ 6671 w 10000"/>
                    <a:gd name="connsiteY31" fmla="*/ 0 h 10000"/>
                    <a:gd name="connsiteX32" fmla="*/ 8007 w 10000"/>
                    <a:gd name="connsiteY32" fmla="*/ 0 h 10000"/>
                    <a:gd name="connsiteX33" fmla="*/ 10000 w 10000"/>
                    <a:gd name="connsiteY33" fmla="*/ 1697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00" h="10000">
                      <a:moveTo>
                        <a:pt x="10000" y="1697"/>
                      </a:moveTo>
                      <a:lnTo>
                        <a:pt x="9343" y="2255"/>
                      </a:lnTo>
                      <a:lnTo>
                        <a:pt x="9343" y="3395"/>
                      </a:lnTo>
                      <a:lnTo>
                        <a:pt x="8007" y="3954"/>
                      </a:lnTo>
                      <a:lnTo>
                        <a:pt x="7352" y="3954"/>
                      </a:lnTo>
                      <a:lnTo>
                        <a:pt x="6671" y="4532"/>
                      </a:lnTo>
                      <a:lnTo>
                        <a:pt x="6671" y="5092"/>
                      </a:lnTo>
                      <a:lnTo>
                        <a:pt x="7352" y="6231"/>
                      </a:lnTo>
                      <a:lnTo>
                        <a:pt x="6671" y="7348"/>
                      </a:lnTo>
                      <a:lnTo>
                        <a:pt x="5357" y="6787"/>
                      </a:lnTo>
                      <a:lnTo>
                        <a:pt x="4679" y="5650"/>
                      </a:lnTo>
                      <a:lnTo>
                        <a:pt x="4021" y="5650"/>
                      </a:lnTo>
                      <a:lnTo>
                        <a:pt x="3367" y="6787"/>
                      </a:lnTo>
                      <a:lnTo>
                        <a:pt x="2031" y="5650"/>
                      </a:lnTo>
                      <a:lnTo>
                        <a:pt x="1374" y="6787"/>
                      </a:lnTo>
                      <a:lnTo>
                        <a:pt x="1374" y="7927"/>
                      </a:lnTo>
                      <a:lnTo>
                        <a:pt x="693" y="7927"/>
                      </a:lnTo>
                      <a:lnTo>
                        <a:pt x="693" y="8486"/>
                      </a:lnTo>
                      <a:lnTo>
                        <a:pt x="2031" y="9045"/>
                      </a:lnTo>
                      <a:lnTo>
                        <a:pt x="649" y="10000"/>
                      </a:lnTo>
                      <a:cubicBezTo>
                        <a:pt x="431" y="9123"/>
                        <a:pt x="218" y="8245"/>
                        <a:pt x="0" y="7368"/>
                      </a:cubicBezTo>
                      <a:lnTo>
                        <a:pt x="836" y="6465"/>
                      </a:lnTo>
                      <a:lnTo>
                        <a:pt x="259" y="5229"/>
                      </a:lnTo>
                      <a:lnTo>
                        <a:pt x="1293" y="4620"/>
                      </a:lnTo>
                      <a:cubicBezTo>
                        <a:pt x="1189" y="4282"/>
                        <a:pt x="1084" y="3945"/>
                        <a:pt x="981" y="3607"/>
                      </a:cubicBezTo>
                      <a:lnTo>
                        <a:pt x="1665" y="3072"/>
                      </a:lnTo>
                      <a:lnTo>
                        <a:pt x="3818" y="2712"/>
                      </a:lnTo>
                      <a:cubicBezTo>
                        <a:pt x="3884" y="2940"/>
                        <a:pt x="3955" y="3167"/>
                        <a:pt x="4021" y="3395"/>
                      </a:cubicBezTo>
                      <a:lnTo>
                        <a:pt x="5357" y="2255"/>
                      </a:lnTo>
                      <a:lnTo>
                        <a:pt x="5357" y="1697"/>
                      </a:lnTo>
                      <a:lnTo>
                        <a:pt x="6671" y="1118"/>
                      </a:lnTo>
                      <a:lnTo>
                        <a:pt x="6671" y="0"/>
                      </a:lnTo>
                      <a:lnTo>
                        <a:pt x="8007" y="0"/>
                      </a:lnTo>
                      <a:lnTo>
                        <a:pt x="10000" y="16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</p:grpSp>
      <p:sp>
        <p:nvSpPr>
          <p:cNvPr id="382" name="正方形/長方形 381"/>
          <p:cNvSpPr/>
          <p:nvPr/>
        </p:nvSpPr>
        <p:spPr>
          <a:xfrm>
            <a:off x="5331337" y="2976563"/>
            <a:ext cx="544765" cy="2308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00" spc="36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嘉麻市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423F4978-FBF5-4E3F-8AEB-8A7B6A43AD5A}"/>
              </a:ext>
            </a:extLst>
          </p:cNvPr>
          <p:cNvSpPr txBox="1"/>
          <p:nvPr/>
        </p:nvSpPr>
        <p:spPr>
          <a:xfrm>
            <a:off x="127308" y="7695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福岡県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0936E39C-B699-4B4A-9634-F4A728375A76}"/>
              </a:ext>
            </a:extLst>
          </p:cNvPr>
          <p:cNvSpPr txBox="1"/>
          <p:nvPr/>
        </p:nvSpPr>
        <p:spPr>
          <a:xfrm>
            <a:off x="92030" y="49925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65" name="直線コネクタ 164">
            <a:extLst>
              <a:ext uri="{FF2B5EF4-FFF2-40B4-BE49-F238E27FC236}">
                <a16:creationId xmlns:a16="http://schemas.microsoft.com/office/drawing/2014/main" id="{009814CD-2A17-4319-B42D-5710C4FABB27}"/>
              </a:ext>
            </a:extLst>
          </p:cNvPr>
          <p:cNvCxnSpPr/>
          <p:nvPr/>
        </p:nvCxnSpPr>
        <p:spPr>
          <a:xfrm>
            <a:off x="118919" y="427221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4DFC74DD-0AFC-4739-856C-6CFA222DE11E}"/>
              </a:ext>
            </a:extLst>
          </p:cNvPr>
          <p:cNvGrpSpPr/>
          <p:nvPr/>
        </p:nvGrpSpPr>
        <p:grpSpPr>
          <a:xfrm>
            <a:off x="6816895" y="276349"/>
            <a:ext cx="720000" cy="430244"/>
            <a:chOff x="6555416" y="4900731"/>
            <a:chExt cx="720000" cy="378515"/>
          </a:xfrm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88EFF4AA-35D5-404E-91FE-45B90E9225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678E2494-CAB9-41B9-B518-3F6E83A686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50D1133E-F6CE-460C-8627-53CDD9AC9A45}"/>
              </a:ext>
            </a:extLst>
          </p:cNvPr>
          <p:cNvGrpSpPr/>
          <p:nvPr/>
        </p:nvGrpSpPr>
        <p:grpSpPr>
          <a:xfrm>
            <a:off x="337329" y="3814536"/>
            <a:ext cx="2493341" cy="2924392"/>
            <a:chOff x="3114676" y="2640013"/>
            <a:chExt cx="2341563" cy="2746375"/>
          </a:xfrm>
        </p:grpSpPr>
        <p:sp>
          <p:nvSpPr>
            <p:cNvPr id="176" name="Freeform 3">
              <a:extLst>
                <a:ext uri="{FF2B5EF4-FFF2-40B4-BE49-F238E27FC236}">
                  <a16:creationId xmlns:a16="http://schemas.microsoft.com/office/drawing/2014/main" id="{E201AB6B-1FAE-4A5B-84B8-80023626A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6251" y="3900488"/>
              <a:ext cx="404813" cy="630238"/>
            </a:xfrm>
            <a:custGeom>
              <a:avLst/>
              <a:gdLst>
                <a:gd name="T0" fmla="*/ 85 w 255"/>
                <a:gd name="T1" fmla="*/ 0 h 397"/>
                <a:gd name="T2" fmla="*/ 0 w 255"/>
                <a:gd name="T3" fmla="*/ 198 h 397"/>
                <a:gd name="T4" fmla="*/ 28 w 255"/>
                <a:gd name="T5" fmla="*/ 284 h 397"/>
                <a:gd name="T6" fmla="*/ 28 w 255"/>
                <a:gd name="T7" fmla="*/ 340 h 397"/>
                <a:gd name="T8" fmla="*/ 85 w 255"/>
                <a:gd name="T9" fmla="*/ 397 h 397"/>
                <a:gd name="T10" fmla="*/ 141 w 255"/>
                <a:gd name="T11" fmla="*/ 397 h 397"/>
                <a:gd name="T12" fmla="*/ 255 w 255"/>
                <a:gd name="T13" fmla="*/ 227 h 397"/>
                <a:gd name="T14" fmla="*/ 198 w 255"/>
                <a:gd name="T15" fmla="*/ 227 h 397"/>
                <a:gd name="T16" fmla="*/ 198 w 255"/>
                <a:gd name="T17" fmla="*/ 142 h 397"/>
                <a:gd name="T18" fmla="*/ 141 w 255"/>
                <a:gd name="T19" fmla="*/ 113 h 397"/>
                <a:gd name="T20" fmla="*/ 141 w 255"/>
                <a:gd name="T21" fmla="*/ 28 h 397"/>
                <a:gd name="T22" fmla="*/ 85 w 255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397">
                  <a:moveTo>
                    <a:pt x="85" y="0"/>
                  </a:moveTo>
                  <a:lnTo>
                    <a:pt x="0" y="198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41" y="397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41" y="113"/>
                  </a:lnTo>
                  <a:lnTo>
                    <a:pt x="141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7" name="Freeform 4">
              <a:extLst>
                <a:ext uri="{FF2B5EF4-FFF2-40B4-BE49-F238E27FC236}">
                  <a16:creationId xmlns:a16="http://schemas.microsoft.com/office/drawing/2014/main" id="{C5CB870B-29C2-4F9B-B297-4F7A6F27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013" y="3765550"/>
              <a:ext cx="1079500" cy="1620838"/>
            </a:xfrm>
            <a:custGeom>
              <a:avLst/>
              <a:gdLst>
                <a:gd name="T0" fmla="*/ 482 w 680"/>
                <a:gd name="T1" fmla="*/ 85 h 1021"/>
                <a:gd name="T2" fmla="*/ 453 w 680"/>
                <a:gd name="T3" fmla="*/ 0 h 1021"/>
                <a:gd name="T4" fmla="*/ 397 w 680"/>
                <a:gd name="T5" fmla="*/ 0 h 1021"/>
                <a:gd name="T6" fmla="*/ 283 w 680"/>
                <a:gd name="T7" fmla="*/ 113 h 1021"/>
                <a:gd name="T8" fmla="*/ 255 w 680"/>
                <a:gd name="T9" fmla="*/ 369 h 1021"/>
                <a:gd name="T10" fmla="*/ 283 w 680"/>
                <a:gd name="T11" fmla="*/ 454 h 1021"/>
                <a:gd name="T12" fmla="*/ 226 w 680"/>
                <a:gd name="T13" fmla="*/ 539 h 1021"/>
                <a:gd name="T14" fmla="*/ 141 w 680"/>
                <a:gd name="T15" fmla="*/ 539 h 1021"/>
                <a:gd name="T16" fmla="*/ 113 w 680"/>
                <a:gd name="T17" fmla="*/ 510 h 1021"/>
                <a:gd name="T18" fmla="*/ 56 w 680"/>
                <a:gd name="T19" fmla="*/ 482 h 1021"/>
                <a:gd name="T20" fmla="*/ 56 w 680"/>
                <a:gd name="T21" fmla="*/ 567 h 1021"/>
                <a:gd name="T22" fmla="*/ 0 w 680"/>
                <a:gd name="T23" fmla="*/ 595 h 1021"/>
                <a:gd name="T24" fmla="*/ 28 w 680"/>
                <a:gd name="T25" fmla="*/ 652 h 1021"/>
                <a:gd name="T26" fmla="*/ 0 w 680"/>
                <a:gd name="T27" fmla="*/ 680 h 1021"/>
                <a:gd name="T28" fmla="*/ 56 w 680"/>
                <a:gd name="T29" fmla="*/ 680 h 1021"/>
                <a:gd name="T30" fmla="*/ 85 w 680"/>
                <a:gd name="T31" fmla="*/ 737 h 1021"/>
                <a:gd name="T32" fmla="*/ 113 w 680"/>
                <a:gd name="T33" fmla="*/ 737 h 1021"/>
                <a:gd name="T34" fmla="*/ 141 w 680"/>
                <a:gd name="T35" fmla="*/ 794 h 1021"/>
                <a:gd name="T36" fmla="*/ 198 w 680"/>
                <a:gd name="T37" fmla="*/ 794 h 1021"/>
                <a:gd name="T38" fmla="*/ 226 w 680"/>
                <a:gd name="T39" fmla="*/ 822 h 1021"/>
                <a:gd name="T40" fmla="*/ 255 w 680"/>
                <a:gd name="T41" fmla="*/ 822 h 1021"/>
                <a:gd name="T42" fmla="*/ 312 w 680"/>
                <a:gd name="T43" fmla="*/ 850 h 1021"/>
                <a:gd name="T44" fmla="*/ 340 w 680"/>
                <a:gd name="T45" fmla="*/ 879 h 1021"/>
                <a:gd name="T46" fmla="*/ 397 w 680"/>
                <a:gd name="T47" fmla="*/ 879 h 1021"/>
                <a:gd name="T48" fmla="*/ 425 w 680"/>
                <a:gd name="T49" fmla="*/ 935 h 1021"/>
                <a:gd name="T50" fmla="*/ 510 w 680"/>
                <a:gd name="T51" fmla="*/ 935 h 1021"/>
                <a:gd name="T52" fmla="*/ 538 w 680"/>
                <a:gd name="T53" fmla="*/ 992 h 1021"/>
                <a:gd name="T54" fmla="*/ 595 w 680"/>
                <a:gd name="T55" fmla="*/ 992 h 1021"/>
                <a:gd name="T56" fmla="*/ 652 w 680"/>
                <a:gd name="T57" fmla="*/ 1021 h 1021"/>
                <a:gd name="T58" fmla="*/ 623 w 680"/>
                <a:gd name="T59" fmla="*/ 935 h 1021"/>
                <a:gd name="T60" fmla="*/ 680 w 680"/>
                <a:gd name="T61" fmla="*/ 935 h 1021"/>
                <a:gd name="T62" fmla="*/ 652 w 680"/>
                <a:gd name="T63" fmla="*/ 907 h 1021"/>
                <a:gd name="T64" fmla="*/ 652 w 680"/>
                <a:gd name="T65" fmla="*/ 879 h 1021"/>
                <a:gd name="T66" fmla="*/ 595 w 680"/>
                <a:gd name="T67" fmla="*/ 850 h 1021"/>
                <a:gd name="T68" fmla="*/ 567 w 680"/>
                <a:gd name="T69" fmla="*/ 794 h 1021"/>
                <a:gd name="T70" fmla="*/ 595 w 680"/>
                <a:gd name="T71" fmla="*/ 737 h 1021"/>
                <a:gd name="T72" fmla="*/ 567 w 680"/>
                <a:gd name="T73" fmla="*/ 652 h 1021"/>
                <a:gd name="T74" fmla="*/ 567 w 680"/>
                <a:gd name="T75" fmla="*/ 567 h 1021"/>
                <a:gd name="T76" fmla="*/ 510 w 680"/>
                <a:gd name="T77" fmla="*/ 539 h 1021"/>
                <a:gd name="T78" fmla="*/ 482 w 680"/>
                <a:gd name="T79" fmla="*/ 482 h 1021"/>
                <a:gd name="T80" fmla="*/ 425 w 680"/>
                <a:gd name="T81" fmla="*/ 425 h 1021"/>
                <a:gd name="T82" fmla="*/ 425 w 680"/>
                <a:gd name="T83" fmla="*/ 369 h 1021"/>
                <a:gd name="T84" fmla="*/ 397 w 680"/>
                <a:gd name="T85" fmla="*/ 283 h 1021"/>
                <a:gd name="T86" fmla="*/ 482 w 680"/>
                <a:gd name="T87" fmla="*/ 85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0" h="1021">
                  <a:moveTo>
                    <a:pt x="482" y="85"/>
                  </a:moveTo>
                  <a:lnTo>
                    <a:pt x="453" y="0"/>
                  </a:lnTo>
                  <a:lnTo>
                    <a:pt x="397" y="0"/>
                  </a:lnTo>
                  <a:lnTo>
                    <a:pt x="283" y="113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226" y="539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56" y="482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37"/>
                  </a:lnTo>
                  <a:lnTo>
                    <a:pt x="113" y="737"/>
                  </a:lnTo>
                  <a:lnTo>
                    <a:pt x="141" y="794"/>
                  </a:lnTo>
                  <a:lnTo>
                    <a:pt x="198" y="794"/>
                  </a:lnTo>
                  <a:lnTo>
                    <a:pt x="226" y="822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510" y="935"/>
                  </a:lnTo>
                  <a:lnTo>
                    <a:pt x="538" y="992"/>
                  </a:lnTo>
                  <a:lnTo>
                    <a:pt x="595" y="992"/>
                  </a:lnTo>
                  <a:lnTo>
                    <a:pt x="652" y="1021"/>
                  </a:lnTo>
                  <a:lnTo>
                    <a:pt x="623" y="935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652" y="879"/>
                  </a:lnTo>
                  <a:lnTo>
                    <a:pt x="595" y="850"/>
                  </a:lnTo>
                  <a:lnTo>
                    <a:pt x="567" y="794"/>
                  </a:lnTo>
                  <a:lnTo>
                    <a:pt x="595" y="737"/>
                  </a:lnTo>
                  <a:lnTo>
                    <a:pt x="567" y="652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482"/>
                  </a:lnTo>
                  <a:lnTo>
                    <a:pt x="425" y="425"/>
                  </a:lnTo>
                  <a:lnTo>
                    <a:pt x="425" y="369"/>
                  </a:lnTo>
                  <a:lnTo>
                    <a:pt x="397" y="283"/>
                  </a:lnTo>
                  <a:lnTo>
                    <a:pt x="482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8" name="Freeform 5">
              <a:extLst>
                <a:ext uri="{FF2B5EF4-FFF2-40B4-BE49-F238E27FC236}">
                  <a16:creationId xmlns:a16="http://schemas.microsoft.com/office/drawing/2014/main" id="{C432CCA0-3865-479B-9966-77D337C25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3990975"/>
              <a:ext cx="674688" cy="630238"/>
            </a:xfrm>
            <a:custGeom>
              <a:avLst/>
              <a:gdLst>
                <a:gd name="T0" fmla="*/ 170 w 425"/>
                <a:gd name="T1" fmla="*/ 170 h 397"/>
                <a:gd name="T2" fmla="*/ 198 w 425"/>
                <a:gd name="T3" fmla="*/ 170 h 397"/>
                <a:gd name="T4" fmla="*/ 198 w 425"/>
                <a:gd name="T5" fmla="*/ 85 h 397"/>
                <a:gd name="T6" fmla="*/ 255 w 425"/>
                <a:gd name="T7" fmla="*/ 28 h 397"/>
                <a:gd name="T8" fmla="*/ 340 w 425"/>
                <a:gd name="T9" fmla="*/ 0 h 397"/>
                <a:gd name="T10" fmla="*/ 397 w 425"/>
                <a:gd name="T11" fmla="*/ 56 h 397"/>
                <a:gd name="T12" fmla="*/ 425 w 425"/>
                <a:gd name="T13" fmla="*/ 141 h 397"/>
                <a:gd name="T14" fmla="*/ 368 w 425"/>
                <a:gd name="T15" fmla="*/ 141 h 397"/>
                <a:gd name="T16" fmla="*/ 368 w 425"/>
                <a:gd name="T17" fmla="*/ 170 h 397"/>
                <a:gd name="T18" fmla="*/ 397 w 425"/>
                <a:gd name="T19" fmla="*/ 227 h 397"/>
                <a:gd name="T20" fmla="*/ 340 w 425"/>
                <a:gd name="T21" fmla="*/ 227 h 397"/>
                <a:gd name="T22" fmla="*/ 368 w 425"/>
                <a:gd name="T23" fmla="*/ 283 h 397"/>
                <a:gd name="T24" fmla="*/ 311 w 425"/>
                <a:gd name="T25" fmla="*/ 283 h 397"/>
                <a:gd name="T26" fmla="*/ 311 w 425"/>
                <a:gd name="T27" fmla="*/ 227 h 397"/>
                <a:gd name="T28" fmla="*/ 255 w 425"/>
                <a:gd name="T29" fmla="*/ 283 h 397"/>
                <a:gd name="T30" fmla="*/ 198 w 425"/>
                <a:gd name="T31" fmla="*/ 283 h 397"/>
                <a:gd name="T32" fmla="*/ 170 w 425"/>
                <a:gd name="T33" fmla="*/ 368 h 397"/>
                <a:gd name="T34" fmla="*/ 141 w 425"/>
                <a:gd name="T35" fmla="*/ 397 h 397"/>
                <a:gd name="T36" fmla="*/ 113 w 425"/>
                <a:gd name="T37" fmla="*/ 368 h 397"/>
                <a:gd name="T38" fmla="*/ 85 w 425"/>
                <a:gd name="T39" fmla="*/ 397 h 397"/>
                <a:gd name="T40" fmla="*/ 56 w 425"/>
                <a:gd name="T41" fmla="*/ 368 h 397"/>
                <a:gd name="T42" fmla="*/ 28 w 425"/>
                <a:gd name="T43" fmla="*/ 397 h 397"/>
                <a:gd name="T44" fmla="*/ 0 w 425"/>
                <a:gd name="T45" fmla="*/ 340 h 397"/>
                <a:gd name="T46" fmla="*/ 56 w 425"/>
                <a:gd name="T47" fmla="*/ 340 h 397"/>
                <a:gd name="T48" fmla="*/ 170 w 425"/>
                <a:gd name="T49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397">
                  <a:moveTo>
                    <a:pt x="170" y="170"/>
                  </a:moveTo>
                  <a:lnTo>
                    <a:pt x="198" y="170"/>
                  </a:lnTo>
                  <a:lnTo>
                    <a:pt x="198" y="85"/>
                  </a:lnTo>
                  <a:lnTo>
                    <a:pt x="255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68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68" y="283"/>
                  </a:lnTo>
                  <a:lnTo>
                    <a:pt x="311" y="283"/>
                  </a:lnTo>
                  <a:lnTo>
                    <a:pt x="311" y="227"/>
                  </a:lnTo>
                  <a:lnTo>
                    <a:pt x="255" y="283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141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9" name="Freeform 6">
              <a:extLst>
                <a:ext uri="{FF2B5EF4-FFF2-40B4-BE49-F238E27FC236}">
                  <a16:creationId xmlns:a16="http://schemas.microsoft.com/office/drawing/2014/main" id="{8A6F9EC6-AFFF-4428-8A30-03AA53383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651" y="2820988"/>
              <a:ext cx="134938" cy="134938"/>
            </a:xfrm>
            <a:custGeom>
              <a:avLst/>
              <a:gdLst>
                <a:gd name="T0" fmla="*/ 0 w 85"/>
                <a:gd name="T1" fmla="*/ 0 h 85"/>
                <a:gd name="T2" fmla="*/ 28 w 85"/>
                <a:gd name="T3" fmla="*/ 0 h 85"/>
                <a:gd name="T4" fmla="*/ 85 w 85"/>
                <a:gd name="T5" fmla="*/ 0 h 85"/>
                <a:gd name="T6" fmla="*/ 85 w 85"/>
                <a:gd name="T7" fmla="*/ 56 h 85"/>
                <a:gd name="T8" fmla="*/ 28 w 85"/>
                <a:gd name="T9" fmla="*/ 85 h 85"/>
                <a:gd name="T10" fmla="*/ 0 w 85"/>
                <a:gd name="T11" fmla="*/ 28 h 85"/>
                <a:gd name="T12" fmla="*/ 0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0" y="0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1" name="Freeform 7">
              <a:extLst>
                <a:ext uri="{FF2B5EF4-FFF2-40B4-BE49-F238E27FC236}">
                  <a16:creationId xmlns:a16="http://schemas.microsoft.com/office/drawing/2014/main" id="{92429C64-25DB-4174-8C90-EF737DC10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2865438"/>
              <a:ext cx="223838" cy="269875"/>
            </a:xfrm>
            <a:custGeom>
              <a:avLst/>
              <a:gdLst>
                <a:gd name="T0" fmla="*/ 28 w 141"/>
                <a:gd name="T1" fmla="*/ 0 h 170"/>
                <a:gd name="T2" fmla="*/ 0 w 141"/>
                <a:gd name="T3" fmla="*/ 57 h 170"/>
                <a:gd name="T4" fmla="*/ 28 w 141"/>
                <a:gd name="T5" fmla="*/ 113 h 170"/>
                <a:gd name="T6" fmla="*/ 56 w 141"/>
                <a:gd name="T7" fmla="*/ 170 h 170"/>
                <a:gd name="T8" fmla="*/ 113 w 141"/>
                <a:gd name="T9" fmla="*/ 170 h 170"/>
                <a:gd name="T10" fmla="*/ 141 w 141"/>
                <a:gd name="T11" fmla="*/ 142 h 170"/>
                <a:gd name="T12" fmla="*/ 141 w 141"/>
                <a:gd name="T13" fmla="*/ 57 h 170"/>
                <a:gd name="T14" fmla="*/ 85 w 141"/>
                <a:gd name="T15" fmla="*/ 0 h 170"/>
                <a:gd name="T16" fmla="*/ 28 w 14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0">
                  <a:moveTo>
                    <a:pt x="28" y="0"/>
                  </a:moveTo>
                  <a:lnTo>
                    <a:pt x="0" y="57"/>
                  </a:lnTo>
                  <a:lnTo>
                    <a:pt x="28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41" y="142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1" name="Freeform 8">
              <a:extLst>
                <a:ext uri="{FF2B5EF4-FFF2-40B4-BE49-F238E27FC236}">
                  <a16:creationId xmlns:a16="http://schemas.microsoft.com/office/drawing/2014/main" id="{227447AA-773C-4BAD-9BDA-6A3BC8728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401" y="3360738"/>
              <a:ext cx="179388" cy="269875"/>
            </a:xfrm>
            <a:custGeom>
              <a:avLst/>
              <a:gdLst>
                <a:gd name="T0" fmla="*/ 57 w 113"/>
                <a:gd name="T1" fmla="*/ 0 h 170"/>
                <a:gd name="T2" fmla="*/ 28 w 113"/>
                <a:gd name="T3" fmla="*/ 28 h 170"/>
                <a:gd name="T4" fmla="*/ 28 w 113"/>
                <a:gd name="T5" fmla="*/ 57 h 170"/>
                <a:gd name="T6" fmla="*/ 0 w 113"/>
                <a:gd name="T7" fmla="*/ 113 h 170"/>
                <a:gd name="T8" fmla="*/ 57 w 113"/>
                <a:gd name="T9" fmla="*/ 170 h 170"/>
                <a:gd name="T10" fmla="*/ 85 w 113"/>
                <a:gd name="T11" fmla="*/ 170 h 170"/>
                <a:gd name="T12" fmla="*/ 113 w 113"/>
                <a:gd name="T13" fmla="*/ 113 h 170"/>
                <a:gd name="T14" fmla="*/ 113 w 113"/>
                <a:gd name="T15" fmla="*/ 85 h 170"/>
                <a:gd name="T16" fmla="*/ 85 w 113"/>
                <a:gd name="T17" fmla="*/ 28 h 170"/>
                <a:gd name="T18" fmla="*/ 85 w 113"/>
                <a:gd name="T19" fmla="*/ 0 h 170"/>
                <a:gd name="T20" fmla="*/ 57 w 113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28" y="28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2" name="Freeform 9">
              <a:extLst>
                <a:ext uri="{FF2B5EF4-FFF2-40B4-BE49-F238E27FC236}">
                  <a16:creationId xmlns:a16="http://schemas.microsoft.com/office/drawing/2014/main" id="{F21CEC5A-0C8B-4B32-BB2D-A662ECB33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151" y="3586163"/>
              <a:ext cx="585788" cy="674688"/>
            </a:xfrm>
            <a:custGeom>
              <a:avLst/>
              <a:gdLst>
                <a:gd name="T0" fmla="*/ 227 w 369"/>
                <a:gd name="T1" fmla="*/ 425 h 425"/>
                <a:gd name="T2" fmla="*/ 227 w 369"/>
                <a:gd name="T3" fmla="*/ 340 h 425"/>
                <a:gd name="T4" fmla="*/ 284 w 369"/>
                <a:gd name="T5" fmla="*/ 283 h 425"/>
                <a:gd name="T6" fmla="*/ 369 w 369"/>
                <a:gd name="T7" fmla="*/ 255 h 425"/>
                <a:gd name="T8" fmla="*/ 312 w 369"/>
                <a:gd name="T9" fmla="*/ 198 h 425"/>
                <a:gd name="T10" fmla="*/ 312 w 369"/>
                <a:gd name="T11" fmla="*/ 85 h 425"/>
                <a:gd name="T12" fmla="*/ 255 w 369"/>
                <a:gd name="T13" fmla="*/ 56 h 425"/>
                <a:gd name="T14" fmla="*/ 227 w 369"/>
                <a:gd name="T15" fmla="*/ 28 h 425"/>
                <a:gd name="T16" fmla="*/ 199 w 369"/>
                <a:gd name="T17" fmla="*/ 0 h 425"/>
                <a:gd name="T18" fmla="*/ 199 w 369"/>
                <a:gd name="T19" fmla="*/ 56 h 425"/>
                <a:gd name="T20" fmla="*/ 170 w 369"/>
                <a:gd name="T21" fmla="*/ 56 h 425"/>
                <a:gd name="T22" fmla="*/ 142 w 369"/>
                <a:gd name="T23" fmla="*/ 0 h 425"/>
                <a:gd name="T24" fmla="*/ 114 w 369"/>
                <a:gd name="T25" fmla="*/ 28 h 425"/>
                <a:gd name="T26" fmla="*/ 142 w 369"/>
                <a:gd name="T27" fmla="*/ 56 h 425"/>
                <a:gd name="T28" fmla="*/ 114 w 369"/>
                <a:gd name="T29" fmla="*/ 85 h 425"/>
                <a:gd name="T30" fmla="*/ 85 w 369"/>
                <a:gd name="T31" fmla="*/ 28 h 425"/>
                <a:gd name="T32" fmla="*/ 0 w 369"/>
                <a:gd name="T33" fmla="*/ 113 h 425"/>
                <a:gd name="T34" fmla="*/ 29 w 369"/>
                <a:gd name="T35" fmla="*/ 198 h 425"/>
                <a:gd name="T36" fmla="*/ 85 w 369"/>
                <a:gd name="T37" fmla="*/ 226 h 425"/>
                <a:gd name="T38" fmla="*/ 85 w 369"/>
                <a:gd name="T39" fmla="*/ 311 h 425"/>
                <a:gd name="T40" fmla="*/ 142 w 369"/>
                <a:gd name="T41" fmla="*/ 340 h 425"/>
                <a:gd name="T42" fmla="*/ 142 w 369"/>
                <a:gd name="T43" fmla="*/ 425 h 425"/>
                <a:gd name="T44" fmla="*/ 227 w 369"/>
                <a:gd name="T4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25">
                  <a:moveTo>
                    <a:pt x="227" y="425"/>
                  </a:moveTo>
                  <a:lnTo>
                    <a:pt x="227" y="340"/>
                  </a:lnTo>
                  <a:lnTo>
                    <a:pt x="284" y="283"/>
                  </a:lnTo>
                  <a:lnTo>
                    <a:pt x="369" y="255"/>
                  </a:lnTo>
                  <a:lnTo>
                    <a:pt x="312" y="198"/>
                  </a:lnTo>
                  <a:lnTo>
                    <a:pt x="312" y="85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99" y="56"/>
                  </a:lnTo>
                  <a:lnTo>
                    <a:pt x="170" y="56"/>
                  </a:lnTo>
                  <a:lnTo>
                    <a:pt x="142" y="0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0" y="113"/>
                  </a:lnTo>
                  <a:lnTo>
                    <a:pt x="29" y="198"/>
                  </a:lnTo>
                  <a:lnTo>
                    <a:pt x="85" y="226"/>
                  </a:lnTo>
                  <a:lnTo>
                    <a:pt x="85" y="311"/>
                  </a:lnTo>
                  <a:lnTo>
                    <a:pt x="142" y="340"/>
                  </a:lnTo>
                  <a:lnTo>
                    <a:pt x="142" y="425"/>
                  </a:lnTo>
                  <a:lnTo>
                    <a:pt x="227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3" name="Freeform 10">
              <a:extLst>
                <a:ext uri="{FF2B5EF4-FFF2-40B4-BE49-F238E27FC236}">
                  <a16:creationId xmlns:a16="http://schemas.microsoft.com/office/drawing/2014/main" id="{81AD3E10-43F8-4FF8-A9B7-05A5CDF42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4676" y="3090863"/>
              <a:ext cx="1125538" cy="1530350"/>
            </a:xfrm>
            <a:custGeom>
              <a:avLst/>
              <a:gdLst>
                <a:gd name="T0" fmla="*/ 454 w 709"/>
                <a:gd name="T1" fmla="*/ 935 h 964"/>
                <a:gd name="T2" fmla="*/ 454 w 709"/>
                <a:gd name="T3" fmla="*/ 879 h 964"/>
                <a:gd name="T4" fmla="*/ 426 w 709"/>
                <a:gd name="T5" fmla="*/ 850 h 964"/>
                <a:gd name="T6" fmla="*/ 454 w 709"/>
                <a:gd name="T7" fmla="*/ 794 h 964"/>
                <a:gd name="T8" fmla="*/ 454 w 709"/>
                <a:gd name="T9" fmla="*/ 737 h 964"/>
                <a:gd name="T10" fmla="*/ 341 w 709"/>
                <a:gd name="T11" fmla="*/ 708 h 964"/>
                <a:gd name="T12" fmla="*/ 341 w 709"/>
                <a:gd name="T13" fmla="*/ 652 h 964"/>
                <a:gd name="T14" fmla="*/ 227 w 709"/>
                <a:gd name="T15" fmla="*/ 652 h 964"/>
                <a:gd name="T16" fmla="*/ 199 w 709"/>
                <a:gd name="T17" fmla="*/ 680 h 964"/>
                <a:gd name="T18" fmla="*/ 171 w 709"/>
                <a:gd name="T19" fmla="*/ 652 h 964"/>
                <a:gd name="T20" fmla="*/ 199 w 709"/>
                <a:gd name="T21" fmla="*/ 623 h 964"/>
                <a:gd name="T22" fmla="*/ 199 w 709"/>
                <a:gd name="T23" fmla="*/ 595 h 964"/>
                <a:gd name="T24" fmla="*/ 199 w 709"/>
                <a:gd name="T25" fmla="*/ 538 h 964"/>
                <a:gd name="T26" fmla="*/ 171 w 709"/>
                <a:gd name="T27" fmla="*/ 510 h 964"/>
                <a:gd name="T28" fmla="*/ 114 w 709"/>
                <a:gd name="T29" fmla="*/ 510 h 964"/>
                <a:gd name="T30" fmla="*/ 57 w 709"/>
                <a:gd name="T31" fmla="*/ 425 h 964"/>
                <a:gd name="T32" fmla="*/ 57 w 709"/>
                <a:gd name="T33" fmla="*/ 312 h 964"/>
                <a:gd name="T34" fmla="*/ 29 w 709"/>
                <a:gd name="T35" fmla="*/ 283 h 964"/>
                <a:gd name="T36" fmla="*/ 57 w 709"/>
                <a:gd name="T37" fmla="*/ 227 h 964"/>
                <a:gd name="T38" fmla="*/ 0 w 709"/>
                <a:gd name="T39" fmla="*/ 170 h 964"/>
                <a:gd name="T40" fmla="*/ 0 w 709"/>
                <a:gd name="T41" fmla="*/ 113 h 964"/>
                <a:gd name="T42" fmla="*/ 57 w 709"/>
                <a:gd name="T43" fmla="*/ 85 h 964"/>
                <a:gd name="T44" fmla="*/ 29 w 709"/>
                <a:gd name="T45" fmla="*/ 0 h 964"/>
                <a:gd name="T46" fmla="*/ 142 w 709"/>
                <a:gd name="T47" fmla="*/ 56 h 964"/>
                <a:gd name="T48" fmla="*/ 171 w 709"/>
                <a:gd name="T49" fmla="*/ 113 h 964"/>
                <a:gd name="T50" fmla="*/ 142 w 709"/>
                <a:gd name="T51" fmla="*/ 141 h 964"/>
                <a:gd name="T52" fmla="*/ 142 w 709"/>
                <a:gd name="T53" fmla="*/ 170 h 964"/>
                <a:gd name="T54" fmla="*/ 114 w 709"/>
                <a:gd name="T55" fmla="*/ 198 h 964"/>
                <a:gd name="T56" fmla="*/ 142 w 709"/>
                <a:gd name="T57" fmla="*/ 227 h 964"/>
                <a:gd name="T58" fmla="*/ 142 w 709"/>
                <a:gd name="T59" fmla="*/ 283 h 964"/>
                <a:gd name="T60" fmla="*/ 227 w 709"/>
                <a:gd name="T61" fmla="*/ 312 h 964"/>
                <a:gd name="T62" fmla="*/ 341 w 709"/>
                <a:gd name="T63" fmla="*/ 312 h 964"/>
                <a:gd name="T64" fmla="*/ 369 w 709"/>
                <a:gd name="T65" fmla="*/ 312 h 964"/>
                <a:gd name="T66" fmla="*/ 369 w 709"/>
                <a:gd name="T67" fmla="*/ 368 h 964"/>
                <a:gd name="T68" fmla="*/ 341 w 709"/>
                <a:gd name="T69" fmla="*/ 425 h 964"/>
                <a:gd name="T70" fmla="*/ 312 w 709"/>
                <a:gd name="T71" fmla="*/ 397 h 964"/>
                <a:gd name="T72" fmla="*/ 312 w 709"/>
                <a:gd name="T73" fmla="*/ 368 h 964"/>
                <a:gd name="T74" fmla="*/ 256 w 709"/>
                <a:gd name="T75" fmla="*/ 397 h 964"/>
                <a:gd name="T76" fmla="*/ 284 w 709"/>
                <a:gd name="T77" fmla="*/ 453 h 964"/>
                <a:gd name="T78" fmla="*/ 284 w 709"/>
                <a:gd name="T79" fmla="*/ 425 h 964"/>
                <a:gd name="T80" fmla="*/ 312 w 709"/>
                <a:gd name="T81" fmla="*/ 425 h 964"/>
                <a:gd name="T82" fmla="*/ 341 w 709"/>
                <a:gd name="T83" fmla="*/ 482 h 964"/>
                <a:gd name="T84" fmla="*/ 426 w 709"/>
                <a:gd name="T85" fmla="*/ 510 h 964"/>
                <a:gd name="T86" fmla="*/ 426 w 709"/>
                <a:gd name="T87" fmla="*/ 482 h 964"/>
                <a:gd name="T88" fmla="*/ 482 w 709"/>
                <a:gd name="T89" fmla="*/ 510 h 964"/>
                <a:gd name="T90" fmla="*/ 539 w 709"/>
                <a:gd name="T91" fmla="*/ 482 h 964"/>
                <a:gd name="T92" fmla="*/ 567 w 709"/>
                <a:gd name="T93" fmla="*/ 453 h 964"/>
                <a:gd name="T94" fmla="*/ 539 w 709"/>
                <a:gd name="T95" fmla="*/ 397 h 964"/>
                <a:gd name="T96" fmla="*/ 596 w 709"/>
                <a:gd name="T97" fmla="*/ 397 h 964"/>
                <a:gd name="T98" fmla="*/ 624 w 709"/>
                <a:gd name="T99" fmla="*/ 425 h 964"/>
                <a:gd name="T100" fmla="*/ 624 w 709"/>
                <a:gd name="T101" fmla="*/ 397 h 964"/>
                <a:gd name="T102" fmla="*/ 681 w 709"/>
                <a:gd name="T103" fmla="*/ 397 h 964"/>
                <a:gd name="T104" fmla="*/ 709 w 709"/>
                <a:gd name="T105" fmla="*/ 453 h 964"/>
                <a:gd name="T106" fmla="*/ 624 w 709"/>
                <a:gd name="T107" fmla="*/ 538 h 964"/>
                <a:gd name="T108" fmla="*/ 596 w 709"/>
                <a:gd name="T109" fmla="*/ 794 h 964"/>
                <a:gd name="T110" fmla="*/ 624 w 709"/>
                <a:gd name="T111" fmla="*/ 879 h 964"/>
                <a:gd name="T112" fmla="*/ 567 w 709"/>
                <a:gd name="T113" fmla="*/ 964 h 964"/>
                <a:gd name="T114" fmla="*/ 482 w 709"/>
                <a:gd name="T115" fmla="*/ 964 h 964"/>
                <a:gd name="T116" fmla="*/ 454 w 709"/>
                <a:gd name="T117" fmla="*/ 93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9" h="964">
                  <a:moveTo>
                    <a:pt x="454" y="935"/>
                  </a:moveTo>
                  <a:lnTo>
                    <a:pt x="454" y="879"/>
                  </a:lnTo>
                  <a:lnTo>
                    <a:pt x="426" y="850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08"/>
                  </a:lnTo>
                  <a:lnTo>
                    <a:pt x="341" y="652"/>
                  </a:lnTo>
                  <a:lnTo>
                    <a:pt x="227" y="652"/>
                  </a:lnTo>
                  <a:lnTo>
                    <a:pt x="199" y="680"/>
                  </a:lnTo>
                  <a:lnTo>
                    <a:pt x="171" y="652"/>
                  </a:lnTo>
                  <a:lnTo>
                    <a:pt x="199" y="623"/>
                  </a:lnTo>
                  <a:lnTo>
                    <a:pt x="199" y="595"/>
                  </a:lnTo>
                  <a:lnTo>
                    <a:pt x="199" y="538"/>
                  </a:lnTo>
                  <a:lnTo>
                    <a:pt x="171" y="510"/>
                  </a:lnTo>
                  <a:lnTo>
                    <a:pt x="114" y="510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29" y="283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29" y="0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142" y="141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227" y="312"/>
                  </a:lnTo>
                  <a:lnTo>
                    <a:pt x="341" y="312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256" y="397"/>
                  </a:lnTo>
                  <a:lnTo>
                    <a:pt x="284" y="453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82"/>
                  </a:lnTo>
                  <a:lnTo>
                    <a:pt x="426" y="510"/>
                  </a:lnTo>
                  <a:lnTo>
                    <a:pt x="426" y="482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67" y="453"/>
                  </a:lnTo>
                  <a:lnTo>
                    <a:pt x="539" y="397"/>
                  </a:lnTo>
                  <a:lnTo>
                    <a:pt x="596" y="397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709" y="453"/>
                  </a:lnTo>
                  <a:lnTo>
                    <a:pt x="624" y="538"/>
                  </a:lnTo>
                  <a:lnTo>
                    <a:pt x="596" y="794"/>
                  </a:lnTo>
                  <a:lnTo>
                    <a:pt x="624" y="879"/>
                  </a:lnTo>
                  <a:lnTo>
                    <a:pt x="567" y="964"/>
                  </a:lnTo>
                  <a:lnTo>
                    <a:pt x="482" y="964"/>
                  </a:lnTo>
                  <a:lnTo>
                    <a:pt x="454" y="9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4" name="Freeform 36">
              <a:extLst>
                <a:ext uri="{FF2B5EF4-FFF2-40B4-BE49-F238E27FC236}">
                  <a16:creationId xmlns:a16="http://schemas.microsoft.com/office/drawing/2014/main" id="{09B0150F-166F-42E5-834A-16D04882E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3540125"/>
              <a:ext cx="674688" cy="765175"/>
            </a:xfrm>
            <a:custGeom>
              <a:avLst/>
              <a:gdLst>
                <a:gd name="T0" fmla="*/ 28 w 425"/>
                <a:gd name="T1" fmla="*/ 57 h 482"/>
                <a:gd name="T2" fmla="*/ 0 w 425"/>
                <a:gd name="T3" fmla="*/ 0 h 482"/>
                <a:gd name="T4" fmla="*/ 56 w 425"/>
                <a:gd name="T5" fmla="*/ 0 h 482"/>
                <a:gd name="T6" fmla="*/ 113 w 425"/>
                <a:gd name="T7" fmla="*/ 29 h 482"/>
                <a:gd name="T8" fmla="*/ 198 w 425"/>
                <a:gd name="T9" fmla="*/ 29 h 482"/>
                <a:gd name="T10" fmla="*/ 198 w 425"/>
                <a:gd name="T11" fmla="*/ 57 h 482"/>
                <a:gd name="T12" fmla="*/ 255 w 425"/>
                <a:gd name="T13" fmla="*/ 85 h 482"/>
                <a:gd name="T14" fmla="*/ 283 w 425"/>
                <a:gd name="T15" fmla="*/ 142 h 482"/>
                <a:gd name="T16" fmla="*/ 340 w 425"/>
                <a:gd name="T17" fmla="*/ 170 h 482"/>
                <a:gd name="T18" fmla="*/ 397 w 425"/>
                <a:gd name="T19" fmla="*/ 255 h 482"/>
                <a:gd name="T20" fmla="*/ 397 w 425"/>
                <a:gd name="T21" fmla="*/ 312 h 482"/>
                <a:gd name="T22" fmla="*/ 425 w 425"/>
                <a:gd name="T23" fmla="*/ 340 h 482"/>
                <a:gd name="T24" fmla="*/ 397 w 425"/>
                <a:gd name="T25" fmla="*/ 397 h 482"/>
                <a:gd name="T26" fmla="*/ 368 w 425"/>
                <a:gd name="T27" fmla="*/ 397 h 482"/>
                <a:gd name="T28" fmla="*/ 312 w 425"/>
                <a:gd name="T29" fmla="*/ 312 h 482"/>
                <a:gd name="T30" fmla="*/ 283 w 425"/>
                <a:gd name="T31" fmla="*/ 312 h 482"/>
                <a:gd name="T32" fmla="*/ 340 w 425"/>
                <a:gd name="T33" fmla="*/ 397 h 482"/>
                <a:gd name="T34" fmla="*/ 340 w 425"/>
                <a:gd name="T35" fmla="*/ 454 h 482"/>
                <a:gd name="T36" fmla="*/ 312 w 425"/>
                <a:gd name="T37" fmla="*/ 482 h 482"/>
                <a:gd name="T38" fmla="*/ 283 w 425"/>
                <a:gd name="T39" fmla="*/ 425 h 482"/>
                <a:gd name="T40" fmla="*/ 255 w 425"/>
                <a:gd name="T41" fmla="*/ 425 h 482"/>
                <a:gd name="T42" fmla="*/ 227 w 425"/>
                <a:gd name="T43" fmla="*/ 340 h 482"/>
                <a:gd name="T44" fmla="*/ 170 w 425"/>
                <a:gd name="T45" fmla="*/ 284 h 482"/>
                <a:gd name="T46" fmla="*/ 113 w 425"/>
                <a:gd name="T47" fmla="*/ 227 h 482"/>
                <a:gd name="T48" fmla="*/ 113 w 425"/>
                <a:gd name="T49" fmla="*/ 114 h 482"/>
                <a:gd name="T50" fmla="*/ 56 w 425"/>
                <a:gd name="T51" fmla="*/ 85 h 482"/>
                <a:gd name="T52" fmla="*/ 28 w 425"/>
                <a:gd name="T53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482">
                  <a:moveTo>
                    <a:pt x="28" y="5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113" y="29"/>
                  </a:lnTo>
                  <a:lnTo>
                    <a:pt x="198" y="29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368" y="397"/>
                  </a:lnTo>
                  <a:lnTo>
                    <a:pt x="312" y="312"/>
                  </a:lnTo>
                  <a:lnTo>
                    <a:pt x="283" y="312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12" y="482"/>
                  </a:lnTo>
                  <a:lnTo>
                    <a:pt x="283" y="425"/>
                  </a:lnTo>
                  <a:lnTo>
                    <a:pt x="255" y="425"/>
                  </a:lnTo>
                  <a:lnTo>
                    <a:pt x="227" y="340"/>
                  </a:lnTo>
                  <a:lnTo>
                    <a:pt x="170" y="284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56" y="85"/>
                  </a:lnTo>
                  <a:lnTo>
                    <a:pt x="28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5" name="Freeform 40">
              <a:extLst>
                <a:ext uri="{FF2B5EF4-FFF2-40B4-BE49-F238E27FC236}">
                  <a16:creationId xmlns:a16="http://schemas.microsoft.com/office/drawing/2014/main" id="{07ECA13C-82CB-4BFB-A574-400C32EA3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5276" y="2640013"/>
              <a:ext cx="1350963" cy="946150"/>
            </a:xfrm>
            <a:custGeom>
              <a:avLst/>
              <a:gdLst>
                <a:gd name="T0" fmla="*/ 709 w 851"/>
                <a:gd name="T1" fmla="*/ 199 h 596"/>
                <a:gd name="T2" fmla="*/ 709 w 851"/>
                <a:gd name="T3" fmla="*/ 227 h 596"/>
                <a:gd name="T4" fmla="*/ 794 w 851"/>
                <a:gd name="T5" fmla="*/ 397 h 596"/>
                <a:gd name="T6" fmla="*/ 851 w 851"/>
                <a:gd name="T7" fmla="*/ 397 h 596"/>
                <a:gd name="T8" fmla="*/ 822 w 851"/>
                <a:gd name="T9" fmla="*/ 454 h 596"/>
                <a:gd name="T10" fmla="*/ 851 w 851"/>
                <a:gd name="T11" fmla="*/ 482 h 596"/>
                <a:gd name="T12" fmla="*/ 794 w 851"/>
                <a:gd name="T13" fmla="*/ 511 h 596"/>
                <a:gd name="T14" fmla="*/ 737 w 851"/>
                <a:gd name="T15" fmla="*/ 454 h 596"/>
                <a:gd name="T16" fmla="*/ 709 w 851"/>
                <a:gd name="T17" fmla="*/ 482 h 596"/>
                <a:gd name="T18" fmla="*/ 652 w 851"/>
                <a:gd name="T19" fmla="*/ 511 h 596"/>
                <a:gd name="T20" fmla="*/ 567 w 851"/>
                <a:gd name="T21" fmla="*/ 596 h 596"/>
                <a:gd name="T22" fmla="*/ 482 w 851"/>
                <a:gd name="T23" fmla="*/ 596 h 596"/>
                <a:gd name="T24" fmla="*/ 425 w 851"/>
                <a:gd name="T25" fmla="*/ 567 h 596"/>
                <a:gd name="T26" fmla="*/ 397 w 851"/>
                <a:gd name="T27" fmla="*/ 539 h 596"/>
                <a:gd name="T28" fmla="*/ 425 w 851"/>
                <a:gd name="T29" fmla="*/ 482 h 596"/>
                <a:gd name="T30" fmla="*/ 397 w 851"/>
                <a:gd name="T31" fmla="*/ 454 h 596"/>
                <a:gd name="T32" fmla="*/ 425 w 851"/>
                <a:gd name="T33" fmla="*/ 425 h 596"/>
                <a:gd name="T34" fmla="*/ 482 w 851"/>
                <a:gd name="T35" fmla="*/ 425 h 596"/>
                <a:gd name="T36" fmla="*/ 482 w 851"/>
                <a:gd name="T37" fmla="*/ 397 h 596"/>
                <a:gd name="T38" fmla="*/ 397 w 851"/>
                <a:gd name="T39" fmla="*/ 369 h 596"/>
                <a:gd name="T40" fmla="*/ 454 w 851"/>
                <a:gd name="T41" fmla="*/ 340 h 596"/>
                <a:gd name="T42" fmla="*/ 454 w 851"/>
                <a:gd name="T43" fmla="*/ 312 h 596"/>
                <a:gd name="T44" fmla="*/ 369 w 851"/>
                <a:gd name="T45" fmla="*/ 340 h 596"/>
                <a:gd name="T46" fmla="*/ 340 w 851"/>
                <a:gd name="T47" fmla="*/ 284 h 596"/>
                <a:gd name="T48" fmla="*/ 454 w 851"/>
                <a:gd name="T49" fmla="*/ 227 h 596"/>
                <a:gd name="T50" fmla="*/ 482 w 851"/>
                <a:gd name="T51" fmla="*/ 227 h 596"/>
                <a:gd name="T52" fmla="*/ 510 w 851"/>
                <a:gd name="T53" fmla="*/ 284 h 596"/>
                <a:gd name="T54" fmla="*/ 482 w 851"/>
                <a:gd name="T55" fmla="*/ 312 h 596"/>
                <a:gd name="T56" fmla="*/ 510 w 851"/>
                <a:gd name="T57" fmla="*/ 312 h 596"/>
                <a:gd name="T58" fmla="*/ 539 w 851"/>
                <a:gd name="T59" fmla="*/ 284 h 596"/>
                <a:gd name="T60" fmla="*/ 510 w 851"/>
                <a:gd name="T61" fmla="*/ 255 h 596"/>
                <a:gd name="T62" fmla="*/ 510 w 851"/>
                <a:gd name="T63" fmla="*/ 227 h 596"/>
                <a:gd name="T64" fmla="*/ 539 w 851"/>
                <a:gd name="T65" fmla="*/ 199 h 596"/>
                <a:gd name="T66" fmla="*/ 539 w 851"/>
                <a:gd name="T67" fmla="*/ 142 h 596"/>
                <a:gd name="T68" fmla="*/ 454 w 851"/>
                <a:gd name="T69" fmla="*/ 142 h 596"/>
                <a:gd name="T70" fmla="*/ 369 w 851"/>
                <a:gd name="T71" fmla="*/ 199 h 596"/>
                <a:gd name="T72" fmla="*/ 397 w 851"/>
                <a:gd name="T73" fmla="*/ 227 h 596"/>
                <a:gd name="T74" fmla="*/ 340 w 851"/>
                <a:gd name="T75" fmla="*/ 255 h 596"/>
                <a:gd name="T76" fmla="*/ 227 w 851"/>
                <a:gd name="T77" fmla="*/ 284 h 596"/>
                <a:gd name="T78" fmla="*/ 170 w 851"/>
                <a:gd name="T79" fmla="*/ 340 h 596"/>
                <a:gd name="T80" fmla="*/ 170 w 851"/>
                <a:gd name="T81" fmla="*/ 397 h 596"/>
                <a:gd name="T82" fmla="*/ 142 w 851"/>
                <a:gd name="T83" fmla="*/ 397 h 596"/>
                <a:gd name="T84" fmla="*/ 85 w 851"/>
                <a:gd name="T85" fmla="*/ 369 h 596"/>
                <a:gd name="T86" fmla="*/ 29 w 851"/>
                <a:gd name="T87" fmla="*/ 369 h 596"/>
                <a:gd name="T88" fmla="*/ 0 w 851"/>
                <a:gd name="T89" fmla="*/ 312 h 596"/>
                <a:gd name="T90" fmla="*/ 85 w 851"/>
                <a:gd name="T91" fmla="*/ 312 h 596"/>
                <a:gd name="T92" fmla="*/ 170 w 851"/>
                <a:gd name="T93" fmla="*/ 284 h 596"/>
                <a:gd name="T94" fmla="*/ 284 w 851"/>
                <a:gd name="T95" fmla="*/ 227 h 596"/>
                <a:gd name="T96" fmla="*/ 454 w 851"/>
                <a:gd name="T97" fmla="*/ 57 h 596"/>
                <a:gd name="T98" fmla="*/ 454 w 851"/>
                <a:gd name="T99" fmla="*/ 0 h 596"/>
                <a:gd name="T100" fmla="*/ 539 w 851"/>
                <a:gd name="T101" fmla="*/ 29 h 596"/>
                <a:gd name="T102" fmla="*/ 567 w 851"/>
                <a:gd name="T103" fmla="*/ 85 h 596"/>
                <a:gd name="T104" fmla="*/ 624 w 851"/>
                <a:gd name="T105" fmla="*/ 114 h 596"/>
                <a:gd name="T106" fmla="*/ 652 w 851"/>
                <a:gd name="T107" fmla="*/ 199 h 596"/>
                <a:gd name="T108" fmla="*/ 681 w 851"/>
                <a:gd name="T109" fmla="*/ 170 h 596"/>
                <a:gd name="T110" fmla="*/ 709 w 851"/>
                <a:gd name="T111" fmla="*/ 19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51" h="596">
                  <a:moveTo>
                    <a:pt x="709" y="199"/>
                  </a:moveTo>
                  <a:lnTo>
                    <a:pt x="709" y="227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22" y="454"/>
                  </a:lnTo>
                  <a:lnTo>
                    <a:pt x="851" y="482"/>
                  </a:lnTo>
                  <a:lnTo>
                    <a:pt x="794" y="511"/>
                  </a:lnTo>
                  <a:lnTo>
                    <a:pt x="737" y="454"/>
                  </a:lnTo>
                  <a:lnTo>
                    <a:pt x="709" y="482"/>
                  </a:lnTo>
                  <a:lnTo>
                    <a:pt x="652" y="511"/>
                  </a:lnTo>
                  <a:lnTo>
                    <a:pt x="567" y="596"/>
                  </a:lnTo>
                  <a:lnTo>
                    <a:pt x="482" y="596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425" y="482"/>
                  </a:lnTo>
                  <a:lnTo>
                    <a:pt x="397" y="454"/>
                  </a:lnTo>
                  <a:lnTo>
                    <a:pt x="425" y="425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397" y="369"/>
                  </a:lnTo>
                  <a:lnTo>
                    <a:pt x="454" y="340"/>
                  </a:lnTo>
                  <a:lnTo>
                    <a:pt x="454" y="312"/>
                  </a:lnTo>
                  <a:lnTo>
                    <a:pt x="369" y="340"/>
                  </a:lnTo>
                  <a:lnTo>
                    <a:pt x="340" y="284"/>
                  </a:lnTo>
                  <a:lnTo>
                    <a:pt x="454" y="227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82" y="312"/>
                  </a:lnTo>
                  <a:lnTo>
                    <a:pt x="510" y="312"/>
                  </a:lnTo>
                  <a:lnTo>
                    <a:pt x="539" y="284"/>
                  </a:lnTo>
                  <a:lnTo>
                    <a:pt x="510" y="255"/>
                  </a:lnTo>
                  <a:lnTo>
                    <a:pt x="510" y="227"/>
                  </a:lnTo>
                  <a:lnTo>
                    <a:pt x="539" y="199"/>
                  </a:lnTo>
                  <a:lnTo>
                    <a:pt x="539" y="142"/>
                  </a:lnTo>
                  <a:lnTo>
                    <a:pt x="454" y="142"/>
                  </a:lnTo>
                  <a:lnTo>
                    <a:pt x="369" y="199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70" y="284"/>
                  </a:lnTo>
                  <a:lnTo>
                    <a:pt x="284" y="22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39" y="29"/>
                  </a:lnTo>
                  <a:lnTo>
                    <a:pt x="567" y="85"/>
                  </a:lnTo>
                  <a:lnTo>
                    <a:pt x="624" y="114"/>
                  </a:lnTo>
                  <a:lnTo>
                    <a:pt x="652" y="199"/>
                  </a:lnTo>
                  <a:lnTo>
                    <a:pt x="681" y="170"/>
                  </a:lnTo>
                  <a:lnTo>
                    <a:pt x="709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F69E2EAC-C66C-4084-AD06-63081FBF4C30}"/>
              </a:ext>
            </a:extLst>
          </p:cNvPr>
          <p:cNvGrpSpPr/>
          <p:nvPr/>
        </p:nvGrpSpPr>
        <p:grpSpPr>
          <a:xfrm>
            <a:off x="6850064" y="4227457"/>
            <a:ext cx="2779486" cy="2376318"/>
            <a:chOff x="6850063" y="165100"/>
            <a:chExt cx="2790826" cy="2386013"/>
          </a:xfrm>
        </p:grpSpPr>
        <p:sp>
          <p:nvSpPr>
            <p:cNvPr id="207" name="Freeform 45">
              <a:extLst>
                <a:ext uri="{FF2B5EF4-FFF2-40B4-BE49-F238E27FC236}">
                  <a16:creationId xmlns:a16="http://schemas.microsoft.com/office/drawing/2014/main" id="{A4AA0D22-0D0B-4B5E-BEC1-60F51E149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551" y="839788"/>
              <a:ext cx="674688" cy="1260475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08" name="Freeform 49">
              <a:extLst>
                <a:ext uri="{FF2B5EF4-FFF2-40B4-BE49-F238E27FC236}">
                  <a16:creationId xmlns:a16="http://schemas.microsoft.com/office/drawing/2014/main" id="{0D728825-378E-4399-8DF0-D9A5F0CBE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885825"/>
              <a:ext cx="630238" cy="628650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09" name="Freeform 67">
              <a:extLst>
                <a:ext uri="{FF2B5EF4-FFF2-40B4-BE49-F238E27FC236}">
                  <a16:creationId xmlns:a16="http://schemas.microsoft.com/office/drawing/2014/main" id="{460FCDD8-E0E2-4C9F-A97B-00052E9BF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63" y="434975"/>
              <a:ext cx="1125538" cy="630238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0" name="Freeform 68">
              <a:extLst>
                <a:ext uri="{FF2B5EF4-FFF2-40B4-BE49-F238E27FC236}">
                  <a16:creationId xmlns:a16="http://schemas.microsoft.com/office/drawing/2014/main" id="{6BA803FE-5E14-4D0E-AB19-9F588AF3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6" y="390525"/>
              <a:ext cx="539750" cy="179388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1" name="Freeform 69">
              <a:extLst>
                <a:ext uri="{FF2B5EF4-FFF2-40B4-BE49-F238E27FC236}">
                  <a16:creationId xmlns:a16="http://schemas.microsoft.com/office/drawing/2014/main" id="{40B5677B-3927-4E51-976B-7621EAE12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601" y="569913"/>
              <a:ext cx="404813" cy="450850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2" name="Freeform 71">
              <a:extLst>
                <a:ext uri="{FF2B5EF4-FFF2-40B4-BE49-F238E27FC236}">
                  <a16:creationId xmlns:a16="http://schemas.microsoft.com/office/drawing/2014/main" id="{5F6C95EE-8144-4B15-82C0-043A90F2C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6576" y="704850"/>
              <a:ext cx="630238" cy="585788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3" name="Freeform 74">
              <a:extLst>
                <a:ext uri="{FF2B5EF4-FFF2-40B4-BE49-F238E27FC236}">
                  <a16:creationId xmlns:a16="http://schemas.microsoft.com/office/drawing/2014/main" id="{649CAC92-D661-4D2B-AA22-0054D55F2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0776" y="165100"/>
              <a:ext cx="900113" cy="1304925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4" name="Freeform 75">
              <a:extLst>
                <a:ext uri="{FF2B5EF4-FFF2-40B4-BE49-F238E27FC236}">
                  <a16:creationId xmlns:a16="http://schemas.microsoft.com/office/drawing/2014/main" id="{984FA720-4A8E-4F61-8606-2D0C32AFD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1155700"/>
              <a:ext cx="1754188" cy="1395413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F391218A-1000-403C-ADA3-3CE83F86C798}"/>
              </a:ext>
            </a:extLst>
          </p:cNvPr>
          <p:cNvGrpSpPr/>
          <p:nvPr/>
        </p:nvGrpSpPr>
        <p:grpSpPr>
          <a:xfrm>
            <a:off x="8844247" y="4594951"/>
            <a:ext cx="720000" cy="430244"/>
            <a:chOff x="6555416" y="4900731"/>
            <a:chExt cx="720000" cy="378515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5FB071A4-2226-45DC-AC90-90CCA83FEE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門司区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DEC5F140-103E-4F07-9D0A-16B28A4EA2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3D02F20E-F7C3-464F-8C89-C31263A2C132}"/>
              </a:ext>
            </a:extLst>
          </p:cNvPr>
          <p:cNvSpPr txBox="1"/>
          <p:nvPr/>
        </p:nvSpPr>
        <p:spPr>
          <a:xfrm>
            <a:off x="7718437" y="406785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北九州市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C467F0F6-9797-479D-BAA5-57A53DECC442}"/>
              </a:ext>
            </a:extLst>
          </p:cNvPr>
          <p:cNvSpPr txBox="1"/>
          <p:nvPr/>
        </p:nvSpPr>
        <p:spPr>
          <a:xfrm>
            <a:off x="688987" y="362970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福岡市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E76BE6BD-0C43-4B4A-B039-8317EC779342}"/>
              </a:ext>
            </a:extLst>
          </p:cNvPr>
          <p:cNvGrpSpPr/>
          <p:nvPr/>
        </p:nvGrpSpPr>
        <p:grpSpPr>
          <a:xfrm>
            <a:off x="8044147" y="5728426"/>
            <a:ext cx="720000" cy="430244"/>
            <a:chOff x="6555416" y="4900731"/>
            <a:chExt cx="720000" cy="378515"/>
          </a:xfrm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61CF6B97-E953-417C-8583-4E386EC882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小倉南区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C30909BF-1F90-427F-A9B5-D7877CE8D9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12970E14-32EF-4D25-8F86-C28E6FE70FC3}"/>
              </a:ext>
            </a:extLst>
          </p:cNvPr>
          <p:cNvGrpSpPr/>
          <p:nvPr/>
        </p:nvGrpSpPr>
        <p:grpSpPr>
          <a:xfrm>
            <a:off x="6910672" y="5490301"/>
            <a:ext cx="720000" cy="430244"/>
            <a:chOff x="6555416" y="4900731"/>
            <a:chExt cx="720000" cy="378515"/>
          </a:xfrm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848BD720-C776-4EFE-A54F-9E7A8B9543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八幡西区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1200BE01-0F4F-48A1-A99B-CB7A3A8523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488D2ADA-DA5B-4DD7-80D4-CDB926140CF9}"/>
              </a:ext>
            </a:extLst>
          </p:cNvPr>
          <p:cNvGrpSpPr/>
          <p:nvPr/>
        </p:nvGrpSpPr>
        <p:grpSpPr>
          <a:xfrm>
            <a:off x="8310847" y="5052151"/>
            <a:ext cx="720000" cy="430244"/>
            <a:chOff x="6555416" y="4900731"/>
            <a:chExt cx="720000" cy="378515"/>
          </a:xfrm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3A8D4C61-891C-4E53-8474-8208953040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小倉北区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2C2A1B79-A1E7-45EE-978E-E63EDE4174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49378D2F-BE99-4088-8849-50FA4C8EE5C9}"/>
              </a:ext>
            </a:extLst>
          </p:cNvPr>
          <p:cNvGrpSpPr/>
          <p:nvPr/>
        </p:nvGrpSpPr>
        <p:grpSpPr>
          <a:xfrm>
            <a:off x="7567897" y="5052151"/>
            <a:ext cx="720000" cy="430244"/>
            <a:chOff x="6555416" y="4900731"/>
            <a:chExt cx="720000" cy="378515"/>
          </a:xfrm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65E48A04-E42B-4877-A077-4995D6320D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八幡東区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EFA0A35C-5F98-4D80-8E09-7C6BE639F6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E0B54001-BB89-4E89-BCE2-0912DD4F01C1}"/>
              </a:ext>
            </a:extLst>
          </p:cNvPr>
          <p:cNvGrpSpPr/>
          <p:nvPr/>
        </p:nvGrpSpPr>
        <p:grpSpPr>
          <a:xfrm>
            <a:off x="7834597" y="4480651"/>
            <a:ext cx="720000" cy="430244"/>
            <a:chOff x="6555416" y="4900731"/>
            <a:chExt cx="720000" cy="378515"/>
          </a:xfrm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9F5827E4-F98A-4633-88FD-95F4A1BB84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戸畑区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036F14B7-4739-4DF3-BA7F-2F87558F3D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19492926-F492-4215-9452-413369D3AF50}"/>
              </a:ext>
            </a:extLst>
          </p:cNvPr>
          <p:cNvGrpSpPr/>
          <p:nvPr/>
        </p:nvGrpSpPr>
        <p:grpSpPr>
          <a:xfrm>
            <a:off x="7091647" y="4480651"/>
            <a:ext cx="720000" cy="430244"/>
            <a:chOff x="6555416" y="4900731"/>
            <a:chExt cx="720000" cy="378515"/>
          </a:xfrm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1ABC45F5-7DF8-4BDD-85DB-8082AD7D5C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若松区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D6326856-8C34-4D79-B702-D343130EC0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05D86FD0-0735-4A6F-801E-5EBAFA80BD2E}"/>
              </a:ext>
            </a:extLst>
          </p:cNvPr>
          <p:cNvGrpSpPr/>
          <p:nvPr/>
        </p:nvGrpSpPr>
        <p:grpSpPr>
          <a:xfrm>
            <a:off x="2372279" y="4214047"/>
            <a:ext cx="720000" cy="430244"/>
            <a:chOff x="6555416" y="4900731"/>
            <a:chExt cx="720000" cy="378515"/>
          </a:xfrm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BC4F87CB-2D55-4CC1-A617-129AEBABF3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6A7FF551-353C-4FCB-8C03-6EA93E6059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980E40EE-EE11-40D6-ACD5-7A8CD52A0349}"/>
              </a:ext>
            </a:extLst>
          </p:cNvPr>
          <p:cNvGrpSpPr/>
          <p:nvPr/>
        </p:nvGrpSpPr>
        <p:grpSpPr>
          <a:xfrm>
            <a:off x="2911311" y="3009976"/>
            <a:ext cx="720000" cy="430244"/>
            <a:chOff x="6555416" y="4900731"/>
            <a:chExt cx="720000" cy="378515"/>
          </a:xfrm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1E2AAB93-D0C1-4CCA-A939-9D91ABE9D3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DF634663-4ED8-44C6-990D-720CCE804C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406336C9-9E41-47A8-8E38-891F3D2B547C}"/>
              </a:ext>
            </a:extLst>
          </p:cNvPr>
          <p:cNvGrpSpPr/>
          <p:nvPr/>
        </p:nvGrpSpPr>
        <p:grpSpPr>
          <a:xfrm>
            <a:off x="1977935" y="2810507"/>
            <a:ext cx="720000" cy="430244"/>
            <a:chOff x="6555416" y="4900731"/>
            <a:chExt cx="720000" cy="378515"/>
          </a:xfrm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178B5A5D-D2EB-4A48-A757-47C5059745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71E328E0-AC64-4409-9FD7-7DDE15B242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1AE009F4-A685-4338-97C9-A41694BEAE12}"/>
              </a:ext>
            </a:extLst>
          </p:cNvPr>
          <p:cNvGrpSpPr/>
          <p:nvPr/>
        </p:nvGrpSpPr>
        <p:grpSpPr>
          <a:xfrm>
            <a:off x="1191179" y="6061897"/>
            <a:ext cx="720000" cy="430244"/>
            <a:chOff x="6555416" y="4900731"/>
            <a:chExt cx="720000" cy="378515"/>
          </a:xfrm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554A7E41-250A-47FA-8E3F-246E5F6C6F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早良区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2CE73799-FDB7-498D-9279-FB1CFDC0D9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8E9092FE-E9DB-4F9E-84B0-FC0F814CEE8C}"/>
              </a:ext>
            </a:extLst>
          </p:cNvPr>
          <p:cNvGrpSpPr/>
          <p:nvPr/>
        </p:nvGrpSpPr>
        <p:grpSpPr>
          <a:xfrm>
            <a:off x="372029" y="5233222"/>
            <a:ext cx="720000" cy="430244"/>
            <a:chOff x="6555416" y="4900731"/>
            <a:chExt cx="720000" cy="378515"/>
          </a:xfrm>
        </p:grpSpPr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4C657B6D-BAEE-48A3-B4FD-F75195383B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1565AB31-8414-47F5-AB7A-D8A109D86B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38C2FF1D-1953-4DFE-B5D5-179AE38EE71B}"/>
              </a:ext>
            </a:extLst>
          </p:cNvPr>
          <p:cNvGrpSpPr/>
          <p:nvPr/>
        </p:nvGrpSpPr>
        <p:grpSpPr>
          <a:xfrm>
            <a:off x="2057954" y="5499269"/>
            <a:ext cx="720000" cy="430244"/>
            <a:chOff x="6555416" y="4900731"/>
            <a:chExt cx="720000" cy="378515"/>
          </a:xfrm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1B3860B7-5A6E-4E70-BA5A-EC6AF16078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BBBB9A0B-8883-4952-803C-AF266F02A3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FCB08D49-EE58-4915-95F6-2D03C9E322AD}"/>
              </a:ext>
            </a:extLst>
          </p:cNvPr>
          <p:cNvGrpSpPr/>
          <p:nvPr/>
        </p:nvGrpSpPr>
        <p:grpSpPr>
          <a:xfrm>
            <a:off x="1295954" y="5499269"/>
            <a:ext cx="720000" cy="430244"/>
            <a:chOff x="6555416" y="4900731"/>
            <a:chExt cx="720000" cy="378515"/>
          </a:xfrm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6E6AA08E-1C62-4692-99C2-AD8376A471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城南区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D806CC87-3334-4952-88F2-C275933819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F6F0CD3E-FDA8-42DE-9E13-9F1A134338E7}"/>
              </a:ext>
            </a:extLst>
          </p:cNvPr>
          <p:cNvGrpSpPr/>
          <p:nvPr/>
        </p:nvGrpSpPr>
        <p:grpSpPr>
          <a:xfrm>
            <a:off x="2238929" y="4956344"/>
            <a:ext cx="720000" cy="430244"/>
            <a:chOff x="6555416" y="4900731"/>
            <a:chExt cx="720000" cy="378515"/>
          </a:xfrm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F9D91E3C-4CA0-4ED1-8109-966E0824F4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博多区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93DB6EC4-1347-4DA9-B61D-529C21EFAB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46981B35-E80D-439E-8892-7AF4CA825365}"/>
              </a:ext>
            </a:extLst>
          </p:cNvPr>
          <p:cNvGrpSpPr/>
          <p:nvPr/>
        </p:nvGrpSpPr>
        <p:grpSpPr>
          <a:xfrm>
            <a:off x="1476929" y="4956344"/>
            <a:ext cx="720000" cy="430244"/>
            <a:chOff x="6555416" y="4900731"/>
            <a:chExt cx="720000" cy="378515"/>
          </a:xfrm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D3D17670-241C-4EBC-964E-81E4260B74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9C7DC4FD-F78F-48D5-ACBF-11C9E123F5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1269DE7D-04E5-4F4F-A34A-72EA5B026B61}"/>
              </a:ext>
            </a:extLst>
          </p:cNvPr>
          <p:cNvGrpSpPr/>
          <p:nvPr/>
        </p:nvGrpSpPr>
        <p:grpSpPr>
          <a:xfrm>
            <a:off x="5135109" y="5060057"/>
            <a:ext cx="720000" cy="430244"/>
            <a:chOff x="6555416" y="4900731"/>
            <a:chExt cx="720000" cy="378515"/>
          </a:xfrm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ADE1A628-3471-4D5C-989A-CC4D552DD9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C2D0FDC9-3147-4E13-80B1-16C35AB5FC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D383F910-4460-4BE1-BCD1-35E5D649B827}"/>
              </a:ext>
            </a:extLst>
          </p:cNvPr>
          <p:cNvGrpSpPr/>
          <p:nvPr/>
        </p:nvGrpSpPr>
        <p:grpSpPr>
          <a:xfrm>
            <a:off x="3868596" y="6169904"/>
            <a:ext cx="720000" cy="430244"/>
            <a:chOff x="6555416" y="4900731"/>
            <a:chExt cx="720000" cy="378515"/>
          </a:xfrm>
        </p:grpSpPr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85097461-6D47-4615-962F-ACE240C7A4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2D38829E-BA6B-46C4-8E7C-B4369D772C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ACEFEF8D-F184-43C9-B184-6B3D98976252}"/>
              </a:ext>
            </a:extLst>
          </p:cNvPr>
          <p:cNvGrpSpPr/>
          <p:nvPr/>
        </p:nvGrpSpPr>
        <p:grpSpPr>
          <a:xfrm>
            <a:off x="4068621" y="5683346"/>
            <a:ext cx="720000" cy="430244"/>
            <a:chOff x="6555416" y="4900731"/>
            <a:chExt cx="720000" cy="378515"/>
          </a:xfrm>
        </p:grpSpPr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FBA8F190-7F1E-407C-850A-8162ECBC13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345" name="四角形: 上の 2 つの角を丸める 344">
              <a:extLst>
                <a:ext uri="{FF2B5EF4-FFF2-40B4-BE49-F238E27FC236}">
                  <a16:creationId xmlns:a16="http://schemas.microsoft.com/office/drawing/2014/main" id="{65E80124-2027-405E-BB13-8FD8DC4DCE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9D288DB3-8BF3-436D-930B-C90A58109DB3}"/>
              </a:ext>
            </a:extLst>
          </p:cNvPr>
          <p:cNvGrpSpPr/>
          <p:nvPr/>
        </p:nvGrpSpPr>
        <p:grpSpPr>
          <a:xfrm>
            <a:off x="3306621" y="5683346"/>
            <a:ext cx="720000" cy="430244"/>
            <a:chOff x="6555416" y="4900731"/>
            <a:chExt cx="720000" cy="378515"/>
          </a:xfrm>
        </p:grpSpPr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96B34DB3-BE67-40CF-A197-9290FD9D0D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2A7E5F98-1CD6-4400-9B8F-1036D5A278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7D484F91-DDC0-4057-A428-10F558AD50F1}"/>
              </a:ext>
            </a:extLst>
          </p:cNvPr>
          <p:cNvGrpSpPr/>
          <p:nvPr/>
        </p:nvGrpSpPr>
        <p:grpSpPr>
          <a:xfrm>
            <a:off x="4240071" y="5216621"/>
            <a:ext cx="720000" cy="430244"/>
            <a:chOff x="6555416" y="4900731"/>
            <a:chExt cx="720000" cy="378515"/>
          </a:xfrm>
        </p:grpSpPr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EF7FDD80-1D99-4E06-815E-BE7EFF6B49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94F4C9E4-4C5C-43C1-A2A4-04C2906BBC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3D228902-4BE7-4392-A6E7-1280296816F4}"/>
              </a:ext>
            </a:extLst>
          </p:cNvPr>
          <p:cNvGrpSpPr/>
          <p:nvPr/>
        </p:nvGrpSpPr>
        <p:grpSpPr>
          <a:xfrm>
            <a:off x="3478071" y="5216621"/>
            <a:ext cx="720000" cy="430244"/>
            <a:chOff x="6555416" y="4900731"/>
            <a:chExt cx="720000" cy="378515"/>
          </a:xfrm>
        </p:grpSpPr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9CCC6615-B692-476C-B37D-4C5208BFD3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9E0DABA2-DCDF-42EE-ADFA-62B019EBC4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55F6FAFA-C045-4BAB-802F-2D94195B4F17}"/>
              </a:ext>
            </a:extLst>
          </p:cNvPr>
          <p:cNvGrpSpPr/>
          <p:nvPr/>
        </p:nvGrpSpPr>
        <p:grpSpPr>
          <a:xfrm>
            <a:off x="4019353" y="4749896"/>
            <a:ext cx="720000" cy="430244"/>
            <a:chOff x="6555416" y="4900731"/>
            <a:chExt cx="720000" cy="378515"/>
          </a:xfrm>
        </p:grpSpPr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A2FC94F0-E946-4BE6-8605-69B54A80ED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0A76E771-8EE1-4262-8DC4-DFBA5036E3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E86A61DB-BDEE-40E4-8779-62DD33A9B420}"/>
              </a:ext>
            </a:extLst>
          </p:cNvPr>
          <p:cNvGrpSpPr/>
          <p:nvPr/>
        </p:nvGrpSpPr>
        <p:grpSpPr>
          <a:xfrm>
            <a:off x="3257353" y="4749896"/>
            <a:ext cx="720000" cy="430244"/>
            <a:chOff x="6555416" y="4900731"/>
            <a:chExt cx="720000" cy="378515"/>
          </a:xfrm>
        </p:grpSpPr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ED37304B-F042-4D77-B747-2D7BA9BC46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EB65EBA6-350E-43DD-8C1C-E562F77A01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5A23E46E-8266-4E51-9273-C3BE7349DBD9}"/>
              </a:ext>
            </a:extLst>
          </p:cNvPr>
          <p:cNvGrpSpPr/>
          <p:nvPr/>
        </p:nvGrpSpPr>
        <p:grpSpPr>
          <a:xfrm>
            <a:off x="8035835" y="2229482"/>
            <a:ext cx="720000" cy="430244"/>
            <a:chOff x="6555416" y="4900731"/>
            <a:chExt cx="720000" cy="378515"/>
          </a:xfrm>
        </p:grpSpPr>
        <p:sp>
          <p:nvSpPr>
            <p:cNvPr id="440" name="四角形: 上の 2 つの角を丸める 439">
              <a:extLst>
                <a:ext uri="{FF2B5EF4-FFF2-40B4-BE49-F238E27FC236}">
                  <a16:creationId xmlns:a16="http://schemas.microsoft.com/office/drawing/2014/main" id="{CDAB309A-993B-4F1E-BD38-0FE7CDFCA4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C4AC1F1F-34D7-4C9A-9FE8-E85F10D135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3B324801-C71E-4B0F-83FF-2F0A93AD8D30}"/>
              </a:ext>
            </a:extLst>
          </p:cNvPr>
          <p:cNvGrpSpPr/>
          <p:nvPr/>
        </p:nvGrpSpPr>
        <p:grpSpPr>
          <a:xfrm>
            <a:off x="8035835" y="2705732"/>
            <a:ext cx="720000" cy="430244"/>
            <a:chOff x="6555416" y="4900731"/>
            <a:chExt cx="720000" cy="378515"/>
          </a:xfrm>
        </p:grpSpPr>
        <p:sp>
          <p:nvSpPr>
            <p:cNvPr id="443" name="四角形: 上の 2 つの角を丸める 442">
              <a:extLst>
                <a:ext uri="{FF2B5EF4-FFF2-40B4-BE49-F238E27FC236}">
                  <a16:creationId xmlns:a16="http://schemas.microsoft.com/office/drawing/2014/main" id="{3E65A601-AB97-49B9-8AE1-B4BF51C7DD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3519881B-A1E6-4A0A-B45E-FA007F30D8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5" name="グループ化 444">
            <a:extLst>
              <a:ext uri="{FF2B5EF4-FFF2-40B4-BE49-F238E27FC236}">
                <a16:creationId xmlns:a16="http://schemas.microsoft.com/office/drawing/2014/main" id="{383C86C3-77C4-4296-B78E-7F57AA176D5B}"/>
              </a:ext>
            </a:extLst>
          </p:cNvPr>
          <p:cNvGrpSpPr/>
          <p:nvPr/>
        </p:nvGrpSpPr>
        <p:grpSpPr>
          <a:xfrm>
            <a:off x="7293391" y="2229482"/>
            <a:ext cx="720000" cy="430244"/>
            <a:chOff x="6555416" y="4900731"/>
            <a:chExt cx="720000" cy="378515"/>
          </a:xfrm>
        </p:grpSpPr>
        <p:sp>
          <p:nvSpPr>
            <p:cNvPr id="446" name="四角形: 上の 2 つの角を丸める 445">
              <a:extLst>
                <a:ext uri="{FF2B5EF4-FFF2-40B4-BE49-F238E27FC236}">
                  <a16:creationId xmlns:a16="http://schemas.microsoft.com/office/drawing/2014/main" id="{B8526131-58D4-4190-9860-91BDAF5F16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2DEC2495-6833-48DF-8D04-61A7C81E7C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F9323331-7476-4832-99A0-9C2E846D5249}"/>
              </a:ext>
            </a:extLst>
          </p:cNvPr>
          <p:cNvGrpSpPr/>
          <p:nvPr/>
        </p:nvGrpSpPr>
        <p:grpSpPr>
          <a:xfrm>
            <a:off x="7293391" y="2705732"/>
            <a:ext cx="720000" cy="430244"/>
            <a:chOff x="6555416" y="4900731"/>
            <a:chExt cx="720000" cy="378515"/>
          </a:xfrm>
        </p:grpSpPr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93F8DD08-CA88-4C43-98EE-FC1F519754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450" name="四角形: 上の 2 つの角を丸める 449">
              <a:extLst>
                <a:ext uri="{FF2B5EF4-FFF2-40B4-BE49-F238E27FC236}">
                  <a16:creationId xmlns:a16="http://schemas.microsoft.com/office/drawing/2014/main" id="{A354E4BF-A40E-4CAF-AE47-BE0E81B823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C73C24EF-35D1-41CF-B33B-2D4B03EEF9E5}"/>
              </a:ext>
            </a:extLst>
          </p:cNvPr>
          <p:cNvGrpSpPr/>
          <p:nvPr/>
        </p:nvGrpSpPr>
        <p:grpSpPr>
          <a:xfrm>
            <a:off x="7206423" y="1172207"/>
            <a:ext cx="720000" cy="430244"/>
            <a:chOff x="6555416" y="4900731"/>
            <a:chExt cx="720000" cy="378515"/>
          </a:xfrm>
        </p:grpSpPr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585730BD-26BB-488D-B1A6-A5268AC001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453" name="四角形: 上の 2 つの角を丸める 452">
              <a:extLst>
                <a:ext uri="{FF2B5EF4-FFF2-40B4-BE49-F238E27FC236}">
                  <a16:creationId xmlns:a16="http://schemas.microsoft.com/office/drawing/2014/main" id="{6ED3E43F-2C98-49E8-A619-F60E9251FA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79FF27D0-33BB-4734-A844-AE1BABE828D2}"/>
              </a:ext>
            </a:extLst>
          </p:cNvPr>
          <p:cNvGrpSpPr/>
          <p:nvPr/>
        </p:nvGrpSpPr>
        <p:grpSpPr>
          <a:xfrm>
            <a:off x="7206423" y="1648457"/>
            <a:ext cx="720000" cy="430244"/>
            <a:chOff x="6555416" y="4900731"/>
            <a:chExt cx="720000" cy="378515"/>
          </a:xfrm>
        </p:grpSpPr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53D82481-0380-46D0-B857-283D0D63B9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B5AD91DD-28E7-4791-A425-1B49AF59F6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AFEE446D-613D-4E74-968D-DBCBEFC8EBAD}"/>
              </a:ext>
            </a:extLst>
          </p:cNvPr>
          <p:cNvGrpSpPr/>
          <p:nvPr/>
        </p:nvGrpSpPr>
        <p:grpSpPr>
          <a:xfrm>
            <a:off x="4800394" y="4426046"/>
            <a:ext cx="720000" cy="430244"/>
            <a:chOff x="6555416" y="4900731"/>
            <a:chExt cx="720000" cy="378515"/>
          </a:xfrm>
        </p:grpSpPr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FC85856F-248C-41C1-92CD-7B348B0812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  <p:sp>
          <p:nvSpPr>
            <p:cNvPr id="459" name="四角形: 上の 2 つの角を丸める 458">
              <a:extLst>
                <a:ext uri="{FF2B5EF4-FFF2-40B4-BE49-F238E27FC236}">
                  <a16:creationId xmlns:a16="http://schemas.microsoft.com/office/drawing/2014/main" id="{9BEB0019-E0D2-49A6-86EE-BF4B114CD8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20A09DAE-DEBB-4C0C-8F0B-C555A775A27E}"/>
              </a:ext>
            </a:extLst>
          </p:cNvPr>
          <p:cNvGrpSpPr/>
          <p:nvPr/>
        </p:nvGrpSpPr>
        <p:grpSpPr>
          <a:xfrm>
            <a:off x="5600503" y="4426046"/>
            <a:ext cx="720000" cy="430244"/>
            <a:chOff x="6555416" y="4900731"/>
            <a:chExt cx="720000" cy="378515"/>
          </a:xfrm>
        </p:grpSpPr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0D19CB42-32F5-40F9-9648-8A1C69A14F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462" name="四角形: 上の 2 つの角を丸める 461">
              <a:extLst>
                <a:ext uri="{FF2B5EF4-FFF2-40B4-BE49-F238E27FC236}">
                  <a16:creationId xmlns:a16="http://schemas.microsoft.com/office/drawing/2014/main" id="{DD7EE25F-CAEA-4400-AFF6-E2FE8F4EBE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457E4749-A853-46E9-9B6C-64074E43E090}"/>
              </a:ext>
            </a:extLst>
          </p:cNvPr>
          <p:cNvGrpSpPr/>
          <p:nvPr/>
        </p:nvGrpSpPr>
        <p:grpSpPr>
          <a:xfrm>
            <a:off x="3251827" y="3943442"/>
            <a:ext cx="720000" cy="430244"/>
            <a:chOff x="6555416" y="4900731"/>
            <a:chExt cx="720000" cy="378515"/>
          </a:xfrm>
        </p:grpSpPr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05B75D2D-ADA4-4CC7-BEF0-21003BF7F9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C7666864-D3F8-488E-8924-8B94B6F8E6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3F533930-8694-4D5F-97B7-91464DE4592D}"/>
              </a:ext>
            </a:extLst>
          </p:cNvPr>
          <p:cNvGrpSpPr/>
          <p:nvPr/>
        </p:nvGrpSpPr>
        <p:grpSpPr>
          <a:xfrm>
            <a:off x="4016285" y="4277357"/>
            <a:ext cx="720000" cy="430244"/>
            <a:chOff x="6555416" y="4900731"/>
            <a:chExt cx="720000" cy="378515"/>
          </a:xfrm>
        </p:grpSpPr>
        <p:sp>
          <p:nvSpPr>
            <p:cNvPr id="467" name="四角形: 上の 2 つの角を丸める 466">
              <a:extLst>
                <a:ext uri="{FF2B5EF4-FFF2-40B4-BE49-F238E27FC236}">
                  <a16:creationId xmlns:a16="http://schemas.microsoft.com/office/drawing/2014/main" id="{E222446D-CA5D-4CD5-8A6A-B9C5824A0F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468" name="四角形: 上の 2 つの角を丸める 467">
              <a:extLst>
                <a:ext uri="{FF2B5EF4-FFF2-40B4-BE49-F238E27FC236}">
                  <a16:creationId xmlns:a16="http://schemas.microsoft.com/office/drawing/2014/main" id="{C0A2C7F1-6EDE-4268-B966-1B987F8DF4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8A8A8084-8333-467E-979E-65A960156796}"/>
              </a:ext>
            </a:extLst>
          </p:cNvPr>
          <p:cNvGrpSpPr/>
          <p:nvPr/>
        </p:nvGrpSpPr>
        <p:grpSpPr>
          <a:xfrm>
            <a:off x="4800394" y="3940271"/>
            <a:ext cx="720000" cy="430244"/>
            <a:chOff x="6555416" y="4900731"/>
            <a:chExt cx="720000" cy="378515"/>
          </a:xfrm>
        </p:grpSpPr>
        <p:sp>
          <p:nvSpPr>
            <p:cNvPr id="470" name="四角形: 上の 2 つの角を丸める 469">
              <a:extLst>
                <a:ext uri="{FF2B5EF4-FFF2-40B4-BE49-F238E27FC236}">
                  <a16:creationId xmlns:a16="http://schemas.microsoft.com/office/drawing/2014/main" id="{B87FEF3D-5AE2-43B9-8773-11427AE0DA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9BD16A4B-3A26-445D-AD42-093D0F0884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ADB3BB7C-2D07-481B-BAAD-0A97C0014176}"/>
              </a:ext>
            </a:extLst>
          </p:cNvPr>
          <p:cNvGrpSpPr/>
          <p:nvPr/>
        </p:nvGrpSpPr>
        <p:grpSpPr>
          <a:xfrm>
            <a:off x="5600503" y="3940271"/>
            <a:ext cx="720000" cy="430244"/>
            <a:chOff x="6555416" y="4900731"/>
            <a:chExt cx="720000" cy="378515"/>
          </a:xfrm>
        </p:grpSpPr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1EFA63A0-751A-459D-A3B2-33550FEB2F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00505AB5-8437-45FB-8A57-5A368D7FA2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1BA3DEC7-B7D2-42D3-8635-B0815A7CF0C0}"/>
              </a:ext>
            </a:extLst>
          </p:cNvPr>
          <p:cNvGrpSpPr/>
          <p:nvPr/>
        </p:nvGrpSpPr>
        <p:grpSpPr>
          <a:xfrm>
            <a:off x="6092735" y="3477927"/>
            <a:ext cx="720000" cy="430244"/>
            <a:chOff x="6555416" y="4900731"/>
            <a:chExt cx="720000" cy="378515"/>
          </a:xfrm>
        </p:grpSpPr>
        <p:sp>
          <p:nvSpPr>
            <p:cNvPr id="476" name="四角形: 上の 2 つの角を丸める 475">
              <a:extLst>
                <a:ext uri="{FF2B5EF4-FFF2-40B4-BE49-F238E27FC236}">
                  <a16:creationId xmlns:a16="http://schemas.microsoft.com/office/drawing/2014/main" id="{93BCC7F3-18F5-42CC-852C-A91E15FA22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103A39F0-0EB8-4BCA-BB84-FBDA3D58CB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00266E30-5EB0-438F-A80F-55F362BC4D12}"/>
              </a:ext>
            </a:extLst>
          </p:cNvPr>
          <p:cNvGrpSpPr/>
          <p:nvPr/>
        </p:nvGrpSpPr>
        <p:grpSpPr>
          <a:xfrm>
            <a:off x="4444508" y="3477927"/>
            <a:ext cx="720000" cy="430244"/>
            <a:chOff x="6555416" y="4900731"/>
            <a:chExt cx="720000" cy="378515"/>
          </a:xfrm>
        </p:grpSpPr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E16A1DFC-A4B9-41F8-B435-6AA9A037B5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B7145C80-99C5-4AF3-83BB-E55C209566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D718B569-4743-44F7-815A-0389D900B7E6}"/>
              </a:ext>
            </a:extLst>
          </p:cNvPr>
          <p:cNvGrpSpPr/>
          <p:nvPr/>
        </p:nvGrpSpPr>
        <p:grpSpPr>
          <a:xfrm>
            <a:off x="3702064" y="3477927"/>
            <a:ext cx="720000" cy="430244"/>
            <a:chOff x="6555416" y="4900731"/>
            <a:chExt cx="720000" cy="378515"/>
          </a:xfrm>
        </p:grpSpPr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98198E28-3B14-4D5C-92CF-797ADE942F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7FEE5672-621B-49B6-A0C9-AF68A11164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F92868E5-B693-4509-A326-A0C0C5CDC985}"/>
              </a:ext>
            </a:extLst>
          </p:cNvPr>
          <p:cNvGrpSpPr/>
          <p:nvPr/>
        </p:nvGrpSpPr>
        <p:grpSpPr>
          <a:xfrm>
            <a:off x="5187458" y="3477927"/>
            <a:ext cx="720000" cy="430244"/>
            <a:chOff x="6555416" y="4900731"/>
            <a:chExt cx="720000" cy="378515"/>
          </a:xfrm>
        </p:grpSpPr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7DDFC215-E322-4088-969B-501912F864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EE8598F8-F880-4F73-9517-8EAF7501B7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DD8BD97E-F8AD-447E-BDE2-192B485F2A93}"/>
              </a:ext>
            </a:extLst>
          </p:cNvPr>
          <p:cNvGrpSpPr/>
          <p:nvPr/>
        </p:nvGrpSpPr>
        <p:grpSpPr>
          <a:xfrm>
            <a:off x="4444508" y="3011202"/>
            <a:ext cx="720000" cy="430244"/>
            <a:chOff x="6555416" y="4900731"/>
            <a:chExt cx="720000" cy="378515"/>
          </a:xfrm>
        </p:grpSpPr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8B263152-28C5-4893-AE04-8E22A6F8D9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68BFEEA6-7E59-4E6B-8E70-C1114B2599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892048E7-DE8F-4E51-BF4B-C77B12017A3A}"/>
              </a:ext>
            </a:extLst>
          </p:cNvPr>
          <p:cNvGrpSpPr/>
          <p:nvPr/>
        </p:nvGrpSpPr>
        <p:grpSpPr>
          <a:xfrm>
            <a:off x="3702064" y="3011202"/>
            <a:ext cx="720000" cy="430244"/>
            <a:chOff x="6555416" y="4900731"/>
            <a:chExt cx="720000" cy="378515"/>
          </a:xfrm>
        </p:grpSpPr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02226057-5F2A-476A-95C0-EE387051C9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02A86F7C-2E92-42D7-90A6-85C088A6CC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80CF2A66-4FB9-4A1C-898F-03E91370E9C5}"/>
              </a:ext>
            </a:extLst>
          </p:cNvPr>
          <p:cNvGrpSpPr/>
          <p:nvPr/>
        </p:nvGrpSpPr>
        <p:grpSpPr>
          <a:xfrm>
            <a:off x="5187458" y="3011202"/>
            <a:ext cx="720000" cy="430244"/>
            <a:chOff x="6555416" y="4900731"/>
            <a:chExt cx="720000" cy="378515"/>
          </a:xfrm>
        </p:grpSpPr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06E6BAE2-4FC7-4AF3-9190-916784629F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72C37C52-E6A3-4954-A94D-3569D085B2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DF962E38-9912-460F-85D1-8094CE1B38F6}"/>
              </a:ext>
            </a:extLst>
          </p:cNvPr>
          <p:cNvGrpSpPr/>
          <p:nvPr/>
        </p:nvGrpSpPr>
        <p:grpSpPr>
          <a:xfrm>
            <a:off x="3421110" y="2544477"/>
            <a:ext cx="720000" cy="430244"/>
            <a:chOff x="6555416" y="4900731"/>
            <a:chExt cx="720000" cy="378515"/>
          </a:xfrm>
        </p:grpSpPr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A658758C-D2C1-4982-9214-1080266088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007258A3-3715-4103-BBF5-7F138B725E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25B14C7A-1C94-404D-9559-F27112F5B144}"/>
              </a:ext>
            </a:extLst>
          </p:cNvPr>
          <p:cNvGrpSpPr/>
          <p:nvPr/>
        </p:nvGrpSpPr>
        <p:grpSpPr>
          <a:xfrm>
            <a:off x="3421110" y="2074366"/>
            <a:ext cx="720000" cy="430244"/>
            <a:chOff x="6555416" y="4900731"/>
            <a:chExt cx="720000" cy="378515"/>
          </a:xfrm>
        </p:grpSpPr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194E0EA8-F4D9-493D-B4E0-60F6AF9623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033E29BE-B12A-4222-A8E3-C7562EDD8F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8D52F371-DE92-4A97-B639-758E4EC9BC11}"/>
              </a:ext>
            </a:extLst>
          </p:cNvPr>
          <p:cNvGrpSpPr/>
          <p:nvPr/>
        </p:nvGrpSpPr>
        <p:grpSpPr>
          <a:xfrm>
            <a:off x="3421110" y="1604257"/>
            <a:ext cx="720000" cy="430244"/>
            <a:chOff x="6555416" y="4900731"/>
            <a:chExt cx="720000" cy="378515"/>
          </a:xfrm>
        </p:grpSpPr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DA818D07-C445-4997-9C13-E7FCAFE01C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FEED03D3-1F34-4E9D-9DC2-A1B0F062F5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0081EFCA-BD27-41F7-B430-73DAB226D021}"/>
              </a:ext>
            </a:extLst>
          </p:cNvPr>
          <p:cNvGrpSpPr/>
          <p:nvPr/>
        </p:nvGrpSpPr>
        <p:grpSpPr>
          <a:xfrm>
            <a:off x="6092735" y="3011202"/>
            <a:ext cx="720000" cy="430244"/>
            <a:chOff x="6555416" y="4900731"/>
            <a:chExt cx="720000" cy="378515"/>
          </a:xfrm>
        </p:grpSpPr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F9C9DB23-B846-4D0C-B476-A90563BFE3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FCA326D7-87D3-4FA7-B22F-54848E473E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0F552B98-44F6-4B1D-94F8-2EC9A1215049}"/>
              </a:ext>
            </a:extLst>
          </p:cNvPr>
          <p:cNvGrpSpPr/>
          <p:nvPr/>
        </p:nvGrpSpPr>
        <p:grpSpPr>
          <a:xfrm>
            <a:off x="6550441" y="2107970"/>
            <a:ext cx="720000" cy="430244"/>
            <a:chOff x="6555416" y="4900731"/>
            <a:chExt cx="720000" cy="378515"/>
          </a:xfrm>
        </p:grpSpPr>
        <p:sp>
          <p:nvSpPr>
            <p:cNvPr id="518" name="四角形: 上の 2 つの角を丸める 517">
              <a:extLst>
                <a:ext uri="{FF2B5EF4-FFF2-40B4-BE49-F238E27FC236}">
                  <a16:creationId xmlns:a16="http://schemas.microsoft.com/office/drawing/2014/main" id="{4F12BA18-DFCA-4D95-930A-750643BC5E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519" name="四角形: 上の 2 つの角を丸める 518">
              <a:extLst>
                <a:ext uri="{FF2B5EF4-FFF2-40B4-BE49-F238E27FC236}">
                  <a16:creationId xmlns:a16="http://schemas.microsoft.com/office/drawing/2014/main" id="{7AE26F25-440C-4F4E-B76F-E9D578B708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B137BD9A-7227-4765-8640-DE7B5DFCEDDE}"/>
              </a:ext>
            </a:extLst>
          </p:cNvPr>
          <p:cNvGrpSpPr/>
          <p:nvPr/>
        </p:nvGrpSpPr>
        <p:grpSpPr>
          <a:xfrm>
            <a:off x="6550441" y="2565170"/>
            <a:ext cx="720000" cy="430244"/>
            <a:chOff x="6555416" y="4900731"/>
            <a:chExt cx="720000" cy="378515"/>
          </a:xfrm>
        </p:grpSpPr>
        <p:sp>
          <p:nvSpPr>
            <p:cNvPr id="605" name="四角形: 上の 2 つの角を丸める 604">
              <a:extLst>
                <a:ext uri="{FF2B5EF4-FFF2-40B4-BE49-F238E27FC236}">
                  <a16:creationId xmlns:a16="http://schemas.microsoft.com/office/drawing/2014/main" id="{F36ABC4F-3BE5-41E0-8EB1-EFC24F1E10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606" name="四角形: 上の 2 つの角を丸める 605">
              <a:extLst>
                <a:ext uri="{FF2B5EF4-FFF2-40B4-BE49-F238E27FC236}">
                  <a16:creationId xmlns:a16="http://schemas.microsoft.com/office/drawing/2014/main" id="{D03FA19A-AE05-433A-BD3B-95F8F34F84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9A83D1E9-767C-47DE-822C-0598C7EA6E97}"/>
              </a:ext>
            </a:extLst>
          </p:cNvPr>
          <p:cNvGrpSpPr/>
          <p:nvPr/>
        </p:nvGrpSpPr>
        <p:grpSpPr>
          <a:xfrm>
            <a:off x="4939808" y="2534952"/>
            <a:ext cx="720000" cy="430244"/>
            <a:chOff x="6555416" y="4900731"/>
            <a:chExt cx="720000" cy="378515"/>
          </a:xfrm>
        </p:grpSpPr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CBBC0D4E-12A3-4148-8FA4-6E28BB7A89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FE193009-E8E8-40A0-99F4-9C434A7DC4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2B246CAF-1FDA-4EA0-BDA1-388B0C43DA74}"/>
              </a:ext>
            </a:extLst>
          </p:cNvPr>
          <p:cNvGrpSpPr/>
          <p:nvPr/>
        </p:nvGrpSpPr>
        <p:grpSpPr>
          <a:xfrm>
            <a:off x="4197364" y="2534952"/>
            <a:ext cx="720000" cy="430244"/>
            <a:chOff x="6555416" y="4900731"/>
            <a:chExt cx="720000" cy="378515"/>
          </a:xfrm>
        </p:grpSpPr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A5B682BF-55F9-4064-861B-752B639F9B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612" name="四角形: 上の 2 つの角を丸める 611">
              <a:extLst>
                <a:ext uri="{FF2B5EF4-FFF2-40B4-BE49-F238E27FC236}">
                  <a16:creationId xmlns:a16="http://schemas.microsoft.com/office/drawing/2014/main" id="{4EA64338-39A8-4283-80A0-77E96A7B5E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59A404A4-11EF-47F3-BE88-560218F66A62}"/>
              </a:ext>
            </a:extLst>
          </p:cNvPr>
          <p:cNvGrpSpPr/>
          <p:nvPr/>
        </p:nvGrpSpPr>
        <p:grpSpPr>
          <a:xfrm>
            <a:off x="5682758" y="2534952"/>
            <a:ext cx="720000" cy="430244"/>
            <a:chOff x="6555416" y="4900731"/>
            <a:chExt cx="720000" cy="378515"/>
          </a:xfrm>
        </p:grpSpPr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6EAFF989-74D1-4F6D-93F4-568EB04247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615" name="四角形: 上の 2 つの角を丸める 614">
              <a:extLst>
                <a:ext uri="{FF2B5EF4-FFF2-40B4-BE49-F238E27FC236}">
                  <a16:creationId xmlns:a16="http://schemas.microsoft.com/office/drawing/2014/main" id="{0BFBD7E7-C0BC-4C8B-AEBB-5011018F03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F2EED0C3-BA47-412A-AA13-941564AA7C9E}"/>
              </a:ext>
            </a:extLst>
          </p:cNvPr>
          <p:cNvGrpSpPr/>
          <p:nvPr/>
        </p:nvGrpSpPr>
        <p:grpSpPr>
          <a:xfrm>
            <a:off x="4185180" y="193930"/>
            <a:ext cx="720000" cy="430244"/>
            <a:chOff x="6555416" y="4900731"/>
            <a:chExt cx="720000" cy="378515"/>
          </a:xfrm>
        </p:grpSpPr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0E972651-F4D3-47D1-B4CC-83C803E086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618" name="四角形: 上の 2 つの角を丸める 617">
              <a:extLst>
                <a:ext uri="{FF2B5EF4-FFF2-40B4-BE49-F238E27FC236}">
                  <a16:creationId xmlns:a16="http://schemas.microsoft.com/office/drawing/2014/main" id="{B54C53CC-DBE9-4A57-A4C1-8D09409316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FF2FFD18-D187-420F-92B7-D3FDA713FF1D}"/>
              </a:ext>
            </a:extLst>
          </p:cNvPr>
          <p:cNvGrpSpPr/>
          <p:nvPr/>
        </p:nvGrpSpPr>
        <p:grpSpPr>
          <a:xfrm>
            <a:off x="3421110" y="193930"/>
            <a:ext cx="720000" cy="430244"/>
            <a:chOff x="6555416" y="4900731"/>
            <a:chExt cx="720000" cy="378515"/>
          </a:xfrm>
        </p:grpSpPr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EC20D88B-5E74-4620-8F54-EF5F1769BF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621" name="四角形: 上の 2 つの角を丸める 620">
              <a:extLst>
                <a:ext uri="{FF2B5EF4-FFF2-40B4-BE49-F238E27FC236}">
                  <a16:creationId xmlns:a16="http://schemas.microsoft.com/office/drawing/2014/main" id="{B91F6C45-6C72-4584-B416-AD34B4FEA4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2" name="グループ化 621">
            <a:extLst>
              <a:ext uri="{FF2B5EF4-FFF2-40B4-BE49-F238E27FC236}">
                <a16:creationId xmlns:a16="http://schemas.microsoft.com/office/drawing/2014/main" id="{FEF82895-5B35-4C9B-945F-4705564EC98D}"/>
              </a:ext>
            </a:extLst>
          </p:cNvPr>
          <p:cNvGrpSpPr/>
          <p:nvPr/>
        </p:nvGrpSpPr>
        <p:grpSpPr>
          <a:xfrm>
            <a:off x="4928130" y="193930"/>
            <a:ext cx="720000" cy="430244"/>
            <a:chOff x="6555416" y="4900731"/>
            <a:chExt cx="720000" cy="378515"/>
          </a:xfrm>
        </p:grpSpPr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AEB90C36-5761-4107-ADD3-3F3A0EC448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624" name="四角形: 上の 2 つの角を丸める 623">
              <a:extLst>
                <a:ext uri="{FF2B5EF4-FFF2-40B4-BE49-F238E27FC236}">
                  <a16:creationId xmlns:a16="http://schemas.microsoft.com/office/drawing/2014/main" id="{48770CF1-4DA0-4991-8F64-E54A0B76CE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7A7689D7-B0A4-4602-B8BC-8DDFE98B0553}"/>
              </a:ext>
            </a:extLst>
          </p:cNvPr>
          <p:cNvGrpSpPr/>
          <p:nvPr/>
        </p:nvGrpSpPr>
        <p:grpSpPr>
          <a:xfrm>
            <a:off x="4186995" y="671693"/>
            <a:ext cx="720000" cy="430244"/>
            <a:chOff x="6555416" y="4900731"/>
            <a:chExt cx="720000" cy="378515"/>
          </a:xfrm>
        </p:grpSpPr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440D3779-5776-4758-B1B2-D22545B34A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627" name="四角形: 上の 2 つの角を丸める 626">
              <a:extLst>
                <a:ext uri="{FF2B5EF4-FFF2-40B4-BE49-F238E27FC236}">
                  <a16:creationId xmlns:a16="http://schemas.microsoft.com/office/drawing/2014/main" id="{1DCB7CB4-2D99-4FAD-B87F-CAEE0E228E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A04A350B-1877-4EBF-A5FC-B5FD23A62706}"/>
              </a:ext>
            </a:extLst>
          </p:cNvPr>
          <p:cNvGrpSpPr/>
          <p:nvPr/>
        </p:nvGrpSpPr>
        <p:grpSpPr>
          <a:xfrm>
            <a:off x="3421110" y="664039"/>
            <a:ext cx="720000" cy="430244"/>
            <a:chOff x="6555416" y="4900731"/>
            <a:chExt cx="720000" cy="378515"/>
          </a:xfrm>
        </p:grpSpPr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DAB372AB-6BBC-4904-BEF1-4C70E3BB3B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630" name="四角形: 上の 2 つの角を丸める 629">
              <a:extLst>
                <a:ext uri="{FF2B5EF4-FFF2-40B4-BE49-F238E27FC236}">
                  <a16:creationId xmlns:a16="http://schemas.microsoft.com/office/drawing/2014/main" id="{1E7D6705-7D9F-49EA-AEA8-9DEA7981DD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A213158E-7520-4965-90FB-F2FAC11929C0}"/>
              </a:ext>
            </a:extLst>
          </p:cNvPr>
          <p:cNvGrpSpPr/>
          <p:nvPr/>
        </p:nvGrpSpPr>
        <p:grpSpPr>
          <a:xfrm>
            <a:off x="4929945" y="671693"/>
            <a:ext cx="720000" cy="430244"/>
            <a:chOff x="6555416" y="4900731"/>
            <a:chExt cx="720000" cy="378515"/>
          </a:xfrm>
        </p:grpSpPr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8FA171E6-D185-46B0-99F2-67B17B1507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633" name="四角形: 上の 2 つの角を丸める 632">
              <a:extLst>
                <a:ext uri="{FF2B5EF4-FFF2-40B4-BE49-F238E27FC236}">
                  <a16:creationId xmlns:a16="http://schemas.microsoft.com/office/drawing/2014/main" id="{507C7300-E9FC-4BEC-A23E-497622527F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4" name="グループ化 633">
            <a:extLst>
              <a:ext uri="{FF2B5EF4-FFF2-40B4-BE49-F238E27FC236}">
                <a16:creationId xmlns:a16="http://schemas.microsoft.com/office/drawing/2014/main" id="{088A1D59-06B5-4853-846B-FFCE303DA4A4}"/>
              </a:ext>
            </a:extLst>
          </p:cNvPr>
          <p:cNvGrpSpPr/>
          <p:nvPr/>
        </p:nvGrpSpPr>
        <p:grpSpPr>
          <a:xfrm>
            <a:off x="2666059" y="1130044"/>
            <a:ext cx="720000" cy="430244"/>
            <a:chOff x="6555416" y="4900731"/>
            <a:chExt cx="720000" cy="378515"/>
          </a:xfrm>
        </p:grpSpPr>
        <p:sp>
          <p:nvSpPr>
            <p:cNvPr id="635" name="四角形: 上の 2 つの角を丸める 634">
              <a:extLst>
                <a:ext uri="{FF2B5EF4-FFF2-40B4-BE49-F238E27FC236}">
                  <a16:creationId xmlns:a16="http://schemas.microsoft.com/office/drawing/2014/main" id="{C69274C1-8C1E-4746-9844-1D61F7B2CC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636" name="四角形: 上の 2 つの角を丸める 635">
              <a:extLst>
                <a:ext uri="{FF2B5EF4-FFF2-40B4-BE49-F238E27FC236}">
                  <a16:creationId xmlns:a16="http://schemas.microsoft.com/office/drawing/2014/main" id="{F244049D-0617-4EFB-BBDE-65AA8B760A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7" name="グループ化 636">
            <a:extLst>
              <a:ext uri="{FF2B5EF4-FFF2-40B4-BE49-F238E27FC236}">
                <a16:creationId xmlns:a16="http://schemas.microsoft.com/office/drawing/2014/main" id="{E2FD3150-23E0-4055-A811-46BB983240FB}"/>
              </a:ext>
            </a:extLst>
          </p:cNvPr>
          <p:cNvGrpSpPr/>
          <p:nvPr/>
        </p:nvGrpSpPr>
        <p:grpSpPr>
          <a:xfrm>
            <a:off x="6463473" y="1172207"/>
            <a:ext cx="720000" cy="430244"/>
            <a:chOff x="6555416" y="4900731"/>
            <a:chExt cx="720000" cy="378515"/>
          </a:xfrm>
        </p:grpSpPr>
        <p:sp>
          <p:nvSpPr>
            <p:cNvPr id="638" name="四角形: 上の 2 つの角を丸める 637">
              <a:extLst>
                <a:ext uri="{FF2B5EF4-FFF2-40B4-BE49-F238E27FC236}">
                  <a16:creationId xmlns:a16="http://schemas.microsoft.com/office/drawing/2014/main" id="{5D0EF648-7297-4ABD-B742-A75469D008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639" name="四角形: 上の 2 つの角を丸める 638">
              <a:extLst>
                <a:ext uri="{FF2B5EF4-FFF2-40B4-BE49-F238E27FC236}">
                  <a16:creationId xmlns:a16="http://schemas.microsoft.com/office/drawing/2014/main" id="{2BA0AAB2-A58C-4BC7-990C-463C35EFE1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70B48D9E-A565-48AB-8192-F343B247C227}"/>
              </a:ext>
            </a:extLst>
          </p:cNvPr>
          <p:cNvGrpSpPr/>
          <p:nvPr/>
        </p:nvGrpSpPr>
        <p:grpSpPr>
          <a:xfrm>
            <a:off x="6463473" y="1648457"/>
            <a:ext cx="720000" cy="430244"/>
            <a:chOff x="6555416" y="4900731"/>
            <a:chExt cx="720000" cy="378515"/>
          </a:xfrm>
        </p:grpSpPr>
        <p:sp>
          <p:nvSpPr>
            <p:cNvPr id="641" name="四角形: 上の 2 つの角を丸める 640">
              <a:extLst>
                <a:ext uri="{FF2B5EF4-FFF2-40B4-BE49-F238E27FC236}">
                  <a16:creationId xmlns:a16="http://schemas.microsoft.com/office/drawing/2014/main" id="{98C3D269-0BAD-4BA9-8497-937FCBCCF8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642" name="四角形: 上の 2 つの角を丸める 641">
              <a:extLst>
                <a:ext uri="{FF2B5EF4-FFF2-40B4-BE49-F238E27FC236}">
                  <a16:creationId xmlns:a16="http://schemas.microsoft.com/office/drawing/2014/main" id="{FF883BCC-4685-448D-82C8-E60FF7D6CC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F5F991A8-564E-4102-9AA4-4FE2E415A306}"/>
              </a:ext>
            </a:extLst>
          </p:cNvPr>
          <p:cNvGrpSpPr/>
          <p:nvPr/>
        </p:nvGrpSpPr>
        <p:grpSpPr>
          <a:xfrm>
            <a:off x="5691945" y="671693"/>
            <a:ext cx="720000" cy="430244"/>
            <a:chOff x="6555416" y="4900731"/>
            <a:chExt cx="720000" cy="378515"/>
          </a:xfrm>
        </p:grpSpPr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2CF70189-8475-4C8B-94BF-D2A8F5BF22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9D102716-D166-4CC8-BCFB-F2D544784B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0BEAF147-4324-4548-BC75-E63E78F666FA}"/>
              </a:ext>
            </a:extLst>
          </p:cNvPr>
          <p:cNvGrpSpPr/>
          <p:nvPr/>
        </p:nvGrpSpPr>
        <p:grpSpPr>
          <a:xfrm>
            <a:off x="3421110" y="1134148"/>
            <a:ext cx="720000" cy="430244"/>
            <a:chOff x="6555416" y="4900731"/>
            <a:chExt cx="720000" cy="378515"/>
          </a:xfrm>
        </p:grpSpPr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B311263B-26F3-4877-A247-AB2E47D473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A06C57F4-CE52-4A08-8DB6-45B2E10ADE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293AB5E5-0917-445B-BDB0-5693BE9BA560}"/>
              </a:ext>
            </a:extLst>
          </p:cNvPr>
          <p:cNvGrpSpPr/>
          <p:nvPr/>
        </p:nvGrpSpPr>
        <p:grpSpPr>
          <a:xfrm>
            <a:off x="4977908" y="2068227"/>
            <a:ext cx="720000" cy="430244"/>
            <a:chOff x="6555416" y="4900731"/>
            <a:chExt cx="720000" cy="378515"/>
          </a:xfrm>
        </p:grpSpPr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F3A0CB39-F890-40B6-AD18-61F29CD3F6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FE0F83E0-5BCC-4647-B458-5346F80B19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7251910D-55DC-418F-A4AA-EB191B6A49A8}"/>
              </a:ext>
            </a:extLst>
          </p:cNvPr>
          <p:cNvGrpSpPr/>
          <p:nvPr/>
        </p:nvGrpSpPr>
        <p:grpSpPr>
          <a:xfrm>
            <a:off x="4235464" y="2068227"/>
            <a:ext cx="720000" cy="430244"/>
            <a:chOff x="6555416" y="4900731"/>
            <a:chExt cx="720000" cy="378515"/>
          </a:xfrm>
        </p:grpSpPr>
        <p:sp>
          <p:nvSpPr>
            <p:cNvPr id="653" name="四角形: 上の 2 つの角を丸める 652">
              <a:extLst>
                <a:ext uri="{FF2B5EF4-FFF2-40B4-BE49-F238E27FC236}">
                  <a16:creationId xmlns:a16="http://schemas.microsoft.com/office/drawing/2014/main" id="{EDC8ABEB-3115-4352-AD58-4A914E00A0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04E8C6B4-A358-49F4-87F9-2FDCC9BFD4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8E71AE75-DE73-4D8B-883E-1C18A10EECA8}"/>
              </a:ext>
            </a:extLst>
          </p:cNvPr>
          <p:cNvGrpSpPr/>
          <p:nvPr/>
        </p:nvGrpSpPr>
        <p:grpSpPr>
          <a:xfrm>
            <a:off x="5720858" y="2068227"/>
            <a:ext cx="720000" cy="430244"/>
            <a:chOff x="6555416" y="4900731"/>
            <a:chExt cx="720000" cy="378515"/>
          </a:xfrm>
        </p:grpSpPr>
        <p:sp>
          <p:nvSpPr>
            <p:cNvPr id="656" name="四角形: 上の 2 つの角を丸める 655">
              <a:extLst>
                <a:ext uri="{FF2B5EF4-FFF2-40B4-BE49-F238E27FC236}">
                  <a16:creationId xmlns:a16="http://schemas.microsoft.com/office/drawing/2014/main" id="{725AEFDA-5CA7-4AED-A064-C430BFC9FB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70ED9AC4-45C6-4EE7-939B-A125BD65E0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4541DCB7-F8B7-49EA-B9CB-82ADD464558C}"/>
              </a:ext>
            </a:extLst>
          </p:cNvPr>
          <p:cNvGrpSpPr/>
          <p:nvPr/>
        </p:nvGrpSpPr>
        <p:grpSpPr>
          <a:xfrm>
            <a:off x="4977908" y="1620552"/>
            <a:ext cx="720000" cy="430244"/>
            <a:chOff x="6555416" y="4900731"/>
            <a:chExt cx="720000" cy="378515"/>
          </a:xfrm>
        </p:grpSpPr>
        <p:sp>
          <p:nvSpPr>
            <p:cNvPr id="659" name="四角形: 上の 2 つの角を丸める 658">
              <a:extLst>
                <a:ext uri="{FF2B5EF4-FFF2-40B4-BE49-F238E27FC236}">
                  <a16:creationId xmlns:a16="http://schemas.microsoft.com/office/drawing/2014/main" id="{5772D694-C61C-45C4-A7D7-6819E70A40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82D98E40-3306-4FCC-BC04-97BA6F5A0E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29DC65DC-5F44-4C80-9F0A-3F415A829CB9}"/>
              </a:ext>
            </a:extLst>
          </p:cNvPr>
          <p:cNvGrpSpPr/>
          <p:nvPr/>
        </p:nvGrpSpPr>
        <p:grpSpPr>
          <a:xfrm>
            <a:off x="4235464" y="1620552"/>
            <a:ext cx="720000" cy="430244"/>
            <a:chOff x="6555416" y="4900731"/>
            <a:chExt cx="720000" cy="378515"/>
          </a:xfrm>
        </p:grpSpPr>
        <p:sp>
          <p:nvSpPr>
            <p:cNvPr id="662" name="四角形: 上の 2 つの角を丸める 661">
              <a:extLst>
                <a:ext uri="{FF2B5EF4-FFF2-40B4-BE49-F238E27FC236}">
                  <a16:creationId xmlns:a16="http://schemas.microsoft.com/office/drawing/2014/main" id="{C45CA9A2-09B1-4B31-B337-82E47A2350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663" name="四角形: 上の 2 つの角を丸める 662">
              <a:extLst>
                <a:ext uri="{FF2B5EF4-FFF2-40B4-BE49-F238E27FC236}">
                  <a16:creationId xmlns:a16="http://schemas.microsoft.com/office/drawing/2014/main" id="{A3F97A8C-E43F-4DA5-9935-D81F4D7833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4" name="グループ化 663">
            <a:extLst>
              <a:ext uri="{FF2B5EF4-FFF2-40B4-BE49-F238E27FC236}">
                <a16:creationId xmlns:a16="http://schemas.microsoft.com/office/drawing/2014/main" id="{EBF01D06-DA9E-4A01-AE68-211598C75CFE}"/>
              </a:ext>
            </a:extLst>
          </p:cNvPr>
          <p:cNvGrpSpPr/>
          <p:nvPr/>
        </p:nvGrpSpPr>
        <p:grpSpPr>
          <a:xfrm>
            <a:off x="5720858" y="1620552"/>
            <a:ext cx="720000" cy="430244"/>
            <a:chOff x="6555416" y="4900731"/>
            <a:chExt cx="720000" cy="378515"/>
          </a:xfrm>
        </p:grpSpPr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44F0CA78-1B4A-40F9-BFF4-FC82048996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666" name="四角形: 上の 2 つの角を丸める 665">
              <a:extLst>
                <a:ext uri="{FF2B5EF4-FFF2-40B4-BE49-F238E27FC236}">
                  <a16:creationId xmlns:a16="http://schemas.microsoft.com/office/drawing/2014/main" id="{153202E1-6D87-4778-B7EE-846BC6E1D4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7BA1F97D-1685-46B6-9467-BE2E7C727513}"/>
              </a:ext>
            </a:extLst>
          </p:cNvPr>
          <p:cNvGrpSpPr/>
          <p:nvPr/>
        </p:nvGrpSpPr>
        <p:grpSpPr>
          <a:xfrm>
            <a:off x="4977908" y="1163352"/>
            <a:ext cx="720000" cy="430244"/>
            <a:chOff x="6555416" y="4900731"/>
            <a:chExt cx="720000" cy="378515"/>
          </a:xfrm>
        </p:grpSpPr>
        <p:sp>
          <p:nvSpPr>
            <p:cNvPr id="668" name="四角形: 上の 2 つの角を丸める 667">
              <a:extLst>
                <a:ext uri="{FF2B5EF4-FFF2-40B4-BE49-F238E27FC236}">
                  <a16:creationId xmlns:a16="http://schemas.microsoft.com/office/drawing/2014/main" id="{A9610F6C-5361-4DB6-9E4C-1BB988AB49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F9889B1F-432D-4509-A26B-770C8D97C0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7FD68714-2929-40F0-8FDE-4C7C5B1A6E9F}"/>
              </a:ext>
            </a:extLst>
          </p:cNvPr>
          <p:cNvGrpSpPr/>
          <p:nvPr/>
        </p:nvGrpSpPr>
        <p:grpSpPr>
          <a:xfrm>
            <a:off x="4235464" y="1163352"/>
            <a:ext cx="720000" cy="430244"/>
            <a:chOff x="6555416" y="4900731"/>
            <a:chExt cx="720000" cy="378515"/>
          </a:xfrm>
        </p:grpSpPr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75FB2843-1AFE-4854-8CD3-5A63324D4B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435A1111-B71A-481D-92A8-37F9A6CB54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EE62A0C6-1105-4840-8A9C-74F42BBA939E}"/>
              </a:ext>
            </a:extLst>
          </p:cNvPr>
          <p:cNvGrpSpPr/>
          <p:nvPr/>
        </p:nvGrpSpPr>
        <p:grpSpPr>
          <a:xfrm>
            <a:off x="5720858" y="1163352"/>
            <a:ext cx="720000" cy="430244"/>
            <a:chOff x="6555416" y="4900731"/>
            <a:chExt cx="720000" cy="378515"/>
          </a:xfrm>
        </p:grpSpPr>
        <p:sp>
          <p:nvSpPr>
            <p:cNvPr id="674" name="四角形: 上の 2 つの角を丸める 673">
              <a:extLst>
                <a:ext uri="{FF2B5EF4-FFF2-40B4-BE49-F238E27FC236}">
                  <a16:creationId xmlns:a16="http://schemas.microsoft.com/office/drawing/2014/main" id="{9693C638-89DE-4389-9C26-309ED07E44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675" name="四角形: 上の 2 つの角を丸める 674">
              <a:extLst>
                <a:ext uri="{FF2B5EF4-FFF2-40B4-BE49-F238E27FC236}">
                  <a16:creationId xmlns:a16="http://schemas.microsoft.com/office/drawing/2014/main" id="{3CE59E01-6776-4CA7-9008-D8F9BACA16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381EC3-B176-464D-96A2-5651A2963D8E}"/>
              </a:ext>
            </a:extLst>
          </p:cNvPr>
          <p:cNvGrpSpPr/>
          <p:nvPr/>
        </p:nvGrpSpPr>
        <p:grpSpPr>
          <a:xfrm>
            <a:off x="1706563" y="117929"/>
            <a:ext cx="6492876" cy="6590392"/>
            <a:chOff x="1706563" y="117929"/>
            <a:chExt cx="6492876" cy="6590392"/>
          </a:xfrm>
        </p:grpSpPr>
        <p:grpSp>
          <p:nvGrpSpPr>
            <p:cNvPr id="180" name="グループ化 179"/>
            <p:cNvGrpSpPr/>
            <p:nvPr/>
          </p:nvGrpSpPr>
          <p:grpSpPr>
            <a:xfrm>
              <a:off x="2605769" y="1885724"/>
              <a:ext cx="1672545" cy="1961696"/>
              <a:chOff x="3114676" y="2640013"/>
              <a:chExt cx="2341563" cy="2746375"/>
            </a:xfrm>
          </p:grpSpPr>
          <p:sp>
            <p:nvSpPr>
              <p:cNvPr id="181" name="Freeform 3"/>
              <p:cNvSpPr>
                <a:spLocks/>
              </p:cNvSpPr>
              <p:nvPr/>
            </p:nvSpPr>
            <p:spPr bwMode="auto">
              <a:xfrm>
                <a:off x="4286251" y="3900488"/>
                <a:ext cx="404813" cy="630238"/>
              </a:xfrm>
              <a:custGeom>
                <a:avLst/>
                <a:gdLst>
                  <a:gd name="T0" fmla="*/ 85 w 255"/>
                  <a:gd name="T1" fmla="*/ 0 h 397"/>
                  <a:gd name="T2" fmla="*/ 0 w 255"/>
                  <a:gd name="T3" fmla="*/ 198 h 397"/>
                  <a:gd name="T4" fmla="*/ 28 w 255"/>
                  <a:gd name="T5" fmla="*/ 284 h 397"/>
                  <a:gd name="T6" fmla="*/ 28 w 255"/>
                  <a:gd name="T7" fmla="*/ 340 h 397"/>
                  <a:gd name="T8" fmla="*/ 85 w 255"/>
                  <a:gd name="T9" fmla="*/ 397 h 397"/>
                  <a:gd name="T10" fmla="*/ 141 w 255"/>
                  <a:gd name="T11" fmla="*/ 397 h 397"/>
                  <a:gd name="T12" fmla="*/ 255 w 255"/>
                  <a:gd name="T13" fmla="*/ 227 h 397"/>
                  <a:gd name="T14" fmla="*/ 198 w 255"/>
                  <a:gd name="T15" fmla="*/ 227 h 397"/>
                  <a:gd name="T16" fmla="*/ 198 w 255"/>
                  <a:gd name="T17" fmla="*/ 142 h 397"/>
                  <a:gd name="T18" fmla="*/ 141 w 255"/>
                  <a:gd name="T19" fmla="*/ 113 h 397"/>
                  <a:gd name="T20" fmla="*/ 141 w 255"/>
                  <a:gd name="T21" fmla="*/ 28 h 397"/>
                  <a:gd name="T22" fmla="*/ 85 w 255"/>
                  <a:gd name="T2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397">
                    <a:moveTo>
                      <a:pt x="85" y="0"/>
                    </a:moveTo>
                    <a:lnTo>
                      <a:pt x="0" y="198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85" y="397"/>
                    </a:lnTo>
                    <a:lnTo>
                      <a:pt x="141" y="397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98" y="142"/>
                    </a:lnTo>
                    <a:lnTo>
                      <a:pt x="141" y="113"/>
                    </a:lnTo>
                    <a:lnTo>
                      <a:pt x="141" y="28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2" name="Freeform 4"/>
              <p:cNvSpPr>
                <a:spLocks/>
              </p:cNvSpPr>
              <p:nvPr/>
            </p:nvSpPr>
            <p:spPr bwMode="auto">
              <a:xfrm>
                <a:off x="3656013" y="3765550"/>
                <a:ext cx="1079500" cy="1620838"/>
              </a:xfrm>
              <a:custGeom>
                <a:avLst/>
                <a:gdLst>
                  <a:gd name="T0" fmla="*/ 482 w 680"/>
                  <a:gd name="T1" fmla="*/ 85 h 1021"/>
                  <a:gd name="T2" fmla="*/ 453 w 680"/>
                  <a:gd name="T3" fmla="*/ 0 h 1021"/>
                  <a:gd name="T4" fmla="*/ 397 w 680"/>
                  <a:gd name="T5" fmla="*/ 0 h 1021"/>
                  <a:gd name="T6" fmla="*/ 283 w 680"/>
                  <a:gd name="T7" fmla="*/ 113 h 1021"/>
                  <a:gd name="T8" fmla="*/ 255 w 680"/>
                  <a:gd name="T9" fmla="*/ 369 h 1021"/>
                  <a:gd name="T10" fmla="*/ 283 w 680"/>
                  <a:gd name="T11" fmla="*/ 454 h 1021"/>
                  <a:gd name="T12" fmla="*/ 226 w 680"/>
                  <a:gd name="T13" fmla="*/ 539 h 1021"/>
                  <a:gd name="T14" fmla="*/ 141 w 680"/>
                  <a:gd name="T15" fmla="*/ 539 h 1021"/>
                  <a:gd name="T16" fmla="*/ 113 w 680"/>
                  <a:gd name="T17" fmla="*/ 510 h 1021"/>
                  <a:gd name="T18" fmla="*/ 56 w 680"/>
                  <a:gd name="T19" fmla="*/ 482 h 1021"/>
                  <a:gd name="T20" fmla="*/ 56 w 680"/>
                  <a:gd name="T21" fmla="*/ 567 h 1021"/>
                  <a:gd name="T22" fmla="*/ 0 w 680"/>
                  <a:gd name="T23" fmla="*/ 595 h 1021"/>
                  <a:gd name="T24" fmla="*/ 28 w 680"/>
                  <a:gd name="T25" fmla="*/ 652 h 1021"/>
                  <a:gd name="T26" fmla="*/ 0 w 680"/>
                  <a:gd name="T27" fmla="*/ 680 h 1021"/>
                  <a:gd name="T28" fmla="*/ 56 w 680"/>
                  <a:gd name="T29" fmla="*/ 680 h 1021"/>
                  <a:gd name="T30" fmla="*/ 85 w 680"/>
                  <a:gd name="T31" fmla="*/ 737 h 1021"/>
                  <a:gd name="T32" fmla="*/ 113 w 680"/>
                  <a:gd name="T33" fmla="*/ 737 h 1021"/>
                  <a:gd name="T34" fmla="*/ 141 w 680"/>
                  <a:gd name="T35" fmla="*/ 794 h 1021"/>
                  <a:gd name="T36" fmla="*/ 198 w 680"/>
                  <a:gd name="T37" fmla="*/ 794 h 1021"/>
                  <a:gd name="T38" fmla="*/ 226 w 680"/>
                  <a:gd name="T39" fmla="*/ 822 h 1021"/>
                  <a:gd name="T40" fmla="*/ 255 w 680"/>
                  <a:gd name="T41" fmla="*/ 822 h 1021"/>
                  <a:gd name="T42" fmla="*/ 312 w 680"/>
                  <a:gd name="T43" fmla="*/ 850 h 1021"/>
                  <a:gd name="T44" fmla="*/ 340 w 680"/>
                  <a:gd name="T45" fmla="*/ 879 h 1021"/>
                  <a:gd name="T46" fmla="*/ 397 w 680"/>
                  <a:gd name="T47" fmla="*/ 879 h 1021"/>
                  <a:gd name="T48" fmla="*/ 425 w 680"/>
                  <a:gd name="T49" fmla="*/ 935 h 1021"/>
                  <a:gd name="T50" fmla="*/ 510 w 680"/>
                  <a:gd name="T51" fmla="*/ 935 h 1021"/>
                  <a:gd name="T52" fmla="*/ 538 w 680"/>
                  <a:gd name="T53" fmla="*/ 992 h 1021"/>
                  <a:gd name="T54" fmla="*/ 595 w 680"/>
                  <a:gd name="T55" fmla="*/ 992 h 1021"/>
                  <a:gd name="T56" fmla="*/ 652 w 680"/>
                  <a:gd name="T57" fmla="*/ 1021 h 1021"/>
                  <a:gd name="T58" fmla="*/ 623 w 680"/>
                  <a:gd name="T59" fmla="*/ 935 h 1021"/>
                  <a:gd name="T60" fmla="*/ 680 w 680"/>
                  <a:gd name="T61" fmla="*/ 935 h 1021"/>
                  <a:gd name="T62" fmla="*/ 652 w 680"/>
                  <a:gd name="T63" fmla="*/ 907 h 1021"/>
                  <a:gd name="T64" fmla="*/ 652 w 680"/>
                  <a:gd name="T65" fmla="*/ 879 h 1021"/>
                  <a:gd name="T66" fmla="*/ 595 w 680"/>
                  <a:gd name="T67" fmla="*/ 850 h 1021"/>
                  <a:gd name="T68" fmla="*/ 567 w 680"/>
                  <a:gd name="T69" fmla="*/ 794 h 1021"/>
                  <a:gd name="T70" fmla="*/ 595 w 680"/>
                  <a:gd name="T71" fmla="*/ 737 h 1021"/>
                  <a:gd name="T72" fmla="*/ 567 w 680"/>
                  <a:gd name="T73" fmla="*/ 652 h 1021"/>
                  <a:gd name="T74" fmla="*/ 567 w 680"/>
                  <a:gd name="T75" fmla="*/ 567 h 1021"/>
                  <a:gd name="T76" fmla="*/ 510 w 680"/>
                  <a:gd name="T77" fmla="*/ 539 h 1021"/>
                  <a:gd name="T78" fmla="*/ 482 w 680"/>
                  <a:gd name="T79" fmla="*/ 482 h 1021"/>
                  <a:gd name="T80" fmla="*/ 425 w 680"/>
                  <a:gd name="T81" fmla="*/ 425 h 1021"/>
                  <a:gd name="T82" fmla="*/ 425 w 680"/>
                  <a:gd name="T83" fmla="*/ 369 h 1021"/>
                  <a:gd name="T84" fmla="*/ 397 w 680"/>
                  <a:gd name="T85" fmla="*/ 283 h 1021"/>
                  <a:gd name="T86" fmla="*/ 482 w 680"/>
                  <a:gd name="T87" fmla="*/ 85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80" h="1021">
                    <a:moveTo>
                      <a:pt x="482" y="85"/>
                    </a:moveTo>
                    <a:lnTo>
                      <a:pt x="453" y="0"/>
                    </a:lnTo>
                    <a:lnTo>
                      <a:pt x="397" y="0"/>
                    </a:lnTo>
                    <a:lnTo>
                      <a:pt x="283" y="113"/>
                    </a:lnTo>
                    <a:lnTo>
                      <a:pt x="255" y="369"/>
                    </a:lnTo>
                    <a:lnTo>
                      <a:pt x="283" y="454"/>
                    </a:lnTo>
                    <a:lnTo>
                      <a:pt x="226" y="539"/>
                    </a:lnTo>
                    <a:lnTo>
                      <a:pt x="141" y="539"/>
                    </a:lnTo>
                    <a:lnTo>
                      <a:pt x="113" y="510"/>
                    </a:lnTo>
                    <a:lnTo>
                      <a:pt x="56" y="482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85" y="737"/>
                    </a:lnTo>
                    <a:lnTo>
                      <a:pt x="113" y="737"/>
                    </a:lnTo>
                    <a:lnTo>
                      <a:pt x="141" y="794"/>
                    </a:lnTo>
                    <a:lnTo>
                      <a:pt x="198" y="794"/>
                    </a:lnTo>
                    <a:lnTo>
                      <a:pt x="226" y="822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340" y="879"/>
                    </a:lnTo>
                    <a:lnTo>
                      <a:pt x="397" y="879"/>
                    </a:lnTo>
                    <a:lnTo>
                      <a:pt x="425" y="935"/>
                    </a:lnTo>
                    <a:lnTo>
                      <a:pt x="510" y="935"/>
                    </a:lnTo>
                    <a:lnTo>
                      <a:pt x="538" y="992"/>
                    </a:lnTo>
                    <a:lnTo>
                      <a:pt x="595" y="992"/>
                    </a:lnTo>
                    <a:lnTo>
                      <a:pt x="652" y="1021"/>
                    </a:lnTo>
                    <a:lnTo>
                      <a:pt x="623" y="935"/>
                    </a:lnTo>
                    <a:lnTo>
                      <a:pt x="680" y="935"/>
                    </a:lnTo>
                    <a:lnTo>
                      <a:pt x="652" y="907"/>
                    </a:lnTo>
                    <a:lnTo>
                      <a:pt x="652" y="879"/>
                    </a:lnTo>
                    <a:lnTo>
                      <a:pt x="595" y="850"/>
                    </a:lnTo>
                    <a:lnTo>
                      <a:pt x="567" y="794"/>
                    </a:lnTo>
                    <a:lnTo>
                      <a:pt x="595" y="737"/>
                    </a:lnTo>
                    <a:lnTo>
                      <a:pt x="567" y="652"/>
                    </a:lnTo>
                    <a:lnTo>
                      <a:pt x="567" y="567"/>
                    </a:lnTo>
                    <a:lnTo>
                      <a:pt x="510" y="539"/>
                    </a:lnTo>
                    <a:lnTo>
                      <a:pt x="482" y="482"/>
                    </a:lnTo>
                    <a:lnTo>
                      <a:pt x="425" y="425"/>
                    </a:lnTo>
                    <a:lnTo>
                      <a:pt x="425" y="369"/>
                    </a:lnTo>
                    <a:lnTo>
                      <a:pt x="397" y="283"/>
                    </a:lnTo>
                    <a:lnTo>
                      <a:pt x="482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3" name="Freeform 5"/>
              <p:cNvSpPr>
                <a:spLocks/>
              </p:cNvSpPr>
              <p:nvPr/>
            </p:nvSpPr>
            <p:spPr bwMode="auto">
              <a:xfrm>
                <a:off x="4421188" y="3990975"/>
                <a:ext cx="674688" cy="630238"/>
              </a:xfrm>
              <a:custGeom>
                <a:avLst/>
                <a:gdLst>
                  <a:gd name="T0" fmla="*/ 170 w 425"/>
                  <a:gd name="T1" fmla="*/ 170 h 397"/>
                  <a:gd name="T2" fmla="*/ 198 w 425"/>
                  <a:gd name="T3" fmla="*/ 170 h 397"/>
                  <a:gd name="T4" fmla="*/ 198 w 425"/>
                  <a:gd name="T5" fmla="*/ 85 h 397"/>
                  <a:gd name="T6" fmla="*/ 255 w 425"/>
                  <a:gd name="T7" fmla="*/ 28 h 397"/>
                  <a:gd name="T8" fmla="*/ 340 w 425"/>
                  <a:gd name="T9" fmla="*/ 0 h 397"/>
                  <a:gd name="T10" fmla="*/ 397 w 425"/>
                  <a:gd name="T11" fmla="*/ 56 h 397"/>
                  <a:gd name="T12" fmla="*/ 425 w 425"/>
                  <a:gd name="T13" fmla="*/ 141 h 397"/>
                  <a:gd name="T14" fmla="*/ 368 w 425"/>
                  <a:gd name="T15" fmla="*/ 141 h 397"/>
                  <a:gd name="T16" fmla="*/ 368 w 425"/>
                  <a:gd name="T17" fmla="*/ 170 h 397"/>
                  <a:gd name="T18" fmla="*/ 397 w 425"/>
                  <a:gd name="T19" fmla="*/ 227 h 397"/>
                  <a:gd name="T20" fmla="*/ 340 w 425"/>
                  <a:gd name="T21" fmla="*/ 227 h 397"/>
                  <a:gd name="T22" fmla="*/ 368 w 425"/>
                  <a:gd name="T23" fmla="*/ 283 h 397"/>
                  <a:gd name="T24" fmla="*/ 311 w 425"/>
                  <a:gd name="T25" fmla="*/ 283 h 397"/>
                  <a:gd name="T26" fmla="*/ 311 w 425"/>
                  <a:gd name="T27" fmla="*/ 227 h 397"/>
                  <a:gd name="T28" fmla="*/ 255 w 425"/>
                  <a:gd name="T29" fmla="*/ 283 h 397"/>
                  <a:gd name="T30" fmla="*/ 198 w 425"/>
                  <a:gd name="T31" fmla="*/ 283 h 397"/>
                  <a:gd name="T32" fmla="*/ 170 w 425"/>
                  <a:gd name="T33" fmla="*/ 368 h 397"/>
                  <a:gd name="T34" fmla="*/ 141 w 425"/>
                  <a:gd name="T35" fmla="*/ 397 h 397"/>
                  <a:gd name="T36" fmla="*/ 113 w 425"/>
                  <a:gd name="T37" fmla="*/ 368 h 397"/>
                  <a:gd name="T38" fmla="*/ 85 w 425"/>
                  <a:gd name="T39" fmla="*/ 397 h 397"/>
                  <a:gd name="T40" fmla="*/ 56 w 425"/>
                  <a:gd name="T41" fmla="*/ 368 h 397"/>
                  <a:gd name="T42" fmla="*/ 28 w 425"/>
                  <a:gd name="T43" fmla="*/ 397 h 397"/>
                  <a:gd name="T44" fmla="*/ 0 w 425"/>
                  <a:gd name="T45" fmla="*/ 340 h 397"/>
                  <a:gd name="T46" fmla="*/ 56 w 425"/>
                  <a:gd name="T47" fmla="*/ 340 h 397"/>
                  <a:gd name="T48" fmla="*/ 170 w 425"/>
                  <a:gd name="T49" fmla="*/ 17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5" h="397">
                    <a:moveTo>
                      <a:pt x="170" y="170"/>
                    </a:moveTo>
                    <a:lnTo>
                      <a:pt x="198" y="170"/>
                    </a:lnTo>
                    <a:lnTo>
                      <a:pt x="198" y="85"/>
                    </a:lnTo>
                    <a:lnTo>
                      <a:pt x="255" y="28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425" y="141"/>
                    </a:lnTo>
                    <a:lnTo>
                      <a:pt x="368" y="141"/>
                    </a:lnTo>
                    <a:lnTo>
                      <a:pt x="368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68" y="283"/>
                    </a:lnTo>
                    <a:lnTo>
                      <a:pt x="311" y="283"/>
                    </a:lnTo>
                    <a:lnTo>
                      <a:pt x="311" y="227"/>
                    </a:lnTo>
                    <a:lnTo>
                      <a:pt x="255" y="283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141" y="397"/>
                    </a:lnTo>
                    <a:lnTo>
                      <a:pt x="113" y="368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17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4" name="Freeform 6"/>
              <p:cNvSpPr>
                <a:spLocks/>
              </p:cNvSpPr>
              <p:nvPr/>
            </p:nvSpPr>
            <p:spPr bwMode="auto">
              <a:xfrm>
                <a:off x="3295651" y="2820988"/>
                <a:ext cx="134938" cy="134938"/>
              </a:xfrm>
              <a:custGeom>
                <a:avLst/>
                <a:gdLst>
                  <a:gd name="T0" fmla="*/ 0 w 85"/>
                  <a:gd name="T1" fmla="*/ 0 h 85"/>
                  <a:gd name="T2" fmla="*/ 28 w 85"/>
                  <a:gd name="T3" fmla="*/ 0 h 85"/>
                  <a:gd name="T4" fmla="*/ 85 w 85"/>
                  <a:gd name="T5" fmla="*/ 0 h 85"/>
                  <a:gd name="T6" fmla="*/ 85 w 85"/>
                  <a:gd name="T7" fmla="*/ 56 h 85"/>
                  <a:gd name="T8" fmla="*/ 28 w 85"/>
                  <a:gd name="T9" fmla="*/ 85 h 85"/>
                  <a:gd name="T10" fmla="*/ 0 w 85"/>
                  <a:gd name="T11" fmla="*/ 28 h 85"/>
                  <a:gd name="T12" fmla="*/ 0 w 85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0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85" y="56"/>
                    </a:lnTo>
                    <a:lnTo>
                      <a:pt x="28" y="85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5" name="Freeform 7"/>
              <p:cNvSpPr>
                <a:spLocks/>
              </p:cNvSpPr>
              <p:nvPr/>
            </p:nvSpPr>
            <p:spPr bwMode="auto">
              <a:xfrm>
                <a:off x="3790951" y="2865438"/>
                <a:ext cx="223838" cy="269875"/>
              </a:xfrm>
              <a:custGeom>
                <a:avLst/>
                <a:gdLst>
                  <a:gd name="T0" fmla="*/ 28 w 141"/>
                  <a:gd name="T1" fmla="*/ 0 h 170"/>
                  <a:gd name="T2" fmla="*/ 0 w 141"/>
                  <a:gd name="T3" fmla="*/ 57 h 170"/>
                  <a:gd name="T4" fmla="*/ 28 w 141"/>
                  <a:gd name="T5" fmla="*/ 113 h 170"/>
                  <a:gd name="T6" fmla="*/ 56 w 141"/>
                  <a:gd name="T7" fmla="*/ 170 h 170"/>
                  <a:gd name="T8" fmla="*/ 113 w 141"/>
                  <a:gd name="T9" fmla="*/ 170 h 170"/>
                  <a:gd name="T10" fmla="*/ 141 w 141"/>
                  <a:gd name="T11" fmla="*/ 142 h 170"/>
                  <a:gd name="T12" fmla="*/ 141 w 141"/>
                  <a:gd name="T13" fmla="*/ 57 h 170"/>
                  <a:gd name="T14" fmla="*/ 85 w 141"/>
                  <a:gd name="T15" fmla="*/ 0 h 170"/>
                  <a:gd name="T16" fmla="*/ 28 w 141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70">
                    <a:moveTo>
                      <a:pt x="28" y="0"/>
                    </a:moveTo>
                    <a:lnTo>
                      <a:pt x="0" y="57"/>
                    </a:lnTo>
                    <a:lnTo>
                      <a:pt x="28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41" y="142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6" name="Freeform 8"/>
              <p:cNvSpPr>
                <a:spLocks/>
              </p:cNvSpPr>
              <p:nvPr/>
            </p:nvSpPr>
            <p:spPr bwMode="auto">
              <a:xfrm>
                <a:off x="3835401" y="3360738"/>
                <a:ext cx="179388" cy="269875"/>
              </a:xfrm>
              <a:custGeom>
                <a:avLst/>
                <a:gdLst>
                  <a:gd name="T0" fmla="*/ 57 w 113"/>
                  <a:gd name="T1" fmla="*/ 0 h 170"/>
                  <a:gd name="T2" fmla="*/ 28 w 113"/>
                  <a:gd name="T3" fmla="*/ 28 h 170"/>
                  <a:gd name="T4" fmla="*/ 28 w 113"/>
                  <a:gd name="T5" fmla="*/ 57 h 170"/>
                  <a:gd name="T6" fmla="*/ 0 w 113"/>
                  <a:gd name="T7" fmla="*/ 113 h 170"/>
                  <a:gd name="T8" fmla="*/ 57 w 113"/>
                  <a:gd name="T9" fmla="*/ 170 h 170"/>
                  <a:gd name="T10" fmla="*/ 85 w 113"/>
                  <a:gd name="T11" fmla="*/ 170 h 170"/>
                  <a:gd name="T12" fmla="*/ 113 w 113"/>
                  <a:gd name="T13" fmla="*/ 113 h 170"/>
                  <a:gd name="T14" fmla="*/ 113 w 113"/>
                  <a:gd name="T15" fmla="*/ 85 h 170"/>
                  <a:gd name="T16" fmla="*/ 85 w 113"/>
                  <a:gd name="T17" fmla="*/ 28 h 170"/>
                  <a:gd name="T18" fmla="*/ 85 w 113"/>
                  <a:gd name="T19" fmla="*/ 0 h 170"/>
                  <a:gd name="T20" fmla="*/ 57 w 113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70">
                    <a:moveTo>
                      <a:pt x="57" y="0"/>
                    </a:moveTo>
                    <a:lnTo>
                      <a:pt x="28" y="28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7" name="Freeform 9"/>
              <p:cNvSpPr>
                <a:spLocks/>
              </p:cNvSpPr>
              <p:nvPr/>
            </p:nvSpPr>
            <p:spPr bwMode="auto">
              <a:xfrm>
                <a:off x="4375151" y="3586163"/>
                <a:ext cx="585788" cy="674688"/>
              </a:xfrm>
              <a:custGeom>
                <a:avLst/>
                <a:gdLst>
                  <a:gd name="T0" fmla="*/ 227 w 369"/>
                  <a:gd name="T1" fmla="*/ 425 h 425"/>
                  <a:gd name="T2" fmla="*/ 227 w 369"/>
                  <a:gd name="T3" fmla="*/ 340 h 425"/>
                  <a:gd name="T4" fmla="*/ 284 w 369"/>
                  <a:gd name="T5" fmla="*/ 283 h 425"/>
                  <a:gd name="T6" fmla="*/ 369 w 369"/>
                  <a:gd name="T7" fmla="*/ 255 h 425"/>
                  <a:gd name="T8" fmla="*/ 312 w 369"/>
                  <a:gd name="T9" fmla="*/ 198 h 425"/>
                  <a:gd name="T10" fmla="*/ 312 w 369"/>
                  <a:gd name="T11" fmla="*/ 85 h 425"/>
                  <a:gd name="T12" fmla="*/ 255 w 369"/>
                  <a:gd name="T13" fmla="*/ 56 h 425"/>
                  <a:gd name="T14" fmla="*/ 227 w 369"/>
                  <a:gd name="T15" fmla="*/ 28 h 425"/>
                  <a:gd name="T16" fmla="*/ 199 w 369"/>
                  <a:gd name="T17" fmla="*/ 0 h 425"/>
                  <a:gd name="T18" fmla="*/ 199 w 369"/>
                  <a:gd name="T19" fmla="*/ 56 h 425"/>
                  <a:gd name="T20" fmla="*/ 170 w 369"/>
                  <a:gd name="T21" fmla="*/ 56 h 425"/>
                  <a:gd name="T22" fmla="*/ 142 w 369"/>
                  <a:gd name="T23" fmla="*/ 0 h 425"/>
                  <a:gd name="T24" fmla="*/ 114 w 369"/>
                  <a:gd name="T25" fmla="*/ 28 h 425"/>
                  <a:gd name="T26" fmla="*/ 142 w 369"/>
                  <a:gd name="T27" fmla="*/ 56 h 425"/>
                  <a:gd name="T28" fmla="*/ 114 w 369"/>
                  <a:gd name="T29" fmla="*/ 85 h 425"/>
                  <a:gd name="T30" fmla="*/ 85 w 369"/>
                  <a:gd name="T31" fmla="*/ 28 h 425"/>
                  <a:gd name="T32" fmla="*/ 0 w 369"/>
                  <a:gd name="T33" fmla="*/ 113 h 425"/>
                  <a:gd name="T34" fmla="*/ 29 w 369"/>
                  <a:gd name="T35" fmla="*/ 198 h 425"/>
                  <a:gd name="T36" fmla="*/ 85 w 369"/>
                  <a:gd name="T37" fmla="*/ 226 h 425"/>
                  <a:gd name="T38" fmla="*/ 85 w 369"/>
                  <a:gd name="T39" fmla="*/ 311 h 425"/>
                  <a:gd name="T40" fmla="*/ 142 w 369"/>
                  <a:gd name="T41" fmla="*/ 340 h 425"/>
                  <a:gd name="T42" fmla="*/ 142 w 369"/>
                  <a:gd name="T43" fmla="*/ 425 h 425"/>
                  <a:gd name="T44" fmla="*/ 227 w 369"/>
                  <a:gd name="T4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425">
                    <a:moveTo>
                      <a:pt x="227" y="425"/>
                    </a:moveTo>
                    <a:lnTo>
                      <a:pt x="227" y="340"/>
                    </a:lnTo>
                    <a:lnTo>
                      <a:pt x="284" y="283"/>
                    </a:lnTo>
                    <a:lnTo>
                      <a:pt x="369" y="255"/>
                    </a:lnTo>
                    <a:lnTo>
                      <a:pt x="312" y="198"/>
                    </a:lnTo>
                    <a:lnTo>
                      <a:pt x="312" y="85"/>
                    </a:lnTo>
                    <a:lnTo>
                      <a:pt x="255" y="56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99" y="56"/>
                    </a:lnTo>
                    <a:lnTo>
                      <a:pt x="170" y="56"/>
                    </a:lnTo>
                    <a:lnTo>
                      <a:pt x="142" y="0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14" y="85"/>
                    </a:lnTo>
                    <a:lnTo>
                      <a:pt x="85" y="28"/>
                    </a:lnTo>
                    <a:lnTo>
                      <a:pt x="0" y="113"/>
                    </a:lnTo>
                    <a:lnTo>
                      <a:pt x="29" y="198"/>
                    </a:lnTo>
                    <a:lnTo>
                      <a:pt x="85" y="226"/>
                    </a:lnTo>
                    <a:lnTo>
                      <a:pt x="85" y="311"/>
                    </a:lnTo>
                    <a:lnTo>
                      <a:pt x="142" y="340"/>
                    </a:lnTo>
                    <a:lnTo>
                      <a:pt x="142" y="425"/>
                    </a:lnTo>
                    <a:lnTo>
                      <a:pt x="227" y="42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8" name="Freeform 10"/>
              <p:cNvSpPr>
                <a:spLocks/>
              </p:cNvSpPr>
              <p:nvPr/>
            </p:nvSpPr>
            <p:spPr bwMode="auto">
              <a:xfrm>
                <a:off x="3114676" y="3090863"/>
                <a:ext cx="1125538" cy="1530350"/>
              </a:xfrm>
              <a:custGeom>
                <a:avLst/>
                <a:gdLst>
                  <a:gd name="T0" fmla="*/ 454 w 709"/>
                  <a:gd name="T1" fmla="*/ 935 h 964"/>
                  <a:gd name="T2" fmla="*/ 454 w 709"/>
                  <a:gd name="T3" fmla="*/ 879 h 964"/>
                  <a:gd name="T4" fmla="*/ 426 w 709"/>
                  <a:gd name="T5" fmla="*/ 850 h 964"/>
                  <a:gd name="T6" fmla="*/ 454 w 709"/>
                  <a:gd name="T7" fmla="*/ 794 h 964"/>
                  <a:gd name="T8" fmla="*/ 454 w 709"/>
                  <a:gd name="T9" fmla="*/ 737 h 964"/>
                  <a:gd name="T10" fmla="*/ 341 w 709"/>
                  <a:gd name="T11" fmla="*/ 708 h 964"/>
                  <a:gd name="T12" fmla="*/ 341 w 709"/>
                  <a:gd name="T13" fmla="*/ 652 h 964"/>
                  <a:gd name="T14" fmla="*/ 227 w 709"/>
                  <a:gd name="T15" fmla="*/ 652 h 964"/>
                  <a:gd name="T16" fmla="*/ 199 w 709"/>
                  <a:gd name="T17" fmla="*/ 680 h 964"/>
                  <a:gd name="T18" fmla="*/ 171 w 709"/>
                  <a:gd name="T19" fmla="*/ 652 h 964"/>
                  <a:gd name="T20" fmla="*/ 199 w 709"/>
                  <a:gd name="T21" fmla="*/ 623 h 964"/>
                  <a:gd name="T22" fmla="*/ 199 w 709"/>
                  <a:gd name="T23" fmla="*/ 595 h 964"/>
                  <a:gd name="T24" fmla="*/ 199 w 709"/>
                  <a:gd name="T25" fmla="*/ 538 h 964"/>
                  <a:gd name="T26" fmla="*/ 171 w 709"/>
                  <a:gd name="T27" fmla="*/ 510 h 964"/>
                  <a:gd name="T28" fmla="*/ 114 w 709"/>
                  <a:gd name="T29" fmla="*/ 510 h 964"/>
                  <a:gd name="T30" fmla="*/ 57 w 709"/>
                  <a:gd name="T31" fmla="*/ 425 h 964"/>
                  <a:gd name="T32" fmla="*/ 57 w 709"/>
                  <a:gd name="T33" fmla="*/ 312 h 964"/>
                  <a:gd name="T34" fmla="*/ 29 w 709"/>
                  <a:gd name="T35" fmla="*/ 283 h 964"/>
                  <a:gd name="T36" fmla="*/ 57 w 709"/>
                  <a:gd name="T37" fmla="*/ 227 h 964"/>
                  <a:gd name="T38" fmla="*/ 0 w 709"/>
                  <a:gd name="T39" fmla="*/ 170 h 964"/>
                  <a:gd name="T40" fmla="*/ 0 w 709"/>
                  <a:gd name="T41" fmla="*/ 113 h 964"/>
                  <a:gd name="T42" fmla="*/ 57 w 709"/>
                  <a:gd name="T43" fmla="*/ 85 h 964"/>
                  <a:gd name="T44" fmla="*/ 29 w 709"/>
                  <a:gd name="T45" fmla="*/ 0 h 964"/>
                  <a:gd name="T46" fmla="*/ 142 w 709"/>
                  <a:gd name="T47" fmla="*/ 56 h 964"/>
                  <a:gd name="T48" fmla="*/ 171 w 709"/>
                  <a:gd name="T49" fmla="*/ 113 h 964"/>
                  <a:gd name="T50" fmla="*/ 142 w 709"/>
                  <a:gd name="T51" fmla="*/ 141 h 964"/>
                  <a:gd name="T52" fmla="*/ 142 w 709"/>
                  <a:gd name="T53" fmla="*/ 170 h 964"/>
                  <a:gd name="T54" fmla="*/ 114 w 709"/>
                  <a:gd name="T55" fmla="*/ 198 h 964"/>
                  <a:gd name="T56" fmla="*/ 142 w 709"/>
                  <a:gd name="T57" fmla="*/ 227 h 964"/>
                  <a:gd name="T58" fmla="*/ 142 w 709"/>
                  <a:gd name="T59" fmla="*/ 283 h 964"/>
                  <a:gd name="T60" fmla="*/ 227 w 709"/>
                  <a:gd name="T61" fmla="*/ 312 h 964"/>
                  <a:gd name="T62" fmla="*/ 341 w 709"/>
                  <a:gd name="T63" fmla="*/ 312 h 964"/>
                  <a:gd name="T64" fmla="*/ 369 w 709"/>
                  <a:gd name="T65" fmla="*/ 312 h 964"/>
                  <a:gd name="T66" fmla="*/ 369 w 709"/>
                  <a:gd name="T67" fmla="*/ 368 h 964"/>
                  <a:gd name="T68" fmla="*/ 341 w 709"/>
                  <a:gd name="T69" fmla="*/ 425 h 964"/>
                  <a:gd name="T70" fmla="*/ 312 w 709"/>
                  <a:gd name="T71" fmla="*/ 397 h 964"/>
                  <a:gd name="T72" fmla="*/ 312 w 709"/>
                  <a:gd name="T73" fmla="*/ 368 h 964"/>
                  <a:gd name="T74" fmla="*/ 256 w 709"/>
                  <a:gd name="T75" fmla="*/ 397 h 964"/>
                  <a:gd name="T76" fmla="*/ 284 w 709"/>
                  <a:gd name="T77" fmla="*/ 453 h 964"/>
                  <a:gd name="T78" fmla="*/ 284 w 709"/>
                  <a:gd name="T79" fmla="*/ 425 h 964"/>
                  <a:gd name="T80" fmla="*/ 312 w 709"/>
                  <a:gd name="T81" fmla="*/ 425 h 964"/>
                  <a:gd name="T82" fmla="*/ 341 w 709"/>
                  <a:gd name="T83" fmla="*/ 482 h 964"/>
                  <a:gd name="T84" fmla="*/ 426 w 709"/>
                  <a:gd name="T85" fmla="*/ 510 h 964"/>
                  <a:gd name="T86" fmla="*/ 426 w 709"/>
                  <a:gd name="T87" fmla="*/ 482 h 964"/>
                  <a:gd name="T88" fmla="*/ 482 w 709"/>
                  <a:gd name="T89" fmla="*/ 510 h 964"/>
                  <a:gd name="T90" fmla="*/ 539 w 709"/>
                  <a:gd name="T91" fmla="*/ 482 h 964"/>
                  <a:gd name="T92" fmla="*/ 567 w 709"/>
                  <a:gd name="T93" fmla="*/ 453 h 964"/>
                  <a:gd name="T94" fmla="*/ 539 w 709"/>
                  <a:gd name="T95" fmla="*/ 397 h 964"/>
                  <a:gd name="T96" fmla="*/ 596 w 709"/>
                  <a:gd name="T97" fmla="*/ 397 h 964"/>
                  <a:gd name="T98" fmla="*/ 624 w 709"/>
                  <a:gd name="T99" fmla="*/ 425 h 964"/>
                  <a:gd name="T100" fmla="*/ 624 w 709"/>
                  <a:gd name="T101" fmla="*/ 397 h 964"/>
                  <a:gd name="T102" fmla="*/ 681 w 709"/>
                  <a:gd name="T103" fmla="*/ 397 h 964"/>
                  <a:gd name="T104" fmla="*/ 709 w 709"/>
                  <a:gd name="T105" fmla="*/ 453 h 964"/>
                  <a:gd name="T106" fmla="*/ 624 w 709"/>
                  <a:gd name="T107" fmla="*/ 538 h 964"/>
                  <a:gd name="T108" fmla="*/ 596 w 709"/>
                  <a:gd name="T109" fmla="*/ 794 h 964"/>
                  <a:gd name="T110" fmla="*/ 624 w 709"/>
                  <a:gd name="T111" fmla="*/ 879 h 964"/>
                  <a:gd name="T112" fmla="*/ 567 w 709"/>
                  <a:gd name="T113" fmla="*/ 964 h 964"/>
                  <a:gd name="T114" fmla="*/ 482 w 709"/>
                  <a:gd name="T115" fmla="*/ 964 h 964"/>
                  <a:gd name="T116" fmla="*/ 454 w 709"/>
                  <a:gd name="T117" fmla="*/ 935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9" h="964">
                    <a:moveTo>
                      <a:pt x="454" y="935"/>
                    </a:moveTo>
                    <a:lnTo>
                      <a:pt x="454" y="879"/>
                    </a:lnTo>
                    <a:lnTo>
                      <a:pt x="426" y="850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341" y="708"/>
                    </a:lnTo>
                    <a:lnTo>
                      <a:pt x="341" y="652"/>
                    </a:lnTo>
                    <a:lnTo>
                      <a:pt x="227" y="652"/>
                    </a:lnTo>
                    <a:lnTo>
                      <a:pt x="199" y="680"/>
                    </a:lnTo>
                    <a:lnTo>
                      <a:pt x="171" y="652"/>
                    </a:lnTo>
                    <a:lnTo>
                      <a:pt x="199" y="623"/>
                    </a:lnTo>
                    <a:lnTo>
                      <a:pt x="199" y="595"/>
                    </a:lnTo>
                    <a:lnTo>
                      <a:pt x="199" y="538"/>
                    </a:lnTo>
                    <a:lnTo>
                      <a:pt x="171" y="510"/>
                    </a:lnTo>
                    <a:lnTo>
                      <a:pt x="114" y="510"/>
                    </a:lnTo>
                    <a:lnTo>
                      <a:pt x="57" y="425"/>
                    </a:lnTo>
                    <a:lnTo>
                      <a:pt x="57" y="312"/>
                    </a:lnTo>
                    <a:lnTo>
                      <a:pt x="29" y="283"/>
                    </a:lnTo>
                    <a:lnTo>
                      <a:pt x="57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29" y="0"/>
                    </a:lnTo>
                    <a:lnTo>
                      <a:pt x="142" y="56"/>
                    </a:lnTo>
                    <a:lnTo>
                      <a:pt x="171" y="113"/>
                    </a:lnTo>
                    <a:lnTo>
                      <a:pt x="142" y="141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227" y="312"/>
                    </a:lnTo>
                    <a:lnTo>
                      <a:pt x="341" y="312"/>
                    </a:lnTo>
                    <a:lnTo>
                      <a:pt x="369" y="312"/>
                    </a:lnTo>
                    <a:lnTo>
                      <a:pt x="369" y="368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256" y="397"/>
                    </a:lnTo>
                    <a:lnTo>
                      <a:pt x="284" y="453"/>
                    </a:lnTo>
                    <a:lnTo>
                      <a:pt x="284" y="425"/>
                    </a:lnTo>
                    <a:lnTo>
                      <a:pt x="312" y="425"/>
                    </a:lnTo>
                    <a:lnTo>
                      <a:pt x="341" y="482"/>
                    </a:lnTo>
                    <a:lnTo>
                      <a:pt x="426" y="510"/>
                    </a:lnTo>
                    <a:lnTo>
                      <a:pt x="426" y="482"/>
                    </a:lnTo>
                    <a:lnTo>
                      <a:pt x="482" y="510"/>
                    </a:lnTo>
                    <a:lnTo>
                      <a:pt x="539" y="482"/>
                    </a:lnTo>
                    <a:lnTo>
                      <a:pt x="567" y="453"/>
                    </a:lnTo>
                    <a:lnTo>
                      <a:pt x="539" y="397"/>
                    </a:lnTo>
                    <a:lnTo>
                      <a:pt x="596" y="397"/>
                    </a:lnTo>
                    <a:lnTo>
                      <a:pt x="624" y="425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709" y="453"/>
                    </a:lnTo>
                    <a:lnTo>
                      <a:pt x="624" y="538"/>
                    </a:lnTo>
                    <a:lnTo>
                      <a:pt x="596" y="794"/>
                    </a:lnTo>
                    <a:lnTo>
                      <a:pt x="624" y="879"/>
                    </a:lnTo>
                    <a:lnTo>
                      <a:pt x="567" y="964"/>
                    </a:lnTo>
                    <a:lnTo>
                      <a:pt x="482" y="964"/>
                    </a:lnTo>
                    <a:lnTo>
                      <a:pt x="454" y="93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9" name="Freeform 36"/>
              <p:cNvSpPr>
                <a:spLocks/>
              </p:cNvSpPr>
              <p:nvPr/>
            </p:nvSpPr>
            <p:spPr bwMode="auto">
              <a:xfrm>
                <a:off x="4691063" y="3540125"/>
                <a:ext cx="674688" cy="765175"/>
              </a:xfrm>
              <a:custGeom>
                <a:avLst/>
                <a:gdLst>
                  <a:gd name="T0" fmla="*/ 28 w 425"/>
                  <a:gd name="T1" fmla="*/ 57 h 482"/>
                  <a:gd name="T2" fmla="*/ 0 w 425"/>
                  <a:gd name="T3" fmla="*/ 0 h 482"/>
                  <a:gd name="T4" fmla="*/ 56 w 425"/>
                  <a:gd name="T5" fmla="*/ 0 h 482"/>
                  <a:gd name="T6" fmla="*/ 113 w 425"/>
                  <a:gd name="T7" fmla="*/ 29 h 482"/>
                  <a:gd name="T8" fmla="*/ 198 w 425"/>
                  <a:gd name="T9" fmla="*/ 29 h 482"/>
                  <a:gd name="T10" fmla="*/ 198 w 425"/>
                  <a:gd name="T11" fmla="*/ 57 h 482"/>
                  <a:gd name="T12" fmla="*/ 255 w 425"/>
                  <a:gd name="T13" fmla="*/ 85 h 482"/>
                  <a:gd name="T14" fmla="*/ 283 w 425"/>
                  <a:gd name="T15" fmla="*/ 142 h 482"/>
                  <a:gd name="T16" fmla="*/ 340 w 425"/>
                  <a:gd name="T17" fmla="*/ 170 h 482"/>
                  <a:gd name="T18" fmla="*/ 397 w 425"/>
                  <a:gd name="T19" fmla="*/ 255 h 482"/>
                  <a:gd name="T20" fmla="*/ 397 w 425"/>
                  <a:gd name="T21" fmla="*/ 312 h 482"/>
                  <a:gd name="T22" fmla="*/ 425 w 425"/>
                  <a:gd name="T23" fmla="*/ 340 h 482"/>
                  <a:gd name="T24" fmla="*/ 397 w 425"/>
                  <a:gd name="T25" fmla="*/ 397 h 482"/>
                  <a:gd name="T26" fmla="*/ 368 w 425"/>
                  <a:gd name="T27" fmla="*/ 397 h 482"/>
                  <a:gd name="T28" fmla="*/ 312 w 425"/>
                  <a:gd name="T29" fmla="*/ 312 h 482"/>
                  <a:gd name="T30" fmla="*/ 283 w 425"/>
                  <a:gd name="T31" fmla="*/ 312 h 482"/>
                  <a:gd name="T32" fmla="*/ 340 w 425"/>
                  <a:gd name="T33" fmla="*/ 397 h 482"/>
                  <a:gd name="T34" fmla="*/ 340 w 425"/>
                  <a:gd name="T35" fmla="*/ 454 h 482"/>
                  <a:gd name="T36" fmla="*/ 312 w 425"/>
                  <a:gd name="T37" fmla="*/ 482 h 482"/>
                  <a:gd name="T38" fmla="*/ 283 w 425"/>
                  <a:gd name="T39" fmla="*/ 425 h 482"/>
                  <a:gd name="T40" fmla="*/ 255 w 425"/>
                  <a:gd name="T41" fmla="*/ 425 h 482"/>
                  <a:gd name="T42" fmla="*/ 227 w 425"/>
                  <a:gd name="T43" fmla="*/ 340 h 482"/>
                  <a:gd name="T44" fmla="*/ 170 w 425"/>
                  <a:gd name="T45" fmla="*/ 284 h 482"/>
                  <a:gd name="T46" fmla="*/ 113 w 425"/>
                  <a:gd name="T47" fmla="*/ 227 h 482"/>
                  <a:gd name="T48" fmla="*/ 113 w 425"/>
                  <a:gd name="T49" fmla="*/ 114 h 482"/>
                  <a:gd name="T50" fmla="*/ 56 w 425"/>
                  <a:gd name="T51" fmla="*/ 85 h 482"/>
                  <a:gd name="T52" fmla="*/ 28 w 425"/>
                  <a:gd name="T53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5" h="482">
                    <a:moveTo>
                      <a:pt x="28" y="57"/>
                    </a:moveTo>
                    <a:lnTo>
                      <a:pt x="0" y="0"/>
                    </a:lnTo>
                    <a:lnTo>
                      <a:pt x="56" y="0"/>
                    </a:lnTo>
                    <a:lnTo>
                      <a:pt x="113" y="29"/>
                    </a:lnTo>
                    <a:lnTo>
                      <a:pt x="198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40" y="170"/>
                    </a:lnTo>
                    <a:lnTo>
                      <a:pt x="397" y="255"/>
                    </a:lnTo>
                    <a:lnTo>
                      <a:pt x="397" y="312"/>
                    </a:lnTo>
                    <a:lnTo>
                      <a:pt x="425" y="340"/>
                    </a:lnTo>
                    <a:lnTo>
                      <a:pt x="397" y="397"/>
                    </a:lnTo>
                    <a:lnTo>
                      <a:pt x="368" y="397"/>
                    </a:lnTo>
                    <a:lnTo>
                      <a:pt x="312" y="312"/>
                    </a:lnTo>
                    <a:lnTo>
                      <a:pt x="283" y="312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312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227" y="340"/>
                    </a:lnTo>
                    <a:lnTo>
                      <a:pt x="170" y="284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56" y="85"/>
                    </a:lnTo>
                    <a:lnTo>
                      <a:pt x="28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0" name="Freeform 40"/>
              <p:cNvSpPr>
                <a:spLocks/>
              </p:cNvSpPr>
              <p:nvPr/>
            </p:nvSpPr>
            <p:spPr bwMode="auto">
              <a:xfrm>
                <a:off x="4105276" y="2640013"/>
                <a:ext cx="1350963" cy="946150"/>
              </a:xfrm>
              <a:custGeom>
                <a:avLst/>
                <a:gdLst>
                  <a:gd name="T0" fmla="*/ 709 w 851"/>
                  <a:gd name="T1" fmla="*/ 199 h 596"/>
                  <a:gd name="T2" fmla="*/ 709 w 851"/>
                  <a:gd name="T3" fmla="*/ 227 h 596"/>
                  <a:gd name="T4" fmla="*/ 794 w 851"/>
                  <a:gd name="T5" fmla="*/ 397 h 596"/>
                  <a:gd name="T6" fmla="*/ 851 w 851"/>
                  <a:gd name="T7" fmla="*/ 397 h 596"/>
                  <a:gd name="T8" fmla="*/ 822 w 851"/>
                  <a:gd name="T9" fmla="*/ 454 h 596"/>
                  <a:gd name="T10" fmla="*/ 851 w 851"/>
                  <a:gd name="T11" fmla="*/ 482 h 596"/>
                  <a:gd name="T12" fmla="*/ 794 w 851"/>
                  <a:gd name="T13" fmla="*/ 511 h 596"/>
                  <a:gd name="T14" fmla="*/ 737 w 851"/>
                  <a:gd name="T15" fmla="*/ 454 h 596"/>
                  <a:gd name="T16" fmla="*/ 709 w 851"/>
                  <a:gd name="T17" fmla="*/ 482 h 596"/>
                  <a:gd name="T18" fmla="*/ 652 w 851"/>
                  <a:gd name="T19" fmla="*/ 511 h 596"/>
                  <a:gd name="T20" fmla="*/ 567 w 851"/>
                  <a:gd name="T21" fmla="*/ 596 h 596"/>
                  <a:gd name="T22" fmla="*/ 482 w 851"/>
                  <a:gd name="T23" fmla="*/ 596 h 596"/>
                  <a:gd name="T24" fmla="*/ 425 w 851"/>
                  <a:gd name="T25" fmla="*/ 567 h 596"/>
                  <a:gd name="T26" fmla="*/ 397 w 851"/>
                  <a:gd name="T27" fmla="*/ 539 h 596"/>
                  <a:gd name="T28" fmla="*/ 425 w 851"/>
                  <a:gd name="T29" fmla="*/ 482 h 596"/>
                  <a:gd name="T30" fmla="*/ 397 w 851"/>
                  <a:gd name="T31" fmla="*/ 454 h 596"/>
                  <a:gd name="T32" fmla="*/ 425 w 851"/>
                  <a:gd name="T33" fmla="*/ 425 h 596"/>
                  <a:gd name="T34" fmla="*/ 482 w 851"/>
                  <a:gd name="T35" fmla="*/ 425 h 596"/>
                  <a:gd name="T36" fmla="*/ 482 w 851"/>
                  <a:gd name="T37" fmla="*/ 397 h 596"/>
                  <a:gd name="T38" fmla="*/ 397 w 851"/>
                  <a:gd name="T39" fmla="*/ 369 h 596"/>
                  <a:gd name="T40" fmla="*/ 454 w 851"/>
                  <a:gd name="T41" fmla="*/ 340 h 596"/>
                  <a:gd name="T42" fmla="*/ 454 w 851"/>
                  <a:gd name="T43" fmla="*/ 312 h 596"/>
                  <a:gd name="T44" fmla="*/ 369 w 851"/>
                  <a:gd name="T45" fmla="*/ 340 h 596"/>
                  <a:gd name="T46" fmla="*/ 340 w 851"/>
                  <a:gd name="T47" fmla="*/ 284 h 596"/>
                  <a:gd name="T48" fmla="*/ 454 w 851"/>
                  <a:gd name="T49" fmla="*/ 227 h 596"/>
                  <a:gd name="T50" fmla="*/ 482 w 851"/>
                  <a:gd name="T51" fmla="*/ 227 h 596"/>
                  <a:gd name="T52" fmla="*/ 510 w 851"/>
                  <a:gd name="T53" fmla="*/ 284 h 596"/>
                  <a:gd name="T54" fmla="*/ 482 w 851"/>
                  <a:gd name="T55" fmla="*/ 312 h 596"/>
                  <a:gd name="T56" fmla="*/ 510 w 851"/>
                  <a:gd name="T57" fmla="*/ 312 h 596"/>
                  <a:gd name="T58" fmla="*/ 539 w 851"/>
                  <a:gd name="T59" fmla="*/ 284 h 596"/>
                  <a:gd name="T60" fmla="*/ 510 w 851"/>
                  <a:gd name="T61" fmla="*/ 255 h 596"/>
                  <a:gd name="T62" fmla="*/ 510 w 851"/>
                  <a:gd name="T63" fmla="*/ 227 h 596"/>
                  <a:gd name="T64" fmla="*/ 539 w 851"/>
                  <a:gd name="T65" fmla="*/ 199 h 596"/>
                  <a:gd name="T66" fmla="*/ 539 w 851"/>
                  <a:gd name="T67" fmla="*/ 142 h 596"/>
                  <a:gd name="T68" fmla="*/ 454 w 851"/>
                  <a:gd name="T69" fmla="*/ 142 h 596"/>
                  <a:gd name="T70" fmla="*/ 369 w 851"/>
                  <a:gd name="T71" fmla="*/ 199 h 596"/>
                  <a:gd name="T72" fmla="*/ 397 w 851"/>
                  <a:gd name="T73" fmla="*/ 227 h 596"/>
                  <a:gd name="T74" fmla="*/ 340 w 851"/>
                  <a:gd name="T75" fmla="*/ 255 h 596"/>
                  <a:gd name="T76" fmla="*/ 227 w 851"/>
                  <a:gd name="T77" fmla="*/ 284 h 596"/>
                  <a:gd name="T78" fmla="*/ 170 w 851"/>
                  <a:gd name="T79" fmla="*/ 340 h 596"/>
                  <a:gd name="T80" fmla="*/ 170 w 851"/>
                  <a:gd name="T81" fmla="*/ 397 h 596"/>
                  <a:gd name="T82" fmla="*/ 142 w 851"/>
                  <a:gd name="T83" fmla="*/ 397 h 596"/>
                  <a:gd name="T84" fmla="*/ 85 w 851"/>
                  <a:gd name="T85" fmla="*/ 369 h 596"/>
                  <a:gd name="T86" fmla="*/ 29 w 851"/>
                  <a:gd name="T87" fmla="*/ 369 h 596"/>
                  <a:gd name="T88" fmla="*/ 0 w 851"/>
                  <a:gd name="T89" fmla="*/ 312 h 596"/>
                  <a:gd name="T90" fmla="*/ 85 w 851"/>
                  <a:gd name="T91" fmla="*/ 312 h 596"/>
                  <a:gd name="T92" fmla="*/ 170 w 851"/>
                  <a:gd name="T93" fmla="*/ 284 h 596"/>
                  <a:gd name="T94" fmla="*/ 284 w 851"/>
                  <a:gd name="T95" fmla="*/ 227 h 596"/>
                  <a:gd name="T96" fmla="*/ 454 w 851"/>
                  <a:gd name="T97" fmla="*/ 57 h 596"/>
                  <a:gd name="T98" fmla="*/ 454 w 851"/>
                  <a:gd name="T99" fmla="*/ 0 h 596"/>
                  <a:gd name="T100" fmla="*/ 539 w 851"/>
                  <a:gd name="T101" fmla="*/ 29 h 596"/>
                  <a:gd name="T102" fmla="*/ 567 w 851"/>
                  <a:gd name="T103" fmla="*/ 85 h 596"/>
                  <a:gd name="T104" fmla="*/ 624 w 851"/>
                  <a:gd name="T105" fmla="*/ 114 h 596"/>
                  <a:gd name="T106" fmla="*/ 652 w 851"/>
                  <a:gd name="T107" fmla="*/ 199 h 596"/>
                  <a:gd name="T108" fmla="*/ 681 w 851"/>
                  <a:gd name="T109" fmla="*/ 170 h 596"/>
                  <a:gd name="T110" fmla="*/ 709 w 851"/>
                  <a:gd name="T11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1" h="596">
                    <a:moveTo>
                      <a:pt x="709" y="199"/>
                    </a:moveTo>
                    <a:lnTo>
                      <a:pt x="709" y="227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22" y="454"/>
                    </a:lnTo>
                    <a:lnTo>
                      <a:pt x="851" y="482"/>
                    </a:lnTo>
                    <a:lnTo>
                      <a:pt x="794" y="511"/>
                    </a:lnTo>
                    <a:lnTo>
                      <a:pt x="737" y="454"/>
                    </a:lnTo>
                    <a:lnTo>
                      <a:pt x="709" y="482"/>
                    </a:lnTo>
                    <a:lnTo>
                      <a:pt x="652" y="511"/>
                    </a:lnTo>
                    <a:lnTo>
                      <a:pt x="567" y="596"/>
                    </a:lnTo>
                    <a:lnTo>
                      <a:pt x="482" y="596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425" y="482"/>
                    </a:lnTo>
                    <a:lnTo>
                      <a:pt x="397" y="454"/>
                    </a:lnTo>
                    <a:lnTo>
                      <a:pt x="425" y="425"/>
                    </a:lnTo>
                    <a:lnTo>
                      <a:pt x="482" y="425"/>
                    </a:lnTo>
                    <a:lnTo>
                      <a:pt x="482" y="397"/>
                    </a:lnTo>
                    <a:lnTo>
                      <a:pt x="397" y="369"/>
                    </a:lnTo>
                    <a:lnTo>
                      <a:pt x="454" y="340"/>
                    </a:lnTo>
                    <a:lnTo>
                      <a:pt x="454" y="312"/>
                    </a:lnTo>
                    <a:lnTo>
                      <a:pt x="369" y="340"/>
                    </a:lnTo>
                    <a:lnTo>
                      <a:pt x="340" y="284"/>
                    </a:lnTo>
                    <a:lnTo>
                      <a:pt x="454" y="227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82" y="312"/>
                    </a:lnTo>
                    <a:lnTo>
                      <a:pt x="510" y="312"/>
                    </a:lnTo>
                    <a:lnTo>
                      <a:pt x="539" y="284"/>
                    </a:lnTo>
                    <a:lnTo>
                      <a:pt x="510" y="255"/>
                    </a:lnTo>
                    <a:lnTo>
                      <a:pt x="510" y="227"/>
                    </a:lnTo>
                    <a:lnTo>
                      <a:pt x="539" y="199"/>
                    </a:lnTo>
                    <a:lnTo>
                      <a:pt x="539" y="142"/>
                    </a:lnTo>
                    <a:lnTo>
                      <a:pt x="454" y="142"/>
                    </a:lnTo>
                    <a:lnTo>
                      <a:pt x="369" y="199"/>
                    </a:lnTo>
                    <a:lnTo>
                      <a:pt x="397" y="227"/>
                    </a:lnTo>
                    <a:lnTo>
                      <a:pt x="340" y="255"/>
                    </a:lnTo>
                    <a:lnTo>
                      <a:pt x="227" y="284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170" y="284"/>
                    </a:lnTo>
                    <a:lnTo>
                      <a:pt x="284" y="22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39" y="29"/>
                    </a:lnTo>
                    <a:lnTo>
                      <a:pt x="567" y="85"/>
                    </a:lnTo>
                    <a:lnTo>
                      <a:pt x="624" y="114"/>
                    </a:lnTo>
                    <a:lnTo>
                      <a:pt x="652" y="199"/>
                    </a:lnTo>
                    <a:lnTo>
                      <a:pt x="681" y="170"/>
                    </a:lnTo>
                    <a:lnTo>
                      <a:pt x="709" y="19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5273902" y="117929"/>
              <a:ext cx="1993447" cy="1704295"/>
              <a:chOff x="6850063" y="165100"/>
              <a:chExt cx="2790826" cy="2386013"/>
            </a:xfrm>
          </p:grpSpPr>
          <p:sp>
            <p:nvSpPr>
              <p:cNvPr id="192" name="Freeform 45"/>
              <p:cNvSpPr>
                <a:spLocks/>
              </p:cNvSpPr>
              <p:nvPr/>
            </p:nvSpPr>
            <p:spPr bwMode="auto">
              <a:xfrm>
                <a:off x="6940551" y="839788"/>
                <a:ext cx="674688" cy="1260475"/>
              </a:xfrm>
              <a:custGeom>
                <a:avLst/>
                <a:gdLst>
                  <a:gd name="T0" fmla="*/ 85 w 425"/>
                  <a:gd name="T1" fmla="*/ 596 h 794"/>
                  <a:gd name="T2" fmla="*/ 114 w 425"/>
                  <a:gd name="T3" fmla="*/ 652 h 794"/>
                  <a:gd name="T4" fmla="*/ 142 w 425"/>
                  <a:gd name="T5" fmla="*/ 681 h 794"/>
                  <a:gd name="T6" fmla="*/ 170 w 425"/>
                  <a:gd name="T7" fmla="*/ 766 h 794"/>
                  <a:gd name="T8" fmla="*/ 227 w 425"/>
                  <a:gd name="T9" fmla="*/ 766 h 794"/>
                  <a:gd name="T10" fmla="*/ 340 w 425"/>
                  <a:gd name="T11" fmla="*/ 794 h 794"/>
                  <a:gd name="T12" fmla="*/ 369 w 425"/>
                  <a:gd name="T13" fmla="*/ 794 h 794"/>
                  <a:gd name="T14" fmla="*/ 425 w 425"/>
                  <a:gd name="T15" fmla="*/ 737 h 794"/>
                  <a:gd name="T16" fmla="*/ 425 w 425"/>
                  <a:gd name="T17" fmla="*/ 709 h 794"/>
                  <a:gd name="T18" fmla="*/ 369 w 425"/>
                  <a:gd name="T19" fmla="*/ 596 h 794"/>
                  <a:gd name="T20" fmla="*/ 369 w 425"/>
                  <a:gd name="T21" fmla="*/ 482 h 794"/>
                  <a:gd name="T22" fmla="*/ 397 w 425"/>
                  <a:gd name="T23" fmla="*/ 425 h 794"/>
                  <a:gd name="T24" fmla="*/ 369 w 425"/>
                  <a:gd name="T25" fmla="*/ 340 h 794"/>
                  <a:gd name="T26" fmla="*/ 397 w 425"/>
                  <a:gd name="T27" fmla="*/ 142 h 794"/>
                  <a:gd name="T28" fmla="*/ 340 w 425"/>
                  <a:gd name="T29" fmla="*/ 170 h 794"/>
                  <a:gd name="T30" fmla="*/ 340 w 425"/>
                  <a:gd name="T31" fmla="*/ 199 h 794"/>
                  <a:gd name="T32" fmla="*/ 284 w 425"/>
                  <a:gd name="T33" fmla="*/ 57 h 794"/>
                  <a:gd name="T34" fmla="*/ 227 w 425"/>
                  <a:gd name="T35" fmla="*/ 29 h 794"/>
                  <a:gd name="T36" fmla="*/ 114 w 425"/>
                  <a:gd name="T37" fmla="*/ 0 h 794"/>
                  <a:gd name="T38" fmla="*/ 85 w 425"/>
                  <a:gd name="T39" fmla="*/ 29 h 794"/>
                  <a:gd name="T40" fmla="*/ 57 w 425"/>
                  <a:gd name="T41" fmla="*/ 85 h 794"/>
                  <a:gd name="T42" fmla="*/ 29 w 425"/>
                  <a:gd name="T43" fmla="*/ 114 h 794"/>
                  <a:gd name="T44" fmla="*/ 0 w 425"/>
                  <a:gd name="T45" fmla="*/ 85 h 794"/>
                  <a:gd name="T46" fmla="*/ 29 w 425"/>
                  <a:gd name="T47" fmla="*/ 142 h 794"/>
                  <a:gd name="T48" fmla="*/ 57 w 425"/>
                  <a:gd name="T49" fmla="*/ 170 h 794"/>
                  <a:gd name="T50" fmla="*/ 29 w 425"/>
                  <a:gd name="T51" fmla="*/ 199 h 794"/>
                  <a:gd name="T52" fmla="*/ 114 w 425"/>
                  <a:gd name="T53" fmla="*/ 284 h 794"/>
                  <a:gd name="T54" fmla="*/ 170 w 425"/>
                  <a:gd name="T55" fmla="*/ 340 h 794"/>
                  <a:gd name="T56" fmla="*/ 199 w 425"/>
                  <a:gd name="T57" fmla="*/ 397 h 794"/>
                  <a:gd name="T58" fmla="*/ 255 w 425"/>
                  <a:gd name="T59" fmla="*/ 482 h 794"/>
                  <a:gd name="T60" fmla="*/ 284 w 425"/>
                  <a:gd name="T61" fmla="*/ 482 h 794"/>
                  <a:gd name="T62" fmla="*/ 284 w 425"/>
                  <a:gd name="T63" fmla="*/ 511 h 794"/>
                  <a:gd name="T64" fmla="*/ 227 w 425"/>
                  <a:gd name="T65" fmla="*/ 539 h 794"/>
                  <a:gd name="T66" fmla="*/ 199 w 425"/>
                  <a:gd name="T67" fmla="*/ 596 h 794"/>
                  <a:gd name="T68" fmla="*/ 170 w 425"/>
                  <a:gd name="T69" fmla="*/ 596 h 794"/>
                  <a:gd name="T70" fmla="*/ 170 w 425"/>
                  <a:gd name="T71" fmla="*/ 567 h 794"/>
                  <a:gd name="T72" fmla="*/ 142 w 425"/>
                  <a:gd name="T73" fmla="*/ 567 h 794"/>
                  <a:gd name="T74" fmla="*/ 85 w 425"/>
                  <a:gd name="T75" fmla="*/ 596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5" h="794">
                    <a:moveTo>
                      <a:pt x="85" y="596"/>
                    </a:moveTo>
                    <a:lnTo>
                      <a:pt x="114" y="652"/>
                    </a:lnTo>
                    <a:lnTo>
                      <a:pt x="142" y="681"/>
                    </a:lnTo>
                    <a:lnTo>
                      <a:pt x="170" y="766"/>
                    </a:lnTo>
                    <a:lnTo>
                      <a:pt x="227" y="766"/>
                    </a:lnTo>
                    <a:lnTo>
                      <a:pt x="340" y="794"/>
                    </a:lnTo>
                    <a:lnTo>
                      <a:pt x="369" y="794"/>
                    </a:lnTo>
                    <a:lnTo>
                      <a:pt x="425" y="737"/>
                    </a:lnTo>
                    <a:lnTo>
                      <a:pt x="425" y="709"/>
                    </a:lnTo>
                    <a:lnTo>
                      <a:pt x="369" y="596"/>
                    </a:lnTo>
                    <a:lnTo>
                      <a:pt x="369" y="482"/>
                    </a:lnTo>
                    <a:lnTo>
                      <a:pt x="397" y="425"/>
                    </a:lnTo>
                    <a:lnTo>
                      <a:pt x="369" y="340"/>
                    </a:lnTo>
                    <a:lnTo>
                      <a:pt x="397" y="142"/>
                    </a:lnTo>
                    <a:lnTo>
                      <a:pt x="340" y="170"/>
                    </a:lnTo>
                    <a:lnTo>
                      <a:pt x="340" y="199"/>
                    </a:lnTo>
                    <a:lnTo>
                      <a:pt x="284" y="57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85" y="29"/>
                    </a:lnTo>
                    <a:lnTo>
                      <a:pt x="57" y="85"/>
                    </a:lnTo>
                    <a:lnTo>
                      <a:pt x="29" y="114"/>
                    </a:lnTo>
                    <a:lnTo>
                      <a:pt x="0" y="85"/>
                    </a:lnTo>
                    <a:lnTo>
                      <a:pt x="29" y="142"/>
                    </a:lnTo>
                    <a:lnTo>
                      <a:pt x="57" y="170"/>
                    </a:lnTo>
                    <a:lnTo>
                      <a:pt x="29" y="199"/>
                    </a:lnTo>
                    <a:lnTo>
                      <a:pt x="114" y="284"/>
                    </a:lnTo>
                    <a:lnTo>
                      <a:pt x="170" y="340"/>
                    </a:lnTo>
                    <a:lnTo>
                      <a:pt x="199" y="397"/>
                    </a:lnTo>
                    <a:lnTo>
                      <a:pt x="255" y="482"/>
                    </a:lnTo>
                    <a:lnTo>
                      <a:pt x="284" y="482"/>
                    </a:lnTo>
                    <a:lnTo>
                      <a:pt x="284" y="511"/>
                    </a:lnTo>
                    <a:lnTo>
                      <a:pt x="227" y="539"/>
                    </a:lnTo>
                    <a:lnTo>
                      <a:pt x="199" y="596"/>
                    </a:lnTo>
                    <a:lnTo>
                      <a:pt x="170" y="596"/>
                    </a:lnTo>
                    <a:lnTo>
                      <a:pt x="170" y="567"/>
                    </a:lnTo>
                    <a:lnTo>
                      <a:pt x="142" y="567"/>
                    </a:lnTo>
                    <a:lnTo>
                      <a:pt x="85" y="59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4" name="Freeform 49"/>
              <p:cNvSpPr>
                <a:spLocks/>
              </p:cNvSpPr>
              <p:nvPr/>
            </p:nvSpPr>
            <p:spPr bwMode="auto">
              <a:xfrm>
                <a:off x="7526338" y="885825"/>
                <a:ext cx="630238" cy="628650"/>
              </a:xfrm>
              <a:custGeom>
                <a:avLst/>
                <a:gdLst>
                  <a:gd name="T0" fmla="*/ 28 w 397"/>
                  <a:gd name="T1" fmla="*/ 396 h 396"/>
                  <a:gd name="T2" fmla="*/ 227 w 397"/>
                  <a:gd name="T3" fmla="*/ 396 h 396"/>
                  <a:gd name="T4" fmla="*/ 397 w 397"/>
                  <a:gd name="T5" fmla="*/ 255 h 396"/>
                  <a:gd name="T6" fmla="*/ 397 w 397"/>
                  <a:gd name="T7" fmla="*/ 85 h 396"/>
                  <a:gd name="T8" fmla="*/ 312 w 397"/>
                  <a:gd name="T9" fmla="*/ 56 h 396"/>
                  <a:gd name="T10" fmla="*/ 283 w 397"/>
                  <a:gd name="T11" fmla="*/ 0 h 396"/>
                  <a:gd name="T12" fmla="*/ 227 w 397"/>
                  <a:gd name="T13" fmla="*/ 28 h 396"/>
                  <a:gd name="T14" fmla="*/ 255 w 397"/>
                  <a:gd name="T15" fmla="*/ 85 h 396"/>
                  <a:gd name="T16" fmla="*/ 198 w 397"/>
                  <a:gd name="T17" fmla="*/ 141 h 396"/>
                  <a:gd name="T18" fmla="*/ 227 w 397"/>
                  <a:gd name="T19" fmla="*/ 85 h 396"/>
                  <a:gd name="T20" fmla="*/ 227 w 397"/>
                  <a:gd name="T21" fmla="*/ 28 h 396"/>
                  <a:gd name="T22" fmla="*/ 170 w 397"/>
                  <a:gd name="T23" fmla="*/ 85 h 396"/>
                  <a:gd name="T24" fmla="*/ 85 w 397"/>
                  <a:gd name="T25" fmla="*/ 85 h 396"/>
                  <a:gd name="T26" fmla="*/ 85 w 397"/>
                  <a:gd name="T27" fmla="*/ 141 h 396"/>
                  <a:gd name="T28" fmla="*/ 56 w 397"/>
                  <a:gd name="T29" fmla="*/ 113 h 396"/>
                  <a:gd name="T30" fmla="*/ 28 w 397"/>
                  <a:gd name="T31" fmla="*/ 113 h 396"/>
                  <a:gd name="T32" fmla="*/ 0 w 397"/>
                  <a:gd name="T33" fmla="*/ 311 h 396"/>
                  <a:gd name="T34" fmla="*/ 28 w 397"/>
                  <a:gd name="T35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396">
                    <a:moveTo>
                      <a:pt x="28" y="396"/>
                    </a:moveTo>
                    <a:lnTo>
                      <a:pt x="227" y="396"/>
                    </a:lnTo>
                    <a:lnTo>
                      <a:pt x="397" y="255"/>
                    </a:lnTo>
                    <a:lnTo>
                      <a:pt x="397" y="85"/>
                    </a:lnTo>
                    <a:lnTo>
                      <a:pt x="312" y="56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255" y="85"/>
                    </a:lnTo>
                    <a:lnTo>
                      <a:pt x="198" y="141"/>
                    </a:lnTo>
                    <a:lnTo>
                      <a:pt x="227" y="85"/>
                    </a:lnTo>
                    <a:lnTo>
                      <a:pt x="227" y="28"/>
                    </a:lnTo>
                    <a:lnTo>
                      <a:pt x="170" y="85"/>
                    </a:lnTo>
                    <a:lnTo>
                      <a:pt x="85" y="85"/>
                    </a:lnTo>
                    <a:lnTo>
                      <a:pt x="85" y="141"/>
                    </a:lnTo>
                    <a:lnTo>
                      <a:pt x="56" y="113"/>
                    </a:lnTo>
                    <a:lnTo>
                      <a:pt x="28" y="113"/>
                    </a:lnTo>
                    <a:lnTo>
                      <a:pt x="0" y="311"/>
                    </a:lnTo>
                    <a:lnTo>
                      <a:pt x="28" y="39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5" name="Freeform 67"/>
              <p:cNvSpPr>
                <a:spLocks/>
              </p:cNvSpPr>
              <p:nvPr/>
            </p:nvSpPr>
            <p:spPr bwMode="auto">
              <a:xfrm>
                <a:off x="6850063" y="434975"/>
                <a:ext cx="1125538" cy="630238"/>
              </a:xfrm>
              <a:custGeom>
                <a:avLst/>
                <a:gdLst>
                  <a:gd name="T0" fmla="*/ 0 w 709"/>
                  <a:gd name="T1" fmla="*/ 142 h 397"/>
                  <a:gd name="T2" fmla="*/ 29 w 709"/>
                  <a:gd name="T3" fmla="*/ 170 h 397"/>
                  <a:gd name="T4" fmla="*/ 0 w 709"/>
                  <a:gd name="T5" fmla="*/ 227 h 397"/>
                  <a:gd name="T6" fmla="*/ 57 w 709"/>
                  <a:gd name="T7" fmla="*/ 284 h 397"/>
                  <a:gd name="T8" fmla="*/ 57 w 709"/>
                  <a:gd name="T9" fmla="*/ 340 h 397"/>
                  <a:gd name="T10" fmla="*/ 86 w 709"/>
                  <a:gd name="T11" fmla="*/ 369 h 397"/>
                  <a:gd name="T12" fmla="*/ 114 w 709"/>
                  <a:gd name="T13" fmla="*/ 340 h 397"/>
                  <a:gd name="T14" fmla="*/ 142 w 709"/>
                  <a:gd name="T15" fmla="*/ 284 h 397"/>
                  <a:gd name="T16" fmla="*/ 171 w 709"/>
                  <a:gd name="T17" fmla="*/ 255 h 397"/>
                  <a:gd name="T18" fmla="*/ 284 w 709"/>
                  <a:gd name="T19" fmla="*/ 284 h 397"/>
                  <a:gd name="T20" fmla="*/ 341 w 709"/>
                  <a:gd name="T21" fmla="*/ 312 h 397"/>
                  <a:gd name="T22" fmla="*/ 397 w 709"/>
                  <a:gd name="T23" fmla="*/ 397 h 397"/>
                  <a:gd name="T24" fmla="*/ 539 w 709"/>
                  <a:gd name="T25" fmla="*/ 340 h 397"/>
                  <a:gd name="T26" fmla="*/ 482 w 709"/>
                  <a:gd name="T27" fmla="*/ 340 h 397"/>
                  <a:gd name="T28" fmla="*/ 511 w 709"/>
                  <a:gd name="T29" fmla="*/ 312 h 397"/>
                  <a:gd name="T30" fmla="*/ 596 w 709"/>
                  <a:gd name="T31" fmla="*/ 312 h 397"/>
                  <a:gd name="T32" fmla="*/ 681 w 709"/>
                  <a:gd name="T33" fmla="*/ 255 h 397"/>
                  <a:gd name="T34" fmla="*/ 709 w 709"/>
                  <a:gd name="T35" fmla="*/ 255 h 397"/>
                  <a:gd name="T36" fmla="*/ 709 w 709"/>
                  <a:gd name="T37" fmla="*/ 170 h 397"/>
                  <a:gd name="T38" fmla="*/ 653 w 709"/>
                  <a:gd name="T39" fmla="*/ 199 h 397"/>
                  <a:gd name="T40" fmla="*/ 653 w 709"/>
                  <a:gd name="T41" fmla="*/ 170 h 397"/>
                  <a:gd name="T42" fmla="*/ 709 w 709"/>
                  <a:gd name="T43" fmla="*/ 142 h 397"/>
                  <a:gd name="T44" fmla="*/ 709 w 709"/>
                  <a:gd name="T45" fmla="*/ 113 h 397"/>
                  <a:gd name="T46" fmla="*/ 653 w 709"/>
                  <a:gd name="T47" fmla="*/ 85 h 397"/>
                  <a:gd name="T48" fmla="*/ 511 w 709"/>
                  <a:gd name="T49" fmla="*/ 57 h 397"/>
                  <a:gd name="T50" fmla="*/ 482 w 709"/>
                  <a:gd name="T51" fmla="*/ 113 h 397"/>
                  <a:gd name="T52" fmla="*/ 397 w 709"/>
                  <a:gd name="T53" fmla="*/ 142 h 397"/>
                  <a:gd name="T54" fmla="*/ 369 w 709"/>
                  <a:gd name="T55" fmla="*/ 142 h 397"/>
                  <a:gd name="T56" fmla="*/ 482 w 709"/>
                  <a:gd name="T57" fmla="*/ 85 h 397"/>
                  <a:gd name="T58" fmla="*/ 426 w 709"/>
                  <a:gd name="T59" fmla="*/ 57 h 397"/>
                  <a:gd name="T60" fmla="*/ 426 w 709"/>
                  <a:gd name="T61" fmla="*/ 28 h 397"/>
                  <a:gd name="T62" fmla="*/ 482 w 709"/>
                  <a:gd name="T63" fmla="*/ 28 h 397"/>
                  <a:gd name="T64" fmla="*/ 482 w 709"/>
                  <a:gd name="T65" fmla="*/ 0 h 397"/>
                  <a:gd name="T66" fmla="*/ 397 w 709"/>
                  <a:gd name="T67" fmla="*/ 0 h 397"/>
                  <a:gd name="T68" fmla="*/ 397 w 709"/>
                  <a:gd name="T69" fmla="*/ 85 h 397"/>
                  <a:gd name="T70" fmla="*/ 341 w 709"/>
                  <a:gd name="T71" fmla="*/ 85 h 397"/>
                  <a:gd name="T72" fmla="*/ 312 w 709"/>
                  <a:gd name="T73" fmla="*/ 113 h 397"/>
                  <a:gd name="T74" fmla="*/ 256 w 709"/>
                  <a:gd name="T75" fmla="*/ 57 h 397"/>
                  <a:gd name="T76" fmla="*/ 171 w 709"/>
                  <a:gd name="T77" fmla="*/ 28 h 397"/>
                  <a:gd name="T78" fmla="*/ 114 w 709"/>
                  <a:gd name="T79" fmla="*/ 28 h 397"/>
                  <a:gd name="T80" fmla="*/ 86 w 709"/>
                  <a:gd name="T81" fmla="*/ 57 h 397"/>
                  <a:gd name="T82" fmla="*/ 57 w 709"/>
                  <a:gd name="T83" fmla="*/ 57 h 397"/>
                  <a:gd name="T84" fmla="*/ 0 w 709"/>
                  <a:gd name="T85" fmla="*/ 14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397">
                    <a:moveTo>
                      <a:pt x="0" y="142"/>
                    </a:moveTo>
                    <a:lnTo>
                      <a:pt x="29" y="170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86" y="369"/>
                    </a:lnTo>
                    <a:lnTo>
                      <a:pt x="114" y="340"/>
                    </a:lnTo>
                    <a:lnTo>
                      <a:pt x="142" y="284"/>
                    </a:lnTo>
                    <a:lnTo>
                      <a:pt x="171" y="255"/>
                    </a:lnTo>
                    <a:lnTo>
                      <a:pt x="284" y="284"/>
                    </a:lnTo>
                    <a:lnTo>
                      <a:pt x="341" y="312"/>
                    </a:lnTo>
                    <a:lnTo>
                      <a:pt x="397" y="397"/>
                    </a:lnTo>
                    <a:lnTo>
                      <a:pt x="539" y="340"/>
                    </a:lnTo>
                    <a:lnTo>
                      <a:pt x="482" y="340"/>
                    </a:lnTo>
                    <a:lnTo>
                      <a:pt x="511" y="312"/>
                    </a:lnTo>
                    <a:lnTo>
                      <a:pt x="596" y="312"/>
                    </a:lnTo>
                    <a:lnTo>
                      <a:pt x="681" y="255"/>
                    </a:lnTo>
                    <a:lnTo>
                      <a:pt x="709" y="255"/>
                    </a:lnTo>
                    <a:lnTo>
                      <a:pt x="709" y="170"/>
                    </a:lnTo>
                    <a:lnTo>
                      <a:pt x="653" y="199"/>
                    </a:lnTo>
                    <a:lnTo>
                      <a:pt x="653" y="170"/>
                    </a:lnTo>
                    <a:lnTo>
                      <a:pt x="709" y="142"/>
                    </a:lnTo>
                    <a:lnTo>
                      <a:pt x="709" y="113"/>
                    </a:lnTo>
                    <a:lnTo>
                      <a:pt x="653" y="85"/>
                    </a:lnTo>
                    <a:lnTo>
                      <a:pt x="511" y="57"/>
                    </a:lnTo>
                    <a:lnTo>
                      <a:pt x="482" y="113"/>
                    </a:lnTo>
                    <a:lnTo>
                      <a:pt x="397" y="142"/>
                    </a:lnTo>
                    <a:lnTo>
                      <a:pt x="369" y="142"/>
                    </a:lnTo>
                    <a:lnTo>
                      <a:pt x="482" y="85"/>
                    </a:lnTo>
                    <a:lnTo>
                      <a:pt x="426" y="57"/>
                    </a:lnTo>
                    <a:lnTo>
                      <a:pt x="426" y="28"/>
                    </a:lnTo>
                    <a:lnTo>
                      <a:pt x="482" y="28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97" y="85"/>
                    </a:lnTo>
                    <a:lnTo>
                      <a:pt x="341" y="85"/>
                    </a:lnTo>
                    <a:lnTo>
                      <a:pt x="312" y="113"/>
                    </a:lnTo>
                    <a:lnTo>
                      <a:pt x="256" y="57"/>
                    </a:lnTo>
                    <a:lnTo>
                      <a:pt x="171" y="28"/>
                    </a:lnTo>
                    <a:lnTo>
                      <a:pt x="114" y="28"/>
                    </a:lnTo>
                    <a:lnTo>
                      <a:pt x="86" y="57"/>
                    </a:lnTo>
                    <a:lnTo>
                      <a:pt x="57" y="57"/>
                    </a:lnTo>
                    <a:lnTo>
                      <a:pt x="0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6" name="Freeform 68"/>
              <p:cNvSpPr>
                <a:spLocks/>
              </p:cNvSpPr>
              <p:nvPr/>
            </p:nvSpPr>
            <p:spPr bwMode="auto">
              <a:xfrm>
                <a:off x="7661276" y="390525"/>
                <a:ext cx="539750" cy="179388"/>
              </a:xfrm>
              <a:custGeom>
                <a:avLst/>
                <a:gdLst>
                  <a:gd name="T0" fmla="*/ 0 w 340"/>
                  <a:gd name="T1" fmla="*/ 28 h 113"/>
                  <a:gd name="T2" fmla="*/ 0 w 340"/>
                  <a:gd name="T3" fmla="*/ 56 h 113"/>
                  <a:gd name="T4" fmla="*/ 56 w 340"/>
                  <a:gd name="T5" fmla="*/ 56 h 113"/>
                  <a:gd name="T6" fmla="*/ 56 w 340"/>
                  <a:gd name="T7" fmla="*/ 85 h 113"/>
                  <a:gd name="T8" fmla="*/ 198 w 340"/>
                  <a:gd name="T9" fmla="*/ 113 h 113"/>
                  <a:gd name="T10" fmla="*/ 198 w 340"/>
                  <a:gd name="T11" fmla="*/ 85 h 113"/>
                  <a:gd name="T12" fmla="*/ 227 w 340"/>
                  <a:gd name="T13" fmla="*/ 113 h 113"/>
                  <a:gd name="T14" fmla="*/ 340 w 340"/>
                  <a:gd name="T15" fmla="*/ 56 h 113"/>
                  <a:gd name="T16" fmla="*/ 283 w 340"/>
                  <a:gd name="T17" fmla="*/ 0 h 113"/>
                  <a:gd name="T18" fmla="*/ 198 w 340"/>
                  <a:gd name="T19" fmla="*/ 28 h 113"/>
                  <a:gd name="T20" fmla="*/ 170 w 340"/>
                  <a:gd name="T21" fmla="*/ 0 h 113"/>
                  <a:gd name="T22" fmla="*/ 113 w 340"/>
                  <a:gd name="T23" fmla="*/ 28 h 113"/>
                  <a:gd name="T24" fmla="*/ 0 w 340"/>
                  <a:gd name="T25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113">
                    <a:moveTo>
                      <a:pt x="0" y="28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340" y="56"/>
                    </a:lnTo>
                    <a:lnTo>
                      <a:pt x="283" y="0"/>
                    </a:lnTo>
                    <a:lnTo>
                      <a:pt x="198" y="28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0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7" name="Freeform 69"/>
              <p:cNvSpPr>
                <a:spLocks/>
              </p:cNvSpPr>
              <p:nvPr/>
            </p:nvSpPr>
            <p:spPr bwMode="auto">
              <a:xfrm>
                <a:off x="7975601" y="569913"/>
                <a:ext cx="404813" cy="450850"/>
              </a:xfrm>
              <a:custGeom>
                <a:avLst/>
                <a:gdLst>
                  <a:gd name="T0" fmla="*/ 114 w 255"/>
                  <a:gd name="T1" fmla="*/ 284 h 284"/>
                  <a:gd name="T2" fmla="*/ 114 w 255"/>
                  <a:gd name="T3" fmla="*/ 227 h 284"/>
                  <a:gd name="T4" fmla="*/ 170 w 255"/>
                  <a:gd name="T5" fmla="*/ 142 h 284"/>
                  <a:gd name="T6" fmla="*/ 170 w 255"/>
                  <a:gd name="T7" fmla="*/ 114 h 284"/>
                  <a:gd name="T8" fmla="*/ 255 w 255"/>
                  <a:gd name="T9" fmla="*/ 85 h 284"/>
                  <a:gd name="T10" fmla="*/ 255 w 255"/>
                  <a:gd name="T11" fmla="*/ 57 h 284"/>
                  <a:gd name="T12" fmla="*/ 170 w 255"/>
                  <a:gd name="T13" fmla="*/ 85 h 284"/>
                  <a:gd name="T14" fmla="*/ 142 w 255"/>
                  <a:gd name="T15" fmla="*/ 57 h 284"/>
                  <a:gd name="T16" fmla="*/ 227 w 255"/>
                  <a:gd name="T17" fmla="*/ 28 h 284"/>
                  <a:gd name="T18" fmla="*/ 199 w 255"/>
                  <a:gd name="T19" fmla="*/ 0 h 284"/>
                  <a:gd name="T20" fmla="*/ 142 w 255"/>
                  <a:gd name="T21" fmla="*/ 0 h 284"/>
                  <a:gd name="T22" fmla="*/ 29 w 255"/>
                  <a:gd name="T23" fmla="*/ 57 h 284"/>
                  <a:gd name="T24" fmla="*/ 29 w 255"/>
                  <a:gd name="T25" fmla="*/ 114 h 284"/>
                  <a:gd name="T26" fmla="*/ 57 w 255"/>
                  <a:gd name="T27" fmla="*/ 142 h 284"/>
                  <a:gd name="T28" fmla="*/ 29 w 255"/>
                  <a:gd name="T29" fmla="*/ 170 h 284"/>
                  <a:gd name="T30" fmla="*/ 0 w 255"/>
                  <a:gd name="T31" fmla="*/ 142 h 284"/>
                  <a:gd name="T32" fmla="*/ 0 w 255"/>
                  <a:gd name="T33" fmla="*/ 199 h 284"/>
                  <a:gd name="T34" fmla="*/ 29 w 255"/>
                  <a:gd name="T35" fmla="*/ 255 h 284"/>
                  <a:gd name="T36" fmla="*/ 114 w 255"/>
                  <a:gd name="T3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284">
                    <a:moveTo>
                      <a:pt x="114" y="284"/>
                    </a:moveTo>
                    <a:lnTo>
                      <a:pt x="114" y="227"/>
                    </a:lnTo>
                    <a:lnTo>
                      <a:pt x="170" y="142"/>
                    </a:lnTo>
                    <a:lnTo>
                      <a:pt x="170" y="114"/>
                    </a:lnTo>
                    <a:lnTo>
                      <a:pt x="255" y="85"/>
                    </a:lnTo>
                    <a:lnTo>
                      <a:pt x="255" y="57"/>
                    </a:lnTo>
                    <a:lnTo>
                      <a:pt x="170" y="85"/>
                    </a:lnTo>
                    <a:lnTo>
                      <a:pt x="142" y="57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42" y="0"/>
                    </a:lnTo>
                    <a:lnTo>
                      <a:pt x="29" y="57"/>
                    </a:lnTo>
                    <a:lnTo>
                      <a:pt x="29" y="114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29" y="255"/>
                    </a:lnTo>
                    <a:lnTo>
                      <a:pt x="114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8" name="Freeform 71"/>
              <p:cNvSpPr>
                <a:spLocks/>
              </p:cNvSpPr>
              <p:nvPr/>
            </p:nvSpPr>
            <p:spPr bwMode="auto">
              <a:xfrm>
                <a:off x="8156576" y="704850"/>
                <a:ext cx="630238" cy="585788"/>
              </a:xfrm>
              <a:custGeom>
                <a:avLst/>
                <a:gdLst>
                  <a:gd name="T0" fmla="*/ 0 w 397"/>
                  <a:gd name="T1" fmla="*/ 369 h 369"/>
                  <a:gd name="T2" fmla="*/ 198 w 397"/>
                  <a:gd name="T3" fmla="*/ 369 h 369"/>
                  <a:gd name="T4" fmla="*/ 340 w 397"/>
                  <a:gd name="T5" fmla="*/ 340 h 369"/>
                  <a:gd name="T6" fmla="*/ 397 w 397"/>
                  <a:gd name="T7" fmla="*/ 284 h 369"/>
                  <a:gd name="T8" fmla="*/ 368 w 397"/>
                  <a:gd name="T9" fmla="*/ 227 h 369"/>
                  <a:gd name="T10" fmla="*/ 368 w 397"/>
                  <a:gd name="T11" fmla="*/ 114 h 369"/>
                  <a:gd name="T12" fmla="*/ 311 w 397"/>
                  <a:gd name="T13" fmla="*/ 114 h 369"/>
                  <a:gd name="T14" fmla="*/ 255 w 397"/>
                  <a:gd name="T15" fmla="*/ 170 h 369"/>
                  <a:gd name="T16" fmla="*/ 255 w 397"/>
                  <a:gd name="T17" fmla="*/ 142 h 369"/>
                  <a:gd name="T18" fmla="*/ 198 w 397"/>
                  <a:gd name="T19" fmla="*/ 142 h 369"/>
                  <a:gd name="T20" fmla="*/ 283 w 397"/>
                  <a:gd name="T21" fmla="*/ 114 h 369"/>
                  <a:gd name="T22" fmla="*/ 255 w 397"/>
                  <a:gd name="T23" fmla="*/ 85 h 369"/>
                  <a:gd name="T24" fmla="*/ 170 w 397"/>
                  <a:gd name="T25" fmla="*/ 114 h 369"/>
                  <a:gd name="T26" fmla="*/ 141 w 397"/>
                  <a:gd name="T27" fmla="*/ 114 h 369"/>
                  <a:gd name="T28" fmla="*/ 226 w 397"/>
                  <a:gd name="T29" fmla="*/ 57 h 369"/>
                  <a:gd name="T30" fmla="*/ 170 w 397"/>
                  <a:gd name="T31" fmla="*/ 0 h 369"/>
                  <a:gd name="T32" fmla="*/ 85 w 397"/>
                  <a:gd name="T33" fmla="*/ 29 h 369"/>
                  <a:gd name="T34" fmla="*/ 85 w 397"/>
                  <a:gd name="T35" fmla="*/ 57 h 369"/>
                  <a:gd name="T36" fmla="*/ 56 w 397"/>
                  <a:gd name="T37" fmla="*/ 57 h 369"/>
                  <a:gd name="T38" fmla="*/ 0 w 397"/>
                  <a:gd name="T39" fmla="*/ 142 h 369"/>
                  <a:gd name="T40" fmla="*/ 0 w 397"/>
                  <a:gd name="T41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369">
                    <a:moveTo>
                      <a:pt x="0" y="369"/>
                    </a:moveTo>
                    <a:lnTo>
                      <a:pt x="198" y="369"/>
                    </a:lnTo>
                    <a:lnTo>
                      <a:pt x="340" y="340"/>
                    </a:lnTo>
                    <a:lnTo>
                      <a:pt x="397" y="284"/>
                    </a:lnTo>
                    <a:lnTo>
                      <a:pt x="368" y="227"/>
                    </a:lnTo>
                    <a:lnTo>
                      <a:pt x="368" y="114"/>
                    </a:lnTo>
                    <a:lnTo>
                      <a:pt x="311" y="114"/>
                    </a:lnTo>
                    <a:lnTo>
                      <a:pt x="255" y="170"/>
                    </a:lnTo>
                    <a:lnTo>
                      <a:pt x="255" y="142"/>
                    </a:lnTo>
                    <a:lnTo>
                      <a:pt x="198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70" y="114"/>
                    </a:lnTo>
                    <a:lnTo>
                      <a:pt x="141" y="114"/>
                    </a:lnTo>
                    <a:lnTo>
                      <a:pt x="226" y="57"/>
                    </a:lnTo>
                    <a:lnTo>
                      <a:pt x="170" y="0"/>
                    </a:lnTo>
                    <a:lnTo>
                      <a:pt x="85" y="29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142"/>
                    </a:lnTo>
                    <a:lnTo>
                      <a:pt x="0" y="36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9" name="Freeform 74"/>
              <p:cNvSpPr>
                <a:spLocks/>
              </p:cNvSpPr>
              <p:nvPr/>
            </p:nvSpPr>
            <p:spPr bwMode="auto">
              <a:xfrm>
                <a:off x="8740776" y="165100"/>
                <a:ext cx="900113" cy="1304925"/>
              </a:xfrm>
              <a:custGeom>
                <a:avLst/>
                <a:gdLst>
                  <a:gd name="T0" fmla="*/ 29 w 567"/>
                  <a:gd name="T1" fmla="*/ 624 h 822"/>
                  <a:gd name="T2" fmla="*/ 142 w 567"/>
                  <a:gd name="T3" fmla="*/ 652 h 822"/>
                  <a:gd name="T4" fmla="*/ 199 w 567"/>
                  <a:gd name="T5" fmla="*/ 737 h 822"/>
                  <a:gd name="T6" fmla="*/ 170 w 567"/>
                  <a:gd name="T7" fmla="*/ 765 h 822"/>
                  <a:gd name="T8" fmla="*/ 255 w 567"/>
                  <a:gd name="T9" fmla="*/ 822 h 822"/>
                  <a:gd name="T10" fmla="*/ 312 w 567"/>
                  <a:gd name="T11" fmla="*/ 822 h 822"/>
                  <a:gd name="T12" fmla="*/ 340 w 567"/>
                  <a:gd name="T13" fmla="*/ 794 h 822"/>
                  <a:gd name="T14" fmla="*/ 312 w 567"/>
                  <a:gd name="T15" fmla="*/ 794 h 822"/>
                  <a:gd name="T16" fmla="*/ 369 w 567"/>
                  <a:gd name="T17" fmla="*/ 737 h 822"/>
                  <a:gd name="T18" fmla="*/ 369 w 567"/>
                  <a:gd name="T19" fmla="*/ 680 h 822"/>
                  <a:gd name="T20" fmla="*/ 397 w 567"/>
                  <a:gd name="T21" fmla="*/ 737 h 822"/>
                  <a:gd name="T22" fmla="*/ 425 w 567"/>
                  <a:gd name="T23" fmla="*/ 624 h 822"/>
                  <a:gd name="T24" fmla="*/ 397 w 567"/>
                  <a:gd name="T25" fmla="*/ 624 h 822"/>
                  <a:gd name="T26" fmla="*/ 340 w 567"/>
                  <a:gd name="T27" fmla="*/ 652 h 822"/>
                  <a:gd name="T28" fmla="*/ 369 w 567"/>
                  <a:gd name="T29" fmla="*/ 539 h 822"/>
                  <a:gd name="T30" fmla="*/ 397 w 567"/>
                  <a:gd name="T31" fmla="*/ 510 h 822"/>
                  <a:gd name="T32" fmla="*/ 425 w 567"/>
                  <a:gd name="T33" fmla="*/ 539 h 822"/>
                  <a:gd name="T34" fmla="*/ 397 w 567"/>
                  <a:gd name="T35" fmla="*/ 595 h 822"/>
                  <a:gd name="T36" fmla="*/ 425 w 567"/>
                  <a:gd name="T37" fmla="*/ 595 h 822"/>
                  <a:gd name="T38" fmla="*/ 482 w 567"/>
                  <a:gd name="T39" fmla="*/ 482 h 822"/>
                  <a:gd name="T40" fmla="*/ 369 w 567"/>
                  <a:gd name="T41" fmla="*/ 482 h 822"/>
                  <a:gd name="T42" fmla="*/ 369 w 567"/>
                  <a:gd name="T43" fmla="*/ 454 h 822"/>
                  <a:gd name="T44" fmla="*/ 397 w 567"/>
                  <a:gd name="T45" fmla="*/ 397 h 822"/>
                  <a:gd name="T46" fmla="*/ 425 w 567"/>
                  <a:gd name="T47" fmla="*/ 397 h 822"/>
                  <a:gd name="T48" fmla="*/ 454 w 567"/>
                  <a:gd name="T49" fmla="*/ 397 h 822"/>
                  <a:gd name="T50" fmla="*/ 454 w 567"/>
                  <a:gd name="T51" fmla="*/ 340 h 822"/>
                  <a:gd name="T52" fmla="*/ 510 w 567"/>
                  <a:gd name="T53" fmla="*/ 340 h 822"/>
                  <a:gd name="T54" fmla="*/ 510 w 567"/>
                  <a:gd name="T55" fmla="*/ 312 h 822"/>
                  <a:gd name="T56" fmla="*/ 454 w 567"/>
                  <a:gd name="T57" fmla="*/ 312 h 822"/>
                  <a:gd name="T58" fmla="*/ 482 w 567"/>
                  <a:gd name="T59" fmla="*/ 255 h 822"/>
                  <a:gd name="T60" fmla="*/ 482 w 567"/>
                  <a:gd name="T61" fmla="*/ 227 h 822"/>
                  <a:gd name="T62" fmla="*/ 482 w 567"/>
                  <a:gd name="T63" fmla="*/ 170 h 822"/>
                  <a:gd name="T64" fmla="*/ 539 w 567"/>
                  <a:gd name="T65" fmla="*/ 198 h 822"/>
                  <a:gd name="T66" fmla="*/ 539 w 567"/>
                  <a:gd name="T67" fmla="*/ 142 h 822"/>
                  <a:gd name="T68" fmla="*/ 539 w 567"/>
                  <a:gd name="T69" fmla="*/ 113 h 822"/>
                  <a:gd name="T70" fmla="*/ 567 w 567"/>
                  <a:gd name="T71" fmla="*/ 85 h 822"/>
                  <a:gd name="T72" fmla="*/ 482 w 567"/>
                  <a:gd name="T73" fmla="*/ 57 h 822"/>
                  <a:gd name="T74" fmla="*/ 454 w 567"/>
                  <a:gd name="T75" fmla="*/ 57 h 822"/>
                  <a:gd name="T76" fmla="*/ 482 w 567"/>
                  <a:gd name="T77" fmla="*/ 28 h 822"/>
                  <a:gd name="T78" fmla="*/ 454 w 567"/>
                  <a:gd name="T79" fmla="*/ 0 h 822"/>
                  <a:gd name="T80" fmla="*/ 397 w 567"/>
                  <a:gd name="T81" fmla="*/ 57 h 822"/>
                  <a:gd name="T82" fmla="*/ 255 w 567"/>
                  <a:gd name="T83" fmla="*/ 57 h 822"/>
                  <a:gd name="T84" fmla="*/ 227 w 567"/>
                  <a:gd name="T85" fmla="*/ 85 h 822"/>
                  <a:gd name="T86" fmla="*/ 255 w 567"/>
                  <a:gd name="T87" fmla="*/ 85 h 822"/>
                  <a:gd name="T88" fmla="*/ 255 w 567"/>
                  <a:gd name="T89" fmla="*/ 113 h 822"/>
                  <a:gd name="T90" fmla="*/ 199 w 567"/>
                  <a:gd name="T91" fmla="*/ 198 h 822"/>
                  <a:gd name="T92" fmla="*/ 142 w 567"/>
                  <a:gd name="T93" fmla="*/ 227 h 822"/>
                  <a:gd name="T94" fmla="*/ 85 w 567"/>
                  <a:gd name="T95" fmla="*/ 397 h 822"/>
                  <a:gd name="T96" fmla="*/ 0 w 567"/>
                  <a:gd name="T97" fmla="*/ 454 h 822"/>
                  <a:gd name="T98" fmla="*/ 0 w 567"/>
                  <a:gd name="T99" fmla="*/ 567 h 822"/>
                  <a:gd name="T100" fmla="*/ 29 w 567"/>
                  <a:gd name="T101" fmla="*/ 62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67" h="822">
                    <a:moveTo>
                      <a:pt x="29" y="624"/>
                    </a:moveTo>
                    <a:lnTo>
                      <a:pt x="142" y="652"/>
                    </a:lnTo>
                    <a:lnTo>
                      <a:pt x="199" y="737"/>
                    </a:lnTo>
                    <a:lnTo>
                      <a:pt x="170" y="765"/>
                    </a:lnTo>
                    <a:lnTo>
                      <a:pt x="255" y="822"/>
                    </a:lnTo>
                    <a:lnTo>
                      <a:pt x="312" y="822"/>
                    </a:lnTo>
                    <a:lnTo>
                      <a:pt x="340" y="794"/>
                    </a:lnTo>
                    <a:lnTo>
                      <a:pt x="312" y="794"/>
                    </a:lnTo>
                    <a:lnTo>
                      <a:pt x="369" y="737"/>
                    </a:lnTo>
                    <a:lnTo>
                      <a:pt x="369" y="680"/>
                    </a:lnTo>
                    <a:lnTo>
                      <a:pt x="397" y="737"/>
                    </a:lnTo>
                    <a:lnTo>
                      <a:pt x="425" y="624"/>
                    </a:lnTo>
                    <a:lnTo>
                      <a:pt x="397" y="624"/>
                    </a:lnTo>
                    <a:lnTo>
                      <a:pt x="340" y="652"/>
                    </a:lnTo>
                    <a:lnTo>
                      <a:pt x="369" y="539"/>
                    </a:lnTo>
                    <a:lnTo>
                      <a:pt x="397" y="510"/>
                    </a:lnTo>
                    <a:lnTo>
                      <a:pt x="425" y="539"/>
                    </a:lnTo>
                    <a:lnTo>
                      <a:pt x="397" y="595"/>
                    </a:lnTo>
                    <a:lnTo>
                      <a:pt x="425" y="595"/>
                    </a:lnTo>
                    <a:lnTo>
                      <a:pt x="482" y="482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142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482" y="57"/>
                    </a:lnTo>
                    <a:lnTo>
                      <a:pt x="454" y="57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113"/>
                    </a:lnTo>
                    <a:lnTo>
                      <a:pt x="199" y="198"/>
                    </a:lnTo>
                    <a:lnTo>
                      <a:pt x="142" y="227"/>
                    </a:lnTo>
                    <a:lnTo>
                      <a:pt x="85" y="397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9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0" name="Freeform 75"/>
              <p:cNvSpPr>
                <a:spLocks/>
              </p:cNvSpPr>
              <p:nvPr/>
            </p:nvSpPr>
            <p:spPr bwMode="auto">
              <a:xfrm>
                <a:off x="7526338" y="1155700"/>
                <a:ext cx="1754188" cy="1395413"/>
              </a:xfrm>
              <a:custGeom>
                <a:avLst/>
                <a:gdLst>
                  <a:gd name="T0" fmla="*/ 1020 w 1105"/>
                  <a:gd name="T1" fmla="*/ 198 h 879"/>
                  <a:gd name="T2" fmla="*/ 935 w 1105"/>
                  <a:gd name="T3" fmla="*/ 141 h 879"/>
                  <a:gd name="T4" fmla="*/ 964 w 1105"/>
                  <a:gd name="T5" fmla="*/ 113 h 879"/>
                  <a:gd name="T6" fmla="*/ 907 w 1105"/>
                  <a:gd name="T7" fmla="*/ 28 h 879"/>
                  <a:gd name="T8" fmla="*/ 794 w 1105"/>
                  <a:gd name="T9" fmla="*/ 0 h 879"/>
                  <a:gd name="T10" fmla="*/ 737 w 1105"/>
                  <a:gd name="T11" fmla="*/ 56 h 879"/>
                  <a:gd name="T12" fmla="*/ 595 w 1105"/>
                  <a:gd name="T13" fmla="*/ 85 h 879"/>
                  <a:gd name="T14" fmla="*/ 397 w 1105"/>
                  <a:gd name="T15" fmla="*/ 85 h 879"/>
                  <a:gd name="T16" fmla="*/ 227 w 1105"/>
                  <a:gd name="T17" fmla="*/ 226 h 879"/>
                  <a:gd name="T18" fmla="*/ 28 w 1105"/>
                  <a:gd name="T19" fmla="*/ 226 h 879"/>
                  <a:gd name="T20" fmla="*/ 0 w 1105"/>
                  <a:gd name="T21" fmla="*/ 283 h 879"/>
                  <a:gd name="T22" fmla="*/ 0 w 1105"/>
                  <a:gd name="T23" fmla="*/ 397 h 879"/>
                  <a:gd name="T24" fmla="*/ 56 w 1105"/>
                  <a:gd name="T25" fmla="*/ 510 h 879"/>
                  <a:gd name="T26" fmla="*/ 141 w 1105"/>
                  <a:gd name="T27" fmla="*/ 510 h 879"/>
                  <a:gd name="T28" fmla="*/ 170 w 1105"/>
                  <a:gd name="T29" fmla="*/ 538 h 879"/>
                  <a:gd name="T30" fmla="*/ 198 w 1105"/>
                  <a:gd name="T31" fmla="*/ 538 h 879"/>
                  <a:gd name="T32" fmla="*/ 227 w 1105"/>
                  <a:gd name="T33" fmla="*/ 567 h 879"/>
                  <a:gd name="T34" fmla="*/ 198 w 1105"/>
                  <a:gd name="T35" fmla="*/ 623 h 879"/>
                  <a:gd name="T36" fmla="*/ 227 w 1105"/>
                  <a:gd name="T37" fmla="*/ 652 h 879"/>
                  <a:gd name="T38" fmla="*/ 198 w 1105"/>
                  <a:gd name="T39" fmla="*/ 680 h 879"/>
                  <a:gd name="T40" fmla="*/ 227 w 1105"/>
                  <a:gd name="T41" fmla="*/ 708 h 879"/>
                  <a:gd name="T42" fmla="*/ 227 w 1105"/>
                  <a:gd name="T43" fmla="*/ 765 h 879"/>
                  <a:gd name="T44" fmla="*/ 255 w 1105"/>
                  <a:gd name="T45" fmla="*/ 822 h 879"/>
                  <a:gd name="T46" fmla="*/ 312 w 1105"/>
                  <a:gd name="T47" fmla="*/ 850 h 879"/>
                  <a:gd name="T48" fmla="*/ 283 w 1105"/>
                  <a:gd name="T49" fmla="*/ 879 h 879"/>
                  <a:gd name="T50" fmla="*/ 340 w 1105"/>
                  <a:gd name="T51" fmla="*/ 879 h 879"/>
                  <a:gd name="T52" fmla="*/ 397 w 1105"/>
                  <a:gd name="T53" fmla="*/ 850 h 879"/>
                  <a:gd name="T54" fmla="*/ 425 w 1105"/>
                  <a:gd name="T55" fmla="*/ 879 h 879"/>
                  <a:gd name="T56" fmla="*/ 453 w 1105"/>
                  <a:gd name="T57" fmla="*/ 822 h 879"/>
                  <a:gd name="T58" fmla="*/ 482 w 1105"/>
                  <a:gd name="T59" fmla="*/ 793 h 879"/>
                  <a:gd name="T60" fmla="*/ 538 w 1105"/>
                  <a:gd name="T61" fmla="*/ 793 h 879"/>
                  <a:gd name="T62" fmla="*/ 595 w 1105"/>
                  <a:gd name="T63" fmla="*/ 765 h 879"/>
                  <a:gd name="T64" fmla="*/ 623 w 1105"/>
                  <a:gd name="T65" fmla="*/ 765 h 879"/>
                  <a:gd name="T66" fmla="*/ 652 w 1105"/>
                  <a:gd name="T67" fmla="*/ 765 h 879"/>
                  <a:gd name="T68" fmla="*/ 680 w 1105"/>
                  <a:gd name="T69" fmla="*/ 793 h 879"/>
                  <a:gd name="T70" fmla="*/ 708 w 1105"/>
                  <a:gd name="T71" fmla="*/ 680 h 879"/>
                  <a:gd name="T72" fmla="*/ 737 w 1105"/>
                  <a:gd name="T73" fmla="*/ 737 h 879"/>
                  <a:gd name="T74" fmla="*/ 765 w 1105"/>
                  <a:gd name="T75" fmla="*/ 708 h 879"/>
                  <a:gd name="T76" fmla="*/ 765 w 1105"/>
                  <a:gd name="T77" fmla="*/ 652 h 879"/>
                  <a:gd name="T78" fmla="*/ 794 w 1105"/>
                  <a:gd name="T79" fmla="*/ 567 h 879"/>
                  <a:gd name="T80" fmla="*/ 822 w 1105"/>
                  <a:gd name="T81" fmla="*/ 510 h 879"/>
                  <a:gd name="T82" fmla="*/ 850 w 1105"/>
                  <a:gd name="T83" fmla="*/ 538 h 879"/>
                  <a:gd name="T84" fmla="*/ 964 w 1105"/>
                  <a:gd name="T85" fmla="*/ 538 h 879"/>
                  <a:gd name="T86" fmla="*/ 964 w 1105"/>
                  <a:gd name="T87" fmla="*/ 482 h 879"/>
                  <a:gd name="T88" fmla="*/ 992 w 1105"/>
                  <a:gd name="T89" fmla="*/ 453 h 879"/>
                  <a:gd name="T90" fmla="*/ 1105 w 1105"/>
                  <a:gd name="T91" fmla="*/ 368 h 879"/>
                  <a:gd name="T92" fmla="*/ 1105 w 1105"/>
                  <a:gd name="T93" fmla="*/ 340 h 879"/>
                  <a:gd name="T94" fmla="*/ 1020 w 1105"/>
                  <a:gd name="T95" fmla="*/ 340 h 879"/>
                  <a:gd name="T96" fmla="*/ 992 w 1105"/>
                  <a:gd name="T97" fmla="*/ 255 h 879"/>
                  <a:gd name="T98" fmla="*/ 1020 w 1105"/>
                  <a:gd name="T99" fmla="*/ 198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05" h="879">
                    <a:moveTo>
                      <a:pt x="1020" y="198"/>
                    </a:moveTo>
                    <a:lnTo>
                      <a:pt x="935" y="141"/>
                    </a:lnTo>
                    <a:lnTo>
                      <a:pt x="964" y="113"/>
                    </a:lnTo>
                    <a:lnTo>
                      <a:pt x="907" y="28"/>
                    </a:lnTo>
                    <a:lnTo>
                      <a:pt x="794" y="0"/>
                    </a:lnTo>
                    <a:lnTo>
                      <a:pt x="737" y="56"/>
                    </a:lnTo>
                    <a:lnTo>
                      <a:pt x="595" y="85"/>
                    </a:lnTo>
                    <a:lnTo>
                      <a:pt x="397" y="85"/>
                    </a:lnTo>
                    <a:lnTo>
                      <a:pt x="227" y="226"/>
                    </a:lnTo>
                    <a:lnTo>
                      <a:pt x="28" y="226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6" y="510"/>
                    </a:lnTo>
                    <a:lnTo>
                      <a:pt x="141" y="510"/>
                    </a:lnTo>
                    <a:lnTo>
                      <a:pt x="170" y="538"/>
                    </a:lnTo>
                    <a:lnTo>
                      <a:pt x="198" y="538"/>
                    </a:lnTo>
                    <a:lnTo>
                      <a:pt x="227" y="567"/>
                    </a:lnTo>
                    <a:lnTo>
                      <a:pt x="198" y="623"/>
                    </a:lnTo>
                    <a:lnTo>
                      <a:pt x="227" y="652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27" y="765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283" y="879"/>
                    </a:lnTo>
                    <a:lnTo>
                      <a:pt x="340" y="879"/>
                    </a:lnTo>
                    <a:lnTo>
                      <a:pt x="397" y="850"/>
                    </a:lnTo>
                    <a:lnTo>
                      <a:pt x="425" y="879"/>
                    </a:lnTo>
                    <a:lnTo>
                      <a:pt x="453" y="822"/>
                    </a:lnTo>
                    <a:lnTo>
                      <a:pt x="482" y="793"/>
                    </a:lnTo>
                    <a:lnTo>
                      <a:pt x="538" y="793"/>
                    </a:lnTo>
                    <a:lnTo>
                      <a:pt x="595" y="765"/>
                    </a:lnTo>
                    <a:lnTo>
                      <a:pt x="623" y="765"/>
                    </a:lnTo>
                    <a:lnTo>
                      <a:pt x="652" y="765"/>
                    </a:lnTo>
                    <a:lnTo>
                      <a:pt x="680" y="793"/>
                    </a:lnTo>
                    <a:lnTo>
                      <a:pt x="708" y="680"/>
                    </a:lnTo>
                    <a:lnTo>
                      <a:pt x="737" y="737"/>
                    </a:lnTo>
                    <a:lnTo>
                      <a:pt x="765" y="708"/>
                    </a:lnTo>
                    <a:lnTo>
                      <a:pt x="765" y="652"/>
                    </a:lnTo>
                    <a:lnTo>
                      <a:pt x="794" y="567"/>
                    </a:lnTo>
                    <a:lnTo>
                      <a:pt x="822" y="510"/>
                    </a:lnTo>
                    <a:lnTo>
                      <a:pt x="850" y="538"/>
                    </a:lnTo>
                    <a:lnTo>
                      <a:pt x="964" y="538"/>
                    </a:lnTo>
                    <a:lnTo>
                      <a:pt x="964" y="482"/>
                    </a:lnTo>
                    <a:lnTo>
                      <a:pt x="992" y="453"/>
                    </a:lnTo>
                    <a:lnTo>
                      <a:pt x="1105" y="368"/>
                    </a:lnTo>
                    <a:lnTo>
                      <a:pt x="1105" y="340"/>
                    </a:lnTo>
                    <a:lnTo>
                      <a:pt x="1020" y="340"/>
                    </a:lnTo>
                    <a:lnTo>
                      <a:pt x="992" y="255"/>
                    </a:lnTo>
                    <a:lnTo>
                      <a:pt x="1020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706563" y="471714"/>
              <a:ext cx="6492876" cy="6236607"/>
              <a:chOff x="1855788" y="660400"/>
              <a:chExt cx="9090026" cy="8731250"/>
            </a:xfrm>
          </p:grpSpPr>
          <p:sp>
            <p:nvSpPr>
              <p:cNvPr id="193" name="Freeform 46"/>
              <p:cNvSpPr>
                <a:spLocks/>
              </p:cNvSpPr>
              <p:nvPr/>
            </p:nvSpPr>
            <p:spPr bwMode="auto">
              <a:xfrm>
                <a:off x="6896101" y="930275"/>
                <a:ext cx="360363" cy="584200"/>
              </a:xfrm>
              <a:custGeom>
                <a:avLst/>
                <a:gdLst>
                  <a:gd name="T0" fmla="*/ 28 w 227"/>
                  <a:gd name="T1" fmla="*/ 28 h 368"/>
                  <a:gd name="T2" fmla="*/ 57 w 227"/>
                  <a:gd name="T3" fmla="*/ 85 h 368"/>
                  <a:gd name="T4" fmla="*/ 85 w 227"/>
                  <a:gd name="T5" fmla="*/ 113 h 368"/>
                  <a:gd name="T6" fmla="*/ 57 w 227"/>
                  <a:gd name="T7" fmla="*/ 142 h 368"/>
                  <a:gd name="T8" fmla="*/ 198 w 227"/>
                  <a:gd name="T9" fmla="*/ 283 h 368"/>
                  <a:gd name="T10" fmla="*/ 227 w 227"/>
                  <a:gd name="T11" fmla="*/ 340 h 368"/>
                  <a:gd name="T12" fmla="*/ 198 w 227"/>
                  <a:gd name="T13" fmla="*/ 340 h 368"/>
                  <a:gd name="T14" fmla="*/ 142 w 227"/>
                  <a:gd name="T15" fmla="*/ 312 h 368"/>
                  <a:gd name="T16" fmla="*/ 85 w 227"/>
                  <a:gd name="T17" fmla="*/ 368 h 368"/>
                  <a:gd name="T18" fmla="*/ 57 w 227"/>
                  <a:gd name="T19" fmla="*/ 340 h 368"/>
                  <a:gd name="T20" fmla="*/ 0 w 227"/>
                  <a:gd name="T21" fmla="*/ 198 h 368"/>
                  <a:gd name="T22" fmla="*/ 0 w 227"/>
                  <a:gd name="T23" fmla="*/ 0 h 368"/>
                  <a:gd name="T24" fmla="*/ 28 w 227"/>
                  <a:gd name="T25" fmla="*/ 2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8" y="28"/>
                    </a:moveTo>
                    <a:lnTo>
                      <a:pt x="57" y="85"/>
                    </a:lnTo>
                    <a:lnTo>
                      <a:pt x="85" y="113"/>
                    </a:lnTo>
                    <a:lnTo>
                      <a:pt x="57" y="142"/>
                    </a:lnTo>
                    <a:lnTo>
                      <a:pt x="198" y="283"/>
                    </a:lnTo>
                    <a:lnTo>
                      <a:pt x="227" y="340"/>
                    </a:lnTo>
                    <a:lnTo>
                      <a:pt x="198" y="340"/>
                    </a:lnTo>
                    <a:lnTo>
                      <a:pt x="142" y="312"/>
                    </a:lnTo>
                    <a:lnTo>
                      <a:pt x="85" y="368"/>
                    </a:lnTo>
                    <a:lnTo>
                      <a:pt x="57" y="340"/>
                    </a:lnTo>
                    <a:lnTo>
                      <a:pt x="0" y="198"/>
                    </a:lnTo>
                    <a:lnTo>
                      <a:pt x="0" y="0"/>
                    </a:lnTo>
                    <a:lnTo>
                      <a:pt x="28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277" name="グループ化 276"/>
              <p:cNvGrpSpPr/>
              <p:nvPr/>
            </p:nvGrpSpPr>
            <p:grpSpPr>
              <a:xfrm>
                <a:off x="1855788" y="660400"/>
                <a:ext cx="9090026" cy="8731250"/>
                <a:chOff x="1855788" y="660400"/>
                <a:chExt cx="9090026" cy="8731250"/>
              </a:xfrm>
            </p:grpSpPr>
            <p:sp>
              <p:nvSpPr>
                <p:cNvPr id="278" name="Freeform 37"/>
                <p:cNvSpPr>
                  <a:spLocks/>
                </p:cNvSpPr>
                <p:nvPr/>
              </p:nvSpPr>
              <p:spPr bwMode="auto">
                <a:xfrm>
                  <a:off x="5095876" y="3630613"/>
                  <a:ext cx="404813" cy="449263"/>
                </a:xfrm>
                <a:custGeom>
                  <a:avLst/>
                  <a:gdLst>
                    <a:gd name="T0" fmla="*/ 0 w 255"/>
                    <a:gd name="T1" fmla="*/ 28 h 283"/>
                    <a:gd name="T2" fmla="*/ 0 w 255"/>
                    <a:gd name="T3" fmla="*/ 0 h 283"/>
                    <a:gd name="T4" fmla="*/ 57 w 255"/>
                    <a:gd name="T5" fmla="*/ 0 h 283"/>
                    <a:gd name="T6" fmla="*/ 142 w 255"/>
                    <a:gd name="T7" fmla="*/ 85 h 283"/>
                    <a:gd name="T8" fmla="*/ 198 w 255"/>
                    <a:gd name="T9" fmla="*/ 85 h 283"/>
                    <a:gd name="T10" fmla="*/ 198 w 255"/>
                    <a:gd name="T11" fmla="*/ 113 h 283"/>
                    <a:gd name="T12" fmla="*/ 227 w 255"/>
                    <a:gd name="T13" fmla="*/ 170 h 283"/>
                    <a:gd name="T14" fmla="*/ 255 w 255"/>
                    <a:gd name="T15" fmla="*/ 142 h 283"/>
                    <a:gd name="T16" fmla="*/ 255 w 255"/>
                    <a:gd name="T17" fmla="*/ 198 h 283"/>
                    <a:gd name="T18" fmla="*/ 198 w 255"/>
                    <a:gd name="T19" fmla="*/ 198 h 283"/>
                    <a:gd name="T20" fmla="*/ 198 w 255"/>
                    <a:gd name="T21" fmla="*/ 255 h 283"/>
                    <a:gd name="T22" fmla="*/ 170 w 255"/>
                    <a:gd name="T23" fmla="*/ 283 h 283"/>
                    <a:gd name="T24" fmla="*/ 142 w 255"/>
                    <a:gd name="T25" fmla="*/ 255 h 283"/>
                    <a:gd name="T26" fmla="*/ 142 w 255"/>
                    <a:gd name="T27" fmla="*/ 198 h 283"/>
                    <a:gd name="T28" fmla="*/ 85 w 255"/>
                    <a:gd name="T29" fmla="*/ 113 h 283"/>
                    <a:gd name="T30" fmla="*/ 28 w 255"/>
                    <a:gd name="T31" fmla="*/ 85 h 283"/>
                    <a:gd name="T32" fmla="*/ 0 w 255"/>
                    <a:gd name="T33" fmla="*/ 28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5" h="283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142" y="85"/>
                      </a:lnTo>
                      <a:lnTo>
                        <a:pt x="198" y="85"/>
                      </a:lnTo>
                      <a:lnTo>
                        <a:pt x="198" y="113"/>
                      </a:lnTo>
                      <a:lnTo>
                        <a:pt x="227" y="170"/>
                      </a:lnTo>
                      <a:lnTo>
                        <a:pt x="255" y="142"/>
                      </a:lnTo>
                      <a:lnTo>
                        <a:pt x="255" y="198"/>
                      </a:lnTo>
                      <a:lnTo>
                        <a:pt x="198" y="198"/>
                      </a:lnTo>
                      <a:lnTo>
                        <a:pt x="198" y="255"/>
                      </a:lnTo>
                      <a:lnTo>
                        <a:pt x="170" y="283"/>
                      </a:lnTo>
                      <a:lnTo>
                        <a:pt x="142" y="255"/>
                      </a:lnTo>
                      <a:lnTo>
                        <a:pt x="142" y="198"/>
                      </a:lnTo>
                      <a:lnTo>
                        <a:pt x="85" y="113"/>
                      </a:lnTo>
                      <a:lnTo>
                        <a:pt x="28" y="85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79" name="Freeform 11"/>
                <p:cNvSpPr>
                  <a:spLocks/>
                </p:cNvSpPr>
                <p:nvPr/>
              </p:nvSpPr>
              <p:spPr bwMode="auto">
                <a:xfrm>
                  <a:off x="5365751" y="704850"/>
                  <a:ext cx="179388" cy="225425"/>
                </a:xfrm>
                <a:custGeom>
                  <a:avLst/>
                  <a:gdLst>
                    <a:gd name="T0" fmla="*/ 28 w 113"/>
                    <a:gd name="T1" fmla="*/ 0 h 142"/>
                    <a:gd name="T2" fmla="*/ 0 w 113"/>
                    <a:gd name="T3" fmla="*/ 29 h 142"/>
                    <a:gd name="T4" fmla="*/ 85 w 113"/>
                    <a:gd name="T5" fmla="*/ 142 h 142"/>
                    <a:gd name="T6" fmla="*/ 113 w 113"/>
                    <a:gd name="T7" fmla="*/ 142 h 142"/>
                    <a:gd name="T8" fmla="*/ 28 w 113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42">
                      <a:moveTo>
                        <a:pt x="28" y="0"/>
                      </a:moveTo>
                      <a:lnTo>
                        <a:pt x="0" y="29"/>
                      </a:lnTo>
                      <a:lnTo>
                        <a:pt x="85" y="142"/>
                      </a:lnTo>
                      <a:lnTo>
                        <a:pt x="113" y="14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0" name="Freeform 12"/>
                <p:cNvSpPr>
                  <a:spLocks/>
                </p:cNvSpPr>
                <p:nvPr/>
              </p:nvSpPr>
              <p:spPr bwMode="auto">
                <a:xfrm>
                  <a:off x="4691063" y="704850"/>
                  <a:ext cx="404813" cy="269875"/>
                </a:xfrm>
                <a:custGeom>
                  <a:avLst/>
                  <a:gdLst>
                    <a:gd name="T0" fmla="*/ 85 w 255"/>
                    <a:gd name="T1" fmla="*/ 29 h 170"/>
                    <a:gd name="T2" fmla="*/ 0 w 255"/>
                    <a:gd name="T3" fmla="*/ 29 h 170"/>
                    <a:gd name="T4" fmla="*/ 28 w 255"/>
                    <a:gd name="T5" fmla="*/ 85 h 170"/>
                    <a:gd name="T6" fmla="*/ 56 w 255"/>
                    <a:gd name="T7" fmla="*/ 142 h 170"/>
                    <a:gd name="T8" fmla="*/ 141 w 255"/>
                    <a:gd name="T9" fmla="*/ 170 h 170"/>
                    <a:gd name="T10" fmla="*/ 170 w 255"/>
                    <a:gd name="T11" fmla="*/ 85 h 170"/>
                    <a:gd name="T12" fmla="*/ 227 w 255"/>
                    <a:gd name="T13" fmla="*/ 85 h 170"/>
                    <a:gd name="T14" fmla="*/ 227 w 255"/>
                    <a:gd name="T15" fmla="*/ 57 h 170"/>
                    <a:gd name="T16" fmla="*/ 255 w 255"/>
                    <a:gd name="T17" fmla="*/ 29 h 170"/>
                    <a:gd name="T18" fmla="*/ 227 w 255"/>
                    <a:gd name="T19" fmla="*/ 0 h 170"/>
                    <a:gd name="T20" fmla="*/ 141 w 255"/>
                    <a:gd name="T21" fmla="*/ 0 h 170"/>
                    <a:gd name="T22" fmla="*/ 141 w 255"/>
                    <a:gd name="T23" fmla="*/ 57 h 170"/>
                    <a:gd name="T24" fmla="*/ 85 w 255"/>
                    <a:gd name="T25" fmla="*/ 29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5" h="170">
                      <a:moveTo>
                        <a:pt x="85" y="29"/>
                      </a:moveTo>
                      <a:lnTo>
                        <a:pt x="0" y="29"/>
                      </a:lnTo>
                      <a:lnTo>
                        <a:pt x="28" y="85"/>
                      </a:lnTo>
                      <a:lnTo>
                        <a:pt x="56" y="142"/>
                      </a:lnTo>
                      <a:lnTo>
                        <a:pt x="141" y="170"/>
                      </a:lnTo>
                      <a:lnTo>
                        <a:pt x="170" y="85"/>
                      </a:lnTo>
                      <a:lnTo>
                        <a:pt x="227" y="85"/>
                      </a:lnTo>
                      <a:lnTo>
                        <a:pt x="227" y="57"/>
                      </a:lnTo>
                      <a:lnTo>
                        <a:pt x="255" y="29"/>
                      </a:lnTo>
                      <a:lnTo>
                        <a:pt x="227" y="0"/>
                      </a:lnTo>
                      <a:lnTo>
                        <a:pt x="141" y="0"/>
                      </a:lnTo>
                      <a:lnTo>
                        <a:pt x="141" y="57"/>
                      </a:lnTo>
                      <a:lnTo>
                        <a:pt x="85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1" name="Freeform 13"/>
                <p:cNvSpPr>
                  <a:spLocks/>
                </p:cNvSpPr>
                <p:nvPr/>
              </p:nvSpPr>
              <p:spPr bwMode="auto">
                <a:xfrm>
                  <a:off x="6670676" y="3675063"/>
                  <a:ext cx="450850" cy="720725"/>
                </a:xfrm>
                <a:custGeom>
                  <a:avLst/>
                  <a:gdLst>
                    <a:gd name="T0" fmla="*/ 255 w 284"/>
                    <a:gd name="T1" fmla="*/ 29 h 454"/>
                    <a:gd name="T2" fmla="*/ 199 w 284"/>
                    <a:gd name="T3" fmla="*/ 57 h 454"/>
                    <a:gd name="T4" fmla="*/ 142 w 284"/>
                    <a:gd name="T5" fmla="*/ 0 h 454"/>
                    <a:gd name="T6" fmla="*/ 85 w 284"/>
                    <a:gd name="T7" fmla="*/ 29 h 454"/>
                    <a:gd name="T8" fmla="*/ 28 w 284"/>
                    <a:gd name="T9" fmla="*/ 29 h 454"/>
                    <a:gd name="T10" fmla="*/ 0 w 284"/>
                    <a:gd name="T11" fmla="*/ 85 h 454"/>
                    <a:gd name="T12" fmla="*/ 57 w 284"/>
                    <a:gd name="T13" fmla="*/ 85 h 454"/>
                    <a:gd name="T14" fmla="*/ 28 w 284"/>
                    <a:gd name="T15" fmla="*/ 114 h 454"/>
                    <a:gd name="T16" fmla="*/ 57 w 284"/>
                    <a:gd name="T17" fmla="*/ 142 h 454"/>
                    <a:gd name="T18" fmla="*/ 85 w 284"/>
                    <a:gd name="T19" fmla="*/ 114 h 454"/>
                    <a:gd name="T20" fmla="*/ 57 w 284"/>
                    <a:gd name="T21" fmla="*/ 227 h 454"/>
                    <a:gd name="T22" fmla="*/ 85 w 284"/>
                    <a:gd name="T23" fmla="*/ 284 h 454"/>
                    <a:gd name="T24" fmla="*/ 142 w 284"/>
                    <a:gd name="T25" fmla="*/ 284 h 454"/>
                    <a:gd name="T26" fmla="*/ 113 w 284"/>
                    <a:gd name="T27" fmla="*/ 369 h 454"/>
                    <a:gd name="T28" fmla="*/ 85 w 284"/>
                    <a:gd name="T29" fmla="*/ 397 h 454"/>
                    <a:gd name="T30" fmla="*/ 113 w 284"/>
                    <a:gd name="T31" fmla="*/ 454 h 454"/>
                    <a:gd name="T32" fmla="*/ 170 w 284"/>
                    <a:gd name="T33" fmla="*/ 397 h 454"/>
                    <a:gd name="T34" fmla="*/ 170 w 284"/>
                    <a:gd name="T35" fmla="*/ 312 h 454"/>
                    <a:gd name="T36" fmla="*/ 199 w 284"/>
                    <a:gd name="T37" fmla="*/ 340 h 454"/>
                    <a:gd name="T38" fmla="*/ 227 w 284"/>
                    <a:gd name="T39" fmla="*/ 199 h 454"/>
                    <a:gd name="T40" fmla="*/ 255 w 284"/>
                    <a:gd name="T41" fmla="*/ 199 h 454"/>
                    <a:gd name="T42" fmla="*/ 284 w 284"/>
                    <a:gd name="T43" fmla="*/ 85 h 454"/>
                    <a:gd name="T44" fmla="*/ 255 w 284"/>
                    <a:gd name="T45" fmla="*/ 29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4" h="454">
                      <a:moveTo>
                        <a:pt x="255" y="29"/>
                      </a:moveTo>
                      <a:lnTo>
                        <a:pt x="199" y="57"/>
                      </a:lnTo>
                      <a:lnTo>
                        <a:pt x="142" y="0"/>
                      </a:lnTo>
                      <a:lnTo>
                        <a:pt x="85" y="29"/>
                      </a:lnTo>
                      <a:lnTo>
                        <a:pt x="28" y="29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28" y="114"/>
                      </a:lnTo>
                      <a:lnTo>
                        <a:pt x="57" y="142"/>
                      </a:lnTo>
                      <a:lnTo>
                        <a:pt x="85" y="114"/>
                      </a:lnTo>
                      <a:lnTo>
                        <a:pt x="57" y="227"/>
                      </a:lnTo>
                      <a:lnTo>
                        <a:pt x="85" y="284"/>
                      </a:lnTo>
                      <a:lnTo>
                        <a:pt x="142" y="284"/>
                      </a:lnTo>
                      <a:lnTo>
                        <a:pt x="113" y="369"/>
                      </a:lnTo>
                      <a:lnTo>
                        <a:pt x="85" y="397"/>
                      </a:lnTo>
                      <a:lnTo>
                        <a:pt x="113" y="454"/>
                      </a:lnTo>
                      <a:lnTo>
                        <a:pt x="170" y="397"/>
                      </a:lnTo>
                      <a:lnTo>
                        <a:pt x="170" y="312"/>
                      </a:lnTo>
                      <a:lnTo>
                        <a:pt x="199" y="340"/>
                      </a:lnTo>
                      <a:lnTo>
                        <a:pt x="227" y="199"/>
                      </a:lnTo>
                      <a:lnTo>
                        <a:pt x="255" y="199"/>
                      </a:lnTo>
                      <a:lnTo>
                        <a:pt x="284" y="85"/>
                      </a:lnTo>
                      <a:lnTo>
                        <a:pt x="255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2" name="Freeform 14"/>
                <p:cNvSpPr>
                  <a:spLocks/>
                </p:cNvSpPr>
                <p:nvPr/>
              </p:nvSpPr>
              <p:spPr bwMode="auto">
                <a:xfrm>
                  <a:off x="6761163" y="3451225"/>
                  <a:ext cx="1214438" cy="1484313"/>
                </a:xfrm>
                <a:custGeom>
                  <a:avLst/>
                  <a:gdLst>
                    <a:gd name="T0" fmla="*/ 56 w 765"/>
                    <a:gd name="T1" fmla="*/ 595 h 935"/>
                    <a:gd name="T2" fmla="*/ 113 w 765"/>
                    <a:gd name="T3" fmla="*/ 538 h 935"/>
                    <a:gd name="T4" fmla="*/ 113 w 765"/>
                    <a:gd name="T5" fmla="*/ 453 h 935"/>
                    <a:gd name="T6" fmla="*/ 142 w 765"/>
                    <a:gd name="T7" fmla="*/ 481 h 935"/>
                    <a:gd name="T8" fmla="*/ 170 w 765"/>
                    <a:gd name="T9" fmla="*/ 340 h 935"/>
                    <a:gd name="T10" fmla="*/ 198 w 765"/>
                    <a:gd name="T11" fmla="*/ 340 h 935"/>
                    <a:gd name="T12" fmla="*/ 227 w 765"/>
                    <a:gd name="T13" fmla="*/ 226 h 935"/>
                    <a:gd name="T14" fmla="*/ 198 w 765"/>
                    <a:gd name="T15" fmla="*/ 170 h 935"/>
                    <a:gd name="T16" fmla="*/ 198 w 765"/>
                    <a:gd name="T17" fmla="*/ 85 h 935"/>
                    <a:gd name="T18" fmla="*/ 170 w 765"/>
                    <a:gd name="T19" fmla="*/ 56 h 935"/>
                    <a:gd name="T20" fmla="*/ 198 w 765"/>
                    <a:gd name="T21" fmla="*/ 0 h 935"/>
                    <a:gd name="T22" fmla="*/ 255 w 765"/>
                    <a:gd name="T23" fmla="*/ 56 h 935"/>
                    <a:gd name="T24" fmla="*/ 312 w 765"/>
                    <a:gd name="T25" fmla="*/ 56 h 935"/>
                    <a:gd name="T26" fmla="*/ 340 w 765"/>
                    <a:gd name="T27" fmla="*/ 85 h 935"/>
                    <a:gd name="T28" fmla="*/ 397 w 765"/>
                    <a:gd name="T29" fmla="*/ 85 h 935"/>
                    <a:gd name="T30" fmla="*/ 368 w 765"/>
                    <a:gd name="T31" fmla="*/ 141 h 935"/>
                    <a:gd name="T32" fmla="*/ 425 w 765"/>
                    <a:gd name="T33" fmla="*/ 226 h 935"/>
                    <a:gd name="T34" fmla="*/ 482 w 765"/>
                    <a:gd name="T35" fmla="*/ 226 h 935"/>
                    <a:gd name="T36" fmla="*/ 538 w 765"/>
                    <a:gd name="T37" fmla="*/ 283 h 935"/>
                    <a:gd name="T38" fmla="*/ 567 w 765"/>
                    <a:gd name="T39" fmla="*/ 283 h 935"/>
                    <a:gd name="T40" fmla="*/ 538 w 765"/>
                    <a:gd name="T41" fmla="*/ 340 h 935"/>
                    <a:gd name="T42" fmla="*/ 567 w 765"/>
                    <a:gd name="T43" fmla="*/ 340 h 935"/>
                    <a:gd name="T44" fmla="*/ 567 w 765"/>
                    <a:gd name="T45" fmla="*/ 368 h 935"/>
                    <a:gd name="T46" fmla="*/ 623 w 765"/>
                    <a:gd name="T47" fmla="*/ 340 h 935"/>
                    <a:gd name="T48" fmla="*/ 652 w 765"/>
                    <a:gd name="T49" fmla="*/ 425 h 935"/>
                    <a:gd name="T50" fmla="*/ 709 w 765"/>
                    <a:gd name="T51" fmla="*/ 481 h 935"/>
                    <a:gd name="T52" fmla="*/ 709 w 765"/>
                    <a:gd name="T53" fmla="*/ 595 h 935"/>
                    <a:gd name="T54" fmla="*/ 680 w 765"/>
                    <a:gd name="T55" fmla="*/ 623 h 935"/>
                    <a:gd name="T56" fmla="*/ 709 w 765"/>
                    <a:gd name="T57" fmla="*/ 680 h 935"/>
                    <a:gd name="T58" fmla="*/ 737 w 765"/>
                    <a:gd name="T59" fmla="*/ 708 h 935"/>
                    <a:gd name="T60" fmla="*/ 737 w 765"/>
                    <a:gd name="T61" fmla="*/ 765 h 935"/>
                    <a:gd name="T62" fmla="*/ 765 w 765"/>
                    <a:gd name="T63" fmla="*/ 793 h 935"/>
                    <a:gd name="T64" fmla="*/ 765 w 765"/>
                    <a:gd name="T65" fmla="*/ 822 h 935"/>
                    <a:gd name="T66" fmla="*/ 737 w 765"/>
                    <a:gd name="T67" fmla="*/ 850 h 935"/>
                    <a:gd name="T68" fmla="*/ 737 w 765"/>
                    <a:gd name="T69" fmla="*/ 878 h 935"/>
                    <a:gd name="T70" fmla="*/ 709 w 765"/>
                    <a:gd name="T71" fmla="*/ 935 h 935"/>
                    <a:gd name="T72" fmla="*/ 652 w 765"/>
                    <a:gd name="T73" fmla="*/ 935 h 935"/>
                    <a:gd name="T74" fmla="*/ 623 w 765"/>
                    <a:gd name="T75" fmla="*/ 878 h 935"/>
                    <a:gd name="T76" fmla="*/ 567 w 765"/>
                    <a:gd name="T77" fmla="*/ 878 h 935"/>
                    <a:gd name="T78" fmla="*/ 510 w 765"/>
                    <a:gd name="T79" fmla="*/ 822 h 935"/>
                    <a:gd name="T80" fmla="*/ 482 w 765"/>
                    <a:gd name="T81" fmla="*/ 822 h 935"/>
                    <a:gd name="T82" fmla="*/ 425 w 765"/>
                    <a:gd name="T83" fmla="*/ 850 h 935"/>
                    <a:gd name="T84" fmla="*/ 368 w 765"/>
                    <a:gd name="T85" fmla="*/ 822 h 935"/>
                    <a:gd name="T86" fmla="*/ 312 w 765"/>
                    <a:gd name="T87" fmla="*/ 850 h 935"/>
                    <a:gd name="T88" fmla="*/ 227 w 765"/>
                    <a:gd name="T89" fmla="*/ 822 h 935"/>
                    <a:gd name="T90" fmla="*/ 113 w 765"/>
                    <a:gd name="T91" fmla="*/ 793 h 935"/>
                    <a:gd name="T92" fmla="*/ 85 w 765"/>
                    <a:gd name="T93" fmla="*/ 822 h 935"/>
                    <a:gd name="T94" fmla="*/ 56 w 765"/>
                    <a:gd name="T95" fmla="*/ 765 h 935"/>
                    <a:gd name="T96" fmla="*/ 28 w 765"/>
                    <a:gd name="T97" fmla="*/ 765 h 935"/>
                    <a:gd name="T98" fmla="*/ 0 w 765"/>
                    <a:gd name="T99" fmla="*/ 737 h 935"/>
                    <a:gd name="T100" fmla="*/ 28 w 765"/>
                    <a:gd name="T101" fmla="*/ 680 h 935"/>
                    <a:gd name="T102" fmla="*/ 0 w 765"/>
                    <a:gd name="T103" fmla="*/ 623 h 935"/>
                    <a:gd name="T104" fmla="*/ 28 w 765"/>
                    <a:gd name="T105" fmla="*/ 595 h 935"/>
                    <a:gd name="T106" fmla="*/ 56 w 765"/>
                    <a:gd name="T107" fmla="*/ 59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65" h="935">
                      <a:moveTo>
                        <a:pt x="56" y="595"/>
                      </a:moveTo>
                      <a:lnTo>
                        <a:pt x="113" y="538"/>
                      </a:lnTo>
                      <a:lnTo>
                        <a:pt x="113" y="453"/>
                      </a:lnTo>
                      <a:lnTo>
                        <a:pt x="142" y="481"/>
                      </a:lnTo>
                      <a:lnTo>
                        <a:pt x="170" y="340"/>
                      </a:lnTo>
                      <a:lnTo>
                        <a:pt x="198" y="340"/>
                      </a:lnTo>
                      <a:lnTo>
                        <a:pt x="227" y="226"/>
                      </a:lnTo>
                      <a:lnTo>
                        <a:pt x="198" y="170"/>
                      </a:lnTo>
                      <a:lnTo>
                        <a:pt x="198" y="85"/>
                      </a:lnTo>
                      <a:lnTo>
                        <a:pt x="170" y="56"/>
                      </a:lnTo>
                      <a:lnTo>
                        <a:pt x="198" y="0"/>
                      </a:lnTo>
                      <a:lnTo>
                        <a:pt x="255" y="56"/>
                      </a:lnTo>
                      <a:lnTo>
                        <a:pt x="312" y="56"/>
                      </a:lnTo>
                      <a:lnTo>
                        <a:pt x="340" y="85"/>
                      </a:lnTo>
                      <a:lnTo>
                        <a:pt x="397" y="85"/>
                      </a:lnTo>
                      <a:lnTo>
                        <a:pt x="368" y="141"/>
                      </a:lnTo>
                      <a:lnTo>
                        <a:pt x="425" y="226"/>
                      </a:lnTo>
                      <a:lnTo>
                        <a:pt x="482" y="226"/>
                      </a:lnTo>
                      <a:lnTo>
                        <a:pt x="538" y="283"/>
                      </a:lnTo>
                      <a:lnTo>
                        <a:pt x="567" y="283"/>
                      </a:lnTo>
                      <a:lnTo>
                        <a:pt x="538" y="340"/>
                      </a:lnTo>
                      <a:lnTo>
                        <a:pt x="567" y="340"/>
                      </a:lnTo>
                      <a:lnTo>
                        <a:pt x="567" y="368"/>
                      </a:lnTo>
                      <a:lnTo>
                        <a:pt x="623" y="340"/>
                      </a:lnTo>
                      <a:lnTo>
                        <a:pt x="652" y="425"/>
                      </a:lnTo>
                      <a:lnTo>
                        <a:pt x="709" y="481"/>
                      </a:lnTo>
                      <a:lnTo>
                        <a:pt x="709" y="595"/>
                      </a:lnTo>
                      <a:lnTo>
                        <a:pt x="680" y="623"/>
                      </a:lnTo>
                      <a:lnTo>
                        <a:pt x="709" y="680"/>
                      </a:lnTo>
                      <a:lnTo>
                        <a:pt x="737" y="708"/>
                      </a:lnTo>
                      <a:lnTo>
                        <a:pt x="737" y="765"/>
                      </a:lnTo>
                      <a:lnTo>
                        <a:pt x="765" y="793"/>
                      </a:lnTo>
                      <a:lnTo>
                        <a:pt x="765" y="822"/>
                      </a:lnTo>
                      <a:lnTo>
                        <a:pt x="737" y="850"/>
                      </a:lnTo>
                      <a:lnTo>
                        <a:pt x="737" y="878"/>
                      </a:lnTo>
                      <a:lnTo>
                        <a:pt x="709" y="935"/>
                      </a:lnTo>
                      <a:lnTo>
                        <a:pt x="652" y="935"/>
                      </a:lnTo>
                      <a:lnTo>
                        <a:pt x="623" y="878"/>
                      </a:lnTo>
                      <a:lnTo>
                        <a:pt x="567" y="878"/>
                      </a:lnTo>
                      <a:lnTo>
                        <a:pt x="510" y="822"/>
                      </a:lnTo>
                      <a:lnTo>
                        <a:pt x="482" y="822"/>
                      </a:lnTo>
                      <a:lnTo>
                        <a:pt x="425" y="850"/>
                      </a:lnTo>
                      <a:lnTo>
                        <a:pt x="368" y="822"/>
                      </a:lnTo>
                      <a:lnTo>
                        <a:pt x="312" y="850"/>
                      </a:lnTo>
                      <a:lnTo>
                        <a:pt x="227" y="822"/>
                      </a:lnTo>
                      <a:lnTo>
                        <a:pt x="113" y="793"/>
                      </a:lnTo>
                      <a:lnTo>
                        <a:pt x="85" y="822"/>
                      </a:lnTo>
                      <a:lnTo>
                        <a:pt x="56" y="765"/>
                      </a:lnTo>
                      <a:lnTo>
                        <a:pt x="28" y="765"/>
                      </a:lnTo>
                      <a:lnTo>
                        <a:pt x="0" y="737"/>
                      </a:lnTo>
                      <a:lnTo>
                        <a:pt x="28" y="680"/>
                      </a:lnTo>
                      <a:lnTo>
                        <a:pt x="0" y="623"/>
                      </a:lnTo>
                      <a:lnTo>
                        <a:pt x="28" y="595"/>
                      </a:lnTo>
                      <a:lnTo>
                        <a:pt x="56" y="59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3" name="Freeform 15"/>
                <p:cNvSpPr>
                  <a:spLocks/>
                </p:cNvSpPr>
                <p:nvPr/>
              </p:nvSpPr>
              <p:spPr bwMode="auto">
                <a:xfrm>
                  <a:off x="6086476" y="5475288"/>
                  <a:ext cx="719138" cy="585788"/>
                </a:xfrm>
                <a:custGeom>
                  <a:avLst/>
                  <a:gdLst>
                    <a:gd name="T0" fmla="*/ 170 w 453"/>
                    <a:gd name="T1" fmla="*/ 0 h 369"/>
                    <a:gd name="T2" fmla="*/ 56 w 453"/>
                    <a:gd name="T3" fmla="*/ 57 h 369"/>
                    <a:gd name="T4" fmla="*/ 85 w 453"/>
                    <a:gd name="T5" fmla="*/ 114 h 369"/>
                    <a:gd name="T6" fmla="*/ 0 w 453"/>
                    <a:gd name="T7" fmla="*/ 255 h 369"/>
                    <a:gd name="T8" fmla="*/ 28 w 453"/>
                    <a:gd name="T9" fmla="*/ 284 h 369"/>
                    <a:gd name="T10" fmla="*/ 141 w 453"/>
                    <a:gd name="T11" fmla="*/ 284 h 369"/>
                    <a:gd name="T12" fmla="*/ 255 w 453"/>
                    <a:gd name="T13" fmla="*/ 255 h 369"/>
                    <a:gd name="T14" fmla="*/ 283 w 453"/>
                    <a:gd name="T15" fmla="*/ 284 h 369"/>
                    <a:gd name="T16" fmla="*/ 255 w 453"/>
                    <a:gd name="T17" fmla="*/ 312 h 369"/>
                    <a:gd name="T18" fmla="*/ 283 w 453"/>
                    <a:gd name="T19" fmla="*/ 369 h 369"/>
                    <a:gd name="T20" fmla="*/ 340 w 453"/>
                    <a:gd name="T21" fmla="*/ 312 h 369"/>
                    <a:gd name="T22" fmla="*/ 453 w 453"/>
                    <a:gd name="T23" fmla="*/ 312 h 369"/>
                    <a:gd name="T24" fmla="*/ 368 w 453"/>
                    <a:gd name="T25" fmla="*/ 284 h 369"/>
                    <a:gd name="T26" fmla="*/ 396 w 453"/>
                    <a:gd name="T27" fmla="*/ 255 h 369"/>
                    <a:gd name="T28" fmla="*/ 311 w 453"/>
                    <a:gd name="T29" fmla="*/ 255 h 369"/>
                    <a:gd name="T30" fmla="*/ 368 w 453"/>
                    <a:gd name="T31" fmla="*/ 199 h 369"/>
                    <a:gd name="T32" fmla="*/ 368 w 453"/>
                    <a:gd name="T33" fmla="*/ 170 h 369"/>
                    <a:gd name="T34" fmla="*/ 226 w 453"/>
                    <a:gd name="T35" fmla="*/ 142 h 369"/>
                    <a:gd name="T36" fmla="*/ 198 w 453"/>
                    <a:gd name="T37" fmla="*/ 85 h 369"/>
                    <a:gd name="T38" fmla="*/ 226 w 453"/>
                    <a:gd name="T39" fmla="*/ 57 h 369"/>
                    <a:gd name="T40" fmla="*/ 198 w 453"/>
                    <a:gd name="T41" fmla="*/ 57 h 369"/>
                    <a:gd name="T42" fmla="*/ 170 w 453"/>
                    <a:gd name="T43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53" h="369">
                      <a:moveTo>
                        <a:pt x="170" y="0"/>
                      </a:moveTo>
                      <a:lnTo>
                        <a:pt x="56" y="57"/>
                      </a:lnTo>
                      <a:lnTo>
                        <a:pt x="85" y="114"/>
                      </a:lnTo>
                      <a:lnTo>
                        <a:pt x="0" y="255"/>
                      </a:lnTo>
                      <a:lnTo>
                        <a:pt x="28" y="284"/>
                      </a:lnTo>
                      <a:lnTo>
                        <a:pt x="141" y="284"/>
                      </a:lnTo>
                      <a:lnTo>
                        <a:pt x="255" y="255"/>
                      </a:lnTo>
                      <a:lnTo>
                        <a:pt x="283" y="284"/>
                      </a:lnTo>
                      <a:lnTo>
                        <a:pt x="255" y="312"/>
                      </a:lnTo>
                      <a:lnTo>
                        <a:pt x="283" y="369"/>
                      </a:lnTo>
                      <a:lnTo>
                        <a:pt x="340" y="312"/>
                      </a:lnTo>
                      <a:lnTo>
                        <a:pt x="453" y="312"/>
                      </a:lnTo>
                      <a:lnTo>
                        <a:pt x="368" y="284"/>
                      </a:lnTo>
                      <a:lnTo>
                        <a:pt x="396" y="255"/>
                      </a:lnTo>
                      <a:lnTo>
                        <a:pt x="311" y="255"/>
                      </a:lnTo>
                      <a:lnTo>
                        <a:pt x="368" y="199"/>
                      </a:lnTo>
                      <a:lnTo>
                        <a:pt x="368" y="170"/>
                      </a:lnTo>
                      <a:lnTo>
                        <a:pt x="226" y="142"/>
                      </a:lnTo>
                      <a:lnTo>
                        <a:pt x="198" y="85"/>
                      </a:lnTo>
                      <a:lnTo>
                        <a:pt x="226" y="57"/>
                      </a:lnTo>
                      <a:lnTo>
                        <a:pt x="198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4" name="Freeform 16"/>
                <p:cNvSpPr>
                  <a:spLocks/>
                </p:cNvSpPr>
                <p:nvPr/>
              </p:nvSpPr>
              <p:spPr bwMode="auto">
                <a:xfrm>
                  <a:off x="4600576" y="8445500"/>
                  <a:ext cx="1214438" cy="946150"/>
                </a:xfrm>
                <a:custGeom>
                  <a:avLst/>
                  <a:gdLst>
                    <a:gd name="T0" fmla="*/ 142 w 765"/>
                    <a:gd name="T1" fmla="*/ 142 h 596"/>
                    <a:gd name="T2" fmla="*/ 227 w 765"/>
                    <a:gd name="T3" fmla="*/ 114 h 596"/>
                    <a:gd name="T4" fmla="*/ 255 w 765"/>
                    <a:gd name="T5" fmla="*/ 142 h 596"/>
                    <a:gd name="T6" fmla="*/ 312 w 765"/>
                    <a:gd name="T7" fmla="*/ 57 h 596"/>
                    <a:gd name="T8" fmla="*/ 454 w 765"/>
                    <a:gd name="T9" fmla="*/ 57 h 596"/>
                    <a:gd name="T10" fmla="*/ 482 w 765"/>
                    <a:gd name="T11" fmla="*/ 85 h 596"/>
                    <a:gd name="T12" fmla="*/ 595 w 765"/>
                    <a:gd name="T13" fmla="*/ 29 h 596"/>
                    <a:gd name="T14" fmla="*/ 595 w 765"/>
                    <a:gd name="T15" fmla="*/ 0 h 596"/>
                    <a:gd name="T16" fmla="*/ 652 w 765"/>
                    <a:gd name="T17" fmla="*/ 0 h 596"/>
                    <a:gd name="T18" fmla="*/ 652 w 765"/>
                    <a:gd name="T19" fmla="*/ 85 h 596"/>
                    <a:gd name="T20" fmla="*/ 680 w 765"/>
                    <a:gd name="T21" fmla="*/ 85 h 596"/>
                    <a:gd name="T22" fmla="*/ 737 w 765"/>
                    <a:gd name="T23" fmla="*/ 29 h 596"/>
                    <a:gd name="T24" fmla="*/ 765 w 765"/>
                    <a:gd name="T25" fmla="*/ 85 h 596"/>
                    <a:gd name="T26" fmla="*/ 737 w 765"/>
                    <a:gd name="T27" fmla="*/ 114 h 596"/>
                    <a:gd name="T28" fmla="*/ 765 w 765"/>
                    <a:gd name="T29" fmla="*/ 142 h 596"/>
                    <a:gd name="T30" fmla="*/ 709 w 765"/>
                    <a:gd name="T31" fmla="*/ 142 h 596"/>
                    <a:gd name="T32" fmla="*/ 709 w 765"/>
                    <a:gd name="T33" fmla="*/ 199 h 596"/>
                    <a:gd name="T34" fmla="*/ 652 w 765"/>
                    <a:gd name="T35" fmla="*/ 199 h 596"/>
                    <a:gd name="T36" fmla="*/ 510 w 765"/>
                    <a:gd name="T37" fmla="*/ 284 h 596"/>
                    <a:gd name="T38" fmla="*/ 567 w 765"/>
                    <a:gd name="T39" fmla="*/ 369 h 596"/>
                    <a:gd name="T40" fmla="*/ 567 w 765"/>
                    <a:gd name="T41" fmla="*/ 397 h 596"/>
                    <a:gd name="T42" fmla="*/ 652 w 765"/>
                    <a:gd name="T43" fmla="*/ 511 h 596"/>
                    <a:gd name="T44" fmla="*/ 567 w 765"/>
                    <a:gd name="T45" fmla="*/ 567 h 596"/>
                    <a:gd name="T46" fmla="*/ 567 w 765"/>
                    <a:gd name="T47" fmla="*/ 539 h 596"/>
                    <a:gd name="T48" fmla="*/ 482 w 765"/>
                    <a:gd name="T49" fmla="*/ 567 h 596"/>
                    <a:gd name="T50" fmla="*/ 454 w 765"/>
                    <a:gd name="T51" fmla="*/ 567 h 596"/>
                    <a:gd name="T52" fmla="*/ 425 w 765"/>
                    <a:gd name="T53" fmla="*/ 567 h 596"/>
                    <a:gd name="T54" fmla="*/ 284 w 765"/>
                    <a:gd name="T55" fmla="*/ 567 h 596"/>
                    <a:gd name="T56" fmla="*/ 198 w 765"/>
                    <a:gd name="T57" fmla="*/ 539 h 596"/>
                    <a:gd name="T58" fmla="*/ 142 w 765"/>
                    <a:gd name="T59" fmla="*/ 567 h 596"/>
                    <a:gd name="T60" fmla="*/ 113 w 765"/>
                    <a:gd name="T61" fmla="*/ 567 h 596"/>
                    <a:gd name="T62" fmla="*/ 0 w 765"/>
                    <a:gd name="T63" fmla="*/ 596 h 596"/>
                    <a:gd name="T64" fmla="*/ 28 w 765"/>
                    <a:gd name="T65" fmla="*/ 567 h 596"/>
                    <a:gd name="T66" fmla="*/ 170 w 765"/>
                    <a:gd name="T67" fmla="*/ 511 h 596"/>
                    <a:gd name="T68" fmla="*/ 170 w 765"/>
                    <a:gd name="T69" fmla="*/ 482 h 596"/>
                    <a:gd name="T70" fmla="*/ 113 w 765"/>
                    <a:gd name="T71" fmla="*/ 511 h 596"/>
                    <a:gd name="T72" fmla="*/ 85 w 765"/>
                    <a:gd name="T73" fmla="*/ 482 h 596"/>
                    <a:gd name="T74" fmla="*/ 170 w 765"/>
                    <a:gd name="T75" fmla="*/ 426 h 596"/>
                    <a:gd name="T76" fmla="*/ 170 w 765"/>
                    <a:gd name="T77" fmla="*/ 397 h 596"/>
                    <a:gd name="T78" fmla="*/ 227 w 765"/>
                    <a:gd name="T79" fmla="*/ 369 h 596"/>
                    <a:gd name="T80" fmla="*/ 142 w 765"/>
                    <a:gd name="T81" fmla="*/ 369 h 596"/>
                    <a:gd name="T82" fmla="*/ 170 w 765"/>
                    <a:gd name="T83" fmla="*/ 255 h 596"/>
                    <a:gd name="T84" fmla="*/ 142 w 765"/>
                    <a:gd name="T85" fmla="*/ 142 h 5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65" h="596">
                      <a:moveTo>
                        <a:pt x="142" y="142"/>
                      </a:moveTo>
                      <a:lnTo>
                        <a:pt x="227" y="114"/>
                      </a:lnTo>
                      <a:lnTo>
                        <a:pt x="255" y="142"/>
                      </a:lnTo>
                      <a:lnTo>
                        <a:pt x="312" y="57"/>
                      </a:lnTo>
                      <a:lnTo>
                        <a:pt x="454" y="57"/>
                      </a:lnTo>
                      <a:lnTo>
                        <a:pt x="482" y="85"/>
                      </a:lnTo>
                      <a:lnTo>
                        <a:pt x="595" y="29"/>
                      </a:lnTo>
                      <a:lnTo>
                        <a:pt x="595" y="0"/>
                      </a:lnTo>
                      <a:lnTo>
                        <a:pt x="652" y="0"/>
                      </a:lnTo>
                      <a:lnTo>
                        <a:pt x="652" y="85"/>
                      </a:lnTo>
                      <a:lnTo>
                        <a:pt x="680" y="85"/>
                      </a:lnTo>
                      <a:lnTo>
                        <a:pt x="737" y="29"/>
                      </a:lnTo>
                      <a:lnTo>
                        <a:pt x="765" y="85"/>
                      </a:lnTo>
                      <a:lnTo>
                        <a:pt x="737" y="114"/>
                      </a:lnTo>
                      <a:lnTo>
                        <a:pt x="765" y="142"/>
                      </a:lnTo>
                      <a:lnTo>
                        <a:pt x="709" y="142"/>
                      </a:lnTo>
                      <a:lnTo>
                        <a:pt x="709" y="199"/>
                      </a:lnTo>
                      <a:lnTo>
                        <a:pt x="652" y="199"/>
                      </a:lnTo>
                      <a:lnTo>
                        <a:pt x="510" y="284"/>
                      </a:lnTo>
                      <a:lnTo>
                        <a:pt x="567" y="369"/>
                      </a:lnTo>
                      <a:lnTo>
                        <a:pt x="567" y="397"/>
                      </a:lnTo>
                      <a:lnTo>
                        <a:pt x="652" y="511"/>
                      </a:lnTo>
                      <a:lnTo>
                        <a:pt x="567" y="567"/>
                      </a:lnTo>
                      <a:lnTo>
                        <a:pt x="567" y="539"/>
                      </a:lnTo>
                      <a:lnTo>
                        <a:pt x="482" y="567"/>
                      </a:lnTo>
                      <a:lnTo>
                        <a:pt x="454" y="567"/>
                      </a:lnTo>
                      <a:lnTo>
                        <a:pt x="425" y="567"/>
                      </a:lnTo>
                      <a:lnTo>
                        <a:pt x="284" y="567"/>
                      </a:lnTo>
                      <a:lnTo>
                        <a:pt x="198" y="539"/>
                      </a:lnTo>
                      <a:lnTo>
                        <a:pt x="142" y="567"/>
                      </a:lnTo>
                      <a:lnTo>
                        <a:pt x="113" y="567"/>
                      </a:lnTo>
                      <a:lnTo>
                        <a:pt x="0" y="596"/>
                      </a:lnTo>
                      <a:lnTo>
                        <a:pt x="28" y="567"/>
                      </a:lnTo>
                      <a:lnTo>
                        <a:pt x="170" y="511"/>
                      </a:lnTo>
                      <a:lnTo>
                        <a:pt x="170" y="482"/>
                      </a:lnTo>
                      <a:lnTo>
                        <a:pt x="113" y="511"/>
                      </a:lnTo>
                      <a:lnTo>
                        <a:pt x="85" y="482"/>
                      </a:lnTo>
                      <a:lnTo>
                        <a:pt x="170" y="426"/>
                      </a:lnTo>
                      <a:lnTo>
                        <a:pt x="170" y="397"/>
                      </a:lnTo>
                      <a:lnTo>
                        <a:pt x="227" y="369"/>
                      </a:lnTo>
                      <a:lnTo>
                        <a:pt x="142" y="369"/>
                      </a:lnTo>
                      <a:lnTo>
                        <a:pt x="170" y="255"/>
                      </a:lnTo>
                      <a:lnTo>
                        <a:pt x="142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5" name="Freeform 17"/>
                <p:cNvSpPr>
                  <a:spLocks/>
                </p:cNvSpPr>
                <p:nvPr/>
              </p:nvSpPr>
              <p:spPr bwMode="auto">
                <a:xfrm>
                  <a:off x="4779963" y="7635875"/>
                  <a:ext cx="1216025" cy="1035050"/>
                </a:xfrm>
                <a:custGeom>
                  <a:avLst/>
                  <a:gdLst>
                    <a:gd name="T0" fmla="*/ 29 w 766"/>
                    <a:gd name="T1" fmla="*/ 652 h 652"/>
                    <a:gd name="T2" fmla="*/ 114 w 766"/>
                    <a:gd name="T3" fmla="*/ 624 h 652"/>
                    <a:gd name="T4" fmla="*/ 142 w 766"/>
                    <a:gd name="T5" fmla="*/ 652 h 652"/>
                    <a:gd name="T6" fmla="*/ 199 w 766"/>
                    <a:gd name="T7" fmla="*/ 567 h 652"/>
                    <a:gd name="T8" fmla="*/ 341 w 766"/>
                    <a:gd name="T9" fmla="*/ 567 h 652"/>
                    <a:gd name="T10" fmla="*/ 369 w 766"/>
                    <a:gd name="T11" fmla="*/ 595 h 652"/>
                    <a:gd name="T12" fmla="*/ 482 w 766"/>
                    <a:gd name="T13" fmla="*/ 539 h 652"/>
                    <a:gd name="T14" fmla="*/ 482 w 766"/>
                    <a:gd name="T15" fmla="*/ 510 h 652"/>
                    <a:gd name="T16" fmla="*/ 539 w 766"/>
                    <a:gd name="T17" fmla="*/ 510 h 652"/>
                    <a:gd name="T18" fmla="*/ 539 w 766"/>
                    <a:gd name="T19" fmla="*/ 595 h 652"/>
                    <a:gd name="T20" fmla="*/ 567 w 766"/>
                    <a:gd name="T21" fmla="*/ 595 h 652"/>
                    <a:gd name="T22" fmla="*/ 624 w 766"/>
                    <a:gd name="T23" fmla="*/ 539 h 652"/>
                    <a:gd name="T24" fmla="*/ 652 w 766"/>
                    <a:gd name="T25" fmla="*/ 595 h 652"/>
                    <a:gd name="T26" fmla="*/ 681 w 766"/>
                    <a:gd name="T27" fmla="*/ 624 h 652"/>
                    <a:gd name="T28" fmla="*/ 681 w 766"/>
                    <a:gd name="T29" fmla="*/ 595 h 652"/>
                    <a:gd name="T30" fmla="*/ 709 w 766"/>
                    <a:gd name="T31" fmla="*/ 624 h 652"/>
                    <a:gd name="T32" fmla="*/ 766 w 766"/>
                    <a:gd name="T33" fmla="*/ 567 h 652"/>
                    <a:gd name="T34" fmla="*/ 738 w 766"/>
                    <a:gd name="T35" fmla="*/ 539 h 652"/>
                    <a:gd name="T36" fmla="*/ 766 w 766"/>
                    <a:gd name="T37" fmla="*/ 454 h 652"/>
                    <a:gd name="T38" fmla="*/ 709 w 766"/>
                    <a:gd name="T39" fmla="*/ 425 h 652"/>
                    <a:gd name="T40" fmla="*/ 738 w 766"/>
                    <a:gd name="T41" fmla="*/ 369 h 652"/>
                    <a:gd name="T42" fmla="*/ 709 w 766"/>
                    <a:gd name="T43" fmla="*/ 340 h 652"/>
                    <a:gd name="T44" fmla="*/ 709 w 766"/>
                    <a:gd name="T45" fmla="*/ 284 h 652"/>
                    <a:gd name="T46" fmla="*/ 681 w 766"/>
                    <a:gd name="T47" fmla="*/ 255 h 652"/>
                    <a:gd name="T48" fmla="*/ 709 w 766"/>
                    <a:gd name="T49" fmla="*/ 142 h 652"/>
                    <a:gd name="T50" fmla="*/ 681 w 766"/>
                    <a:gd name="T51" fmla="*/ 142 h 652"/>
                    <a:gd name="T52" fmla="*/ 652 w 766"/>
                    <a:gd name="T53" fmla="*/ 170 h 652"/>
                    <a:gd name="T54" fmla="*/ 624 w 766"/>
                    <a:gd name="T55" fmla="*/ 142 h 652"/>
                    <a:gd name="T56" fmla="*/ 652 w 766"/>
                    <a:gd name="T57" fmla="*/ 57 h 652"/>
                    <a:gd name="T58" fmla="*/ 681 w 766"/>
                    <a:gd name="T59" fmla="*/ 0 h 652"/>
                    <a:gd name="T60" fmla="*/ 624 w 766"/>
                    <a:gd name="T61" fmla="*/ 0 h 652"/>
                    <a:gd name="T62" fmla="*/ 567 w 766"/>
                    <a:gd name="T63" fmla="*/ 28 h 652"/>
                    <a:gd name="T64" fmla="*/ 454 w 766"/>
                    <a:gd name="T65" fmla="*/ 0 h 652"/>
                    <a:gd name="T66" fmla="*/ 426 w 766"/>
                    <a:gd name="T67" fmla="*/ 57 h 652"/>
                    <a:gd name="T68" fmla="*/ 397 w 766"/>
                    <a:gd name="T69" fmla="*/ 85 h 652"/>
                    <a:gd name="T70" fmla="*/ 397 w 766"/>
                    <a:gd name="T71" fmla="*/ 0 h 652"/>
                    <a:gd name="T72" fmla="*/ 341 w 766"/>
                    <a:gd name="T73" fmla="*/ 0 h 652"/>
                    <a:gd name="T74" fmla="*/ 341 w 766"/>
                    <a:gd name="T75" fmla="*/ 85 h 652"/>
                    <a:gd name="T76" fmla="*/ 284 w 766"/>
                    <a:gd name="T77" fmla="*/ 113 h 652"/>
                    <a:gd name="T78" fmla="*/ 227 w 766"/>
                    <a:gd name="T79" fmla="*/ 113 h 652"/>
                    <a:gd name="T80" fmla="*/ 199 w 766"/>
                    <a:gd name="T81" fmla="*/ 142 h 652"/>
                    <a:gd name="T82" fmla="*/ 256 w 766"/>
                    <a:gd name="T83" fmla="*/ 170 h 652"/>
                    <a:gd name="T84" fmla="*/ 256 w 766"/>
                    <a:gd name="T85" fmla="*/ 227 h 652"/>
                    <a:gd name="T86" fmla="*/ 199 w 766"/>
                    <a:gd name="T87" fmla="*/ 227 h 652"/>
                    <a:gd name="T88" fmla="*/ 199 w 766"/>
                    <a:gd name="T89" fmla="*/ 284 h 652"/>
                    <a:gd name="T90" fmla="*/ 171 w 766"/>
                    <a:gd name="T91" fmla="*/ 312 h 652"/>
                    <a:gd name="T92" fmla="*/ 171 w 766"/>
                    <a:gd name="T93" fmla="*/ 369 h 652"/>
                    <a:gd name="T94" fmla="*/ 114 w 766"/>
                    <a:gd name="T95" fmla="*/ 397 h 652"/>
                    <a:gd name="T96" fmla="*/ 57 w 766"/>
                    <a:gd name="T97" fmla="*/ 539 h 652"/>
                    <a:gd name="T98" fmla="*/ 0 w 766"/>
                    <a:gd name="T99" fmla="*/ 595 h 652"/>
                    <a:gd name="T100" fmla="*/ 29 w 766"/>
                    <a:gd name="T101" fmla="*/ 652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66" h="652">
                      <a:moveTo>
                        <a:pt x="29" y="652"/>
                      </a:moveTo>
                      <a:lnTo>
                        <a:pt x="114" y="624"/>
                      </a:lnTo>
                      <a:lnTo>
                        <a:pt x="142" y="652"/>
                      </a:lnTo>
                      <a:lnTo>
                        <a:pt x="199" y="567"/>
                      </a:lnTo>
                      <a:lnTo>
                        <a:pt x="341" y="567"/>
                      </a:lnTo>
                      <a:lnTo>
                        <a:pt x="369" y="595"/>
                      </a:lnTo>
                      <a:lnTo>
                        <a:pt x="482" y="539"/>
                      </a:lnTo>
                      <a:lnTo>
                        <a:pt x="482" y="510"/>
                      </a:lnTo>
                      <a:lnTo>
                        <a:pt x="539" y="510"/>
                      </a:lnTo>
                      <a:lnTo>
                        <a:pt x="539" y="595"/>
                      </a:lnTo>
                      <a:lnTo>
                        <a:pt x="567" y="595"/>
                      </a:lnTo>
                      <a:lnTo>
                        <a:pt x="624" y="539"/>
                      </a:lnTo>
                      <a:lnTo>
                        <a:pt x="652" y="595"/>
                      </a:lnTo>
                      <a:lnTo>
                        <a:pt x="681" y="624"/>
                      </a:lnTo>
                      <a:lnTo>
                        <a:pt x="681" y="595"/>
                      </a:lnTo>
                      <a:lnTo>
                        <a:pt x="709" y="624"/>
                      </a:lnTo>
                      <a:lnTo>
                        <a:pt x="766" y="567"/>
                      </a:lnTo>
                      <a:lnTo>
                        <a:pt x="738" y="539"/>
                      </a:lnTo>
                      <a:lnTo>
                        <a:pt x="766" y="454"/>
                      </a:lnTo>
                      <a:lnTo>
                        <a:pt x="709" y="425"/>
                      </a:lnTo>
                      <a:lnTo>
                        <a:pt x="738" y="369"/>
                      </a:lnTo>
                      <a:lnTo>
                        <a:pt x="709" y="340"/>
                      </a:lnTo>
                      <a:lnTo>
                        <a:pt x="709" y="284"/>
                      </a:lnTo>
                      <a:lnTo>
                        <a:pt x="681" y="255"/>
                      </a:lnTo>
                      <a:lnTo>
                        <a:pt x="709" y="142"/>
                      </a:lnTo>
                      <a:lnTo>
                        <a:pt x="681" y="142"/>
                      </a:lnTo>
                      <a:lnTo>
                        <a:pt x="652" y="170"/>
                      </a:lnTo>
                      <a:lnTo>
                        <a:pt x="624" y="142"/>
                      </a:lnTo>
                      <a:lnTo>
                        <a:pt x="652" y="57"/>
                      </a:lnTo>
                      <a:lnTo>
                        <a:pt x="681" y="0"/>
                      </a:lnTo>
                      <a:lnTo>
                        <a:pt x="624" y="0"/>
                      </a:lnTo>
                      <a:lnTo>
                        <a:pt x="567" y="28"/>
                      </a:lnTo>
                      <a:lnTo>
                        <a:pt x="454" y="0"/>
                      </a:lnTo>
                      <a:lnTo>
                        <a:pt x="426" y="57"/>
                      </a:lnTo>
                      <a:lnTo>
                        <a:pt x="397" y="85"/>
                      </a:lnTo>
                      <a:lnTo>
                        <a:pt x="397" y="0"/>
                      </a:lnTo>
                      <a:lnTo>
                        <a:pt x="341" y="0"/>
                      </a:lnTo>
                      <a:lnTo>
                        <a:pt x="341" y="85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199" y="142"/>
                      </a:lnTo>
                      <a:lnTo>
                        <a:pt x="256" y="170"/>
                      </a:lnTo>
                      <a:lnTo>
                        <a:pt x="256" y="227"/>
                      </a:lnTo>
                      <a:lnTo>
                        <a:pt x="199" y="227"/>
                      </a:lnTo>
                      <a:lnTo>
                        <a:pt x="199" y="284"/>
                      </a:lnTo>
                      <a:lnTo>
                        <a:pt x="171" y="312"/>
                      </a:lnTo>
                      <a:lnTo>
                        <a:pt x="171" y="369"/>
                      </a:lnTo>
                      <a:lnTo>
                        <a:pt x="114" y="397"/>
                      </a:lnTo>
                      <a:lnTo>
                        <a:pt x="57" y="539"/>
                      </a:lnTo>
                      <a:lnTo>
                        <a:pt x="0" y="595"/>
                      </a:lnTo>
                      <a:lnTo>
                        <a:pt x="29" y="65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6" name="Freeform 18"/>
                <p:cNvSpPr>
                  <a:spLocks/>
                </p:cNvSpPr>
                <p:nvPr/>
              </p:nvSpPr>
              <p:spPr bwMode="auto">
                <a:xfrm>
                  <a:off x="4330701" y="7500938"/>
                  <a:ext cx="990600" cy="1035050"/>
                </a:xfrm>
                <a:custGeom>
                  <a:avLst/>
                  <a:gdLst>
                    <a:gd name="T0" fmla="*/ 255 w 624"/>
                    <a:gd name="T1" fmla="*/ 652 h 652"/>
                    <a:gd name="T2" fmla="*/ 368 w 624"/>
                    <a:gd name="T3" fmla="*/ 539 h 652"/>
                    <a:gd name="T4" fmla="*/ 397 w 624"/>
                    <a:gd name="T5" fmla="*/ 482 h 652"/>
                    <a:gd name="T6" fmla="*/ 454 w 624"/>
                    <a:gd name="T7" fmla="*/ 454 h 652"/>
                    <a:gd name="T8" fmla="*/ 454 w 624"/>
                    <a:gd name="T9" fmla="*/ 397 h 652"/>
                    <a:gd name="T10" fmla="*/ 482 w 624"/>
                    <a:gd name="T11" fmla="*/ 369 h 652"/>
                    <a:gd name="T12" fmla="*/ 482 w 624"/>
                    <a:gd name="T13" fmla="*/ 312 h 652"/>
                    <a:gd name="T14" fmla="*/ 539 w 624"/>
                    <a:gd name="T15" fmla="*/ 312 h 652"/>
                    <a:gd name="T16" fmla="*/ 539 w 624"/>
                    <a:gd name="T17" fmla="*/ 255 h 652"/>
                    <a:gd name="T18" fmla="*/ 482 w 624"/>
                    <a:gd name="T19" fmla="*/ 227 h 652"/>
                    <a:gd name="T20" fmla="*/ 510 w 624"/>
                    <a:gd name="T21" fmla="*/ 198 h 652"/>
                    <a:gd name="T22" fmla="*/ 567 w 624"/>
                    <a:gd name="T23" fmla="*/ 198 h 652"/>
                    <a:gd name="T24" fmla="*/ 624 w 624"/>
                    <a:gd name="T25" fmla="*/ 170 h 652"/>
                    <a:gd name="T26" fmla="*/ 482 w 624"/>
                    <a:gd name="T27" fmla="*/ 142 h 652"/>
                    <a:gd name="T28" fmla="*/ 539 w 624"/>
                    <a:gd name="T29" fmla="*/ 113 h 652"/>
                    <a:gd name="T30" fmla="*/ 510 w 624"/>
                    <a:gd name="T31" fmla="*/ 85 h 652"/>
                    <a:gd name="T32" fmla="*/ 397 w 624"/>
                    <a:gd name="T33" fmla="*/ 113 h 652"/>
                    <a:gd name="T34" fmla="*/ 397 w 624"/>
                    <a:gd name="T35" fmla="*/ 57 h 652"/>
                    <a:gd name="T36" fmla="*/ 397 w 624"/>
                    <a:gd name="T37" fmla="*/ 28 h 652"/>
                    <a:gd name="T38" fmla="*/ 368 w 624"/>
                    <a:gd name="T39" fmla="*/ 0 h 652"/>
                    <a:gd name="T40" fmla="*/ 340 w 624"/>
                    <a:gd name="T41" fmla="*/ 28 h 652"/>
                    <a:gd name="T42" fmla="*/ 227 w 624"/>
                    <a:gd name="T43" fmla="*/ 28 h 652"/>
                    <a:gd name="T44" fmla="*/ 198 w 624"/>
                    <a:gd name="T45" fmla="*/ 113 h 652"/>
                    <a:gd name="T46" fmla="*/ 113 w 624"/>
                    <a:gd name="T47" fmla="*/ 57 h 652"/>
                    <a:gd name="T48" fmla="*/ 57 w 624"/>
                    <a:gd name="T49" fmla="*/ 113 h 652"/>
                    <a:gd name="T50" fmla="*/ 57 w 624"/>
                    <a:gd name="T51" fmla="*/ 170 h 652"/>
                    <a:gd name="T52" fmla="*/ 0 w 624"/>
                    <a:gd name="T53" fmla="*/ 170 h 652"/>
                    <a:gd name="T54" fmla="*/ 57 w 624"/>
                    <a:gd name="T55" fmla="*/ 340 h 652"/>
                    <a:gd name="T56" fmla="*/ 142 w 624"/>
                    <a:gd name="T57" fmla="*/ 312 h 652"/>
                    <a:gd name="T58" fmla="*/ 113 w 624"/>
                    <a:gd name="T59" fmla="*/ 369 h 652"/>
                    <a:gd name="T60" fmla="*/ 113 w 624"/>
                    <a:gd name="T61" fmla="*/ 397 h 652"/>
                    <a:gd name="T62" fmla="*/ 85 w 624"/>
                    <a:gd name="T63" fmla="*/ 454 h 652"/>
                    <a:gd name="T64" fmla="*/ 198 w 624"/>
                    <a:gd name="T65" fmla="*/ 539 h 652"/>
                    <a:gd name="T66" fmla="*/ 227 w 624"/>
                    <a:gd name="T67" fmla="*/ 482 h 652"/>
                    <a:gd name="T68" fmla="*/ 227 w 624"/>
                    <a:gd name="T69" fmla="*/ 539 h 652"/>
                    <a:gd name="T70" fmla="*/ 170 w 624"/>
                    <a:gd name="T71" fmla="*/ 595 h 652"/>
                    <a:gd name="T72" fmla="*/ 170 w 624"/>
                    <a:gd name="T73" fmla="*/ 624 h 652"/>
                    <a:gd name="T74" fmla="*/ 255 w 624"/>
                    <a:gd name="T75" fmla="*/ 652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4" h="652">
                      <a:moveTo>
                        <a:pt x="255" y="652"/>
                      </a:moveTo>
                      <a:lnTo>
                        <a:pt x="368" y="539"/>
                      </a:lnTo>
                      <a:lnTo>
                        <a:pt x="397" y="482"/>
                      </a:lnTo>
                      <a:lnTo>
                        <a:pt x="454" y="454"/>
                      </a:lnTo>
                      <a:lnTo>
                        <a:pt x="454" y="397"/>
                      </a:lnTo>
                      <a:lnTo>
                        <a:pt x="482" y="369"/>
                      </a:lnTo>
                      <a:lnTo>
                        <a:pt x="482" y="312"/>
                      </a:lnTo>
                      <a:lnTo>
                        <a:pt x="539" y="312"/>
                      </a:lnTo>
                      <a:lnTo>
                        <a:pt x="539" y="255"/>
                      </a:lnTo>
                      <a:lnTo>
                        <a:pt x="482" y="227"/>
                      </a:lnTo>
                      <a:lnTo>
                        <a:pt x="510" y="198"/>
                      </a:lnTo>
                      <a:lnTo>
                        <a:pt x="567" y="198"/>
                      </a:lnTo>
                      <a:lnTo>
                        <a:pt x="624" y="170"/>
                      </a:lnTo>
                      <a:lnTo>
                        <a:pt x="482" y="142"/>
                      </a:lnTo>
                      <a:lnTo>
                        <a:pt x="539" y="113"/>
                      </a:lnTo>
                      <a:lnTo>
                        <a:pt x="510" y="85"/>
                      </a:lnTo>
                      <a:lnTo>
                        <a:pt x="397" y="113"/>
                      </a:lnTo>
                      <a:lnTo>
                        <a:pt x="397" y="57"/>
                      </a:lnTo>
                      <a:lnTo>
                        <a:pt x="397" y="28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227" y="28"/>
                      </a:lnTo>
                      <a:lnTo>
                        <a:pt x="198" y="113"/>
                      </a:lnTo>
                      <a:lnTo>
                        <a:pt x="113" y="57"/>
                      </a:lnTo>
                      <a:lnTo>
                        <a:pt x="57" y="11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57" y="340"/>
                      </a:lnTo>
                      <a:lnTo>
                        <a:pt x="142" y="312"/>
                      </a:lnTo>
                      <a:lnTo>
                        <a:pt x="113" y="369"/>
                      </a:lnTo>
                      <a:lnTo>
                        <a:pt x="113" y="397"/>
                      </a:lnTo>
                      <a:lnTo>
                        <a:pt x="85" y="454"/>
                      </a:lnTo>
                      <a:lnTo>
                        <a:pt x="198" y="539"/>
                      </a:lnTo>
                      <a:lnTo>
                        <a:pt x="227" y="482"/>
                      </a:lnTo>
                      <a:lnTo>
                        <a:pt x="227" y="539"/>
                      </a:lnTo>
                      <a:lnTo>
                        <a:pt x="170" y="595"/>
                      </a:lnTo>
                      <a:lnTo>
                        <a:pt x="170" y="624"/>
                      </a:lnTo>
                      <a:lnTo>
                        <a:pt x="255" y="65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7" name="Freeform 19"/>
                <p:cNvSpPr>
                  <a:spLocks/>
                </p:cNvSpPr>
                <p:nvPr/>
              </p:nvSpPr>
              <p:spPr bwMode="auto">
                <a:xfrm>
                  <a:off x="5726113" y="5114925"/>
                  <a:ext cx="630238" cy="1035050"/>
                </a:xfrm>
                <a:custGeom>
                  <a:avLst/>
                  <a:gdLst>
                    <a:gd name="T0" fmla="*/ 397 w 397"/>
                    <a:gd name="T1" fmla="*/ 227 h 652"/>
                    <a:gd name="T2" fmla="*/ 283 w 397"/>
                    <a:gd name="T3" fmla="*/ 284 h 652"/>
                    <a:gd name="T4" fmla="*/ 312 w 397"/>
                    <a:gd name="T5" fmla="*/ 341 h 652"/>
                    <a:gd name="T6" fmla="*/ 227 w 397"/>
                    <a:gd name="T7" fmla="*/ 482 h 652"/>
                    <a:gd name="T8" fmla="*/ 255 w 397"/>
                    <a:gd name="T9" fmla="*/ 511 h 652"/>
                    <a:gd name="T10" fmla="*/ 198 w 397"/>
                    <a:gd name="T11" fmla="*/ 596 h 652"/>
                    <a:gd name="T12" fmla="*/ 142 w 397"/>
                    <a:gd name="T13" fmla="*/ 567 h 652"/>
                    <a:gd name="T14" fmla="*/ 113 w 397"/>
                    <a:gd name="T15" fmla="*/ 596 h 652"/>
                    <a:gd name="T16" fmla="*/ 85 w 397"/>
                    <a:gd name="T17" fmla="*/ 624 h 652"/>
                    <a:gd name="T18" fmla="*/ 28 w 397"/>
                    <a:gd name="T19" fmla="*/ 652 h 652"/>
                    <a:gd name="T20" fmla="*/ 56 w 397"/>
                    <a:gd name="T21" fmla="*/ 426 h 652"/>
                    <a:gd name="T22" fmla="*/ 28 w 397"/>
                    <a:gd name="T23" fmla="*/ 284 h 652"/>
                    <a:gd name="T24" fmla="*/ 56 w 397"/>
                    <a:gd name="T25" fmla="*/ 171 h 652"/>
                    <a:gd name="T26" fmla="*/ 28 w 397"/>
                    <a:gd name="T27" fmla="*/ 171 h 652"/>
                    <a:gd name="T28" fmla="*/ 28 w 397"/>
                    <a:gd name="T29" fmla="*/ 114 h 652"/>
                    <a:gd name="T30" fmla="*/ 0 w 397"/>
                    <a:gd name="T31" fmla="*/ 57 h 652"/>
                    <a:gd name="T32" fmla="*/ 85 w 397"/>
                    <a:gd name="T33" fmla="*/ 57 h 652"/>
                    <a:gd name="T34" fmla="*/ 113 w 397"/>
                    <a:gd name="T35" fmla="*/ 0 h 652"/>
                    <a:gd name="T36" fmla="*/ 142 w 397"/>
                    <a:gd name="T37" fmla="*/ 29 h 652"/>
                    <a:gd name="T38" fmla="*/ 170 w 397"/>
                    <a:gd name="T39" fmla="*/ 29 h 652"/>
                    <a:gd name="T40" fmla="*/ 227 w 397"/>
                    <a:gd name="T41" fmla="*/ 85 h 652"/>
                    <a:gd name="T42" fmla="*/ 255 w 397"/>
                    <a:gd name="T43" fmla="*/ 85 h 652"/>
                    <a:gd name="T44" fmla="*/ 283 w 397"/>
                    <a:gd name="T45" fmla="*/ 142 h 652"/>
                    <a:gd name="T46" fmla="*/ 397 w 397"/>
                    <a:gd name="T47" fmla="*/ 227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652">
                      <a:moveTo>
                        <a:pt x="397" y="227"/>
                      </a:moveTo>
                      <a:lnTo>
                        <a:pt x="283" y="284"/>
                      </a:lnTo>
                      <a:lnTo>
                        <a:pt x="312" y="341"/>
                      </a:lnTo>
                      <a:lnTo>
                        <a:pt x="227" y="482"/>
                      </a:lnTo>
                      <a:lnTo>
                        <a:pt x="255" y="511"/>
                      </a:lnTo>
                      <a:lnTo>
                        <a:pt x="198" y="596"/>
                      </a:lnTo>
                      <a:lnTo>
                        <a:pt x="142" y="567"/>
                      </a:lnTo>
                      <a:lnTo>
                        <a:pt x="113" y="596"/>
                      </a:lnTo>
                      <a:lnTo>
                        <a:pt x="85" y="624"/>
                      </a:lnTo>
                      <a:lnTo>
                        <a:pt x="28" y="652"/>
                      </a:lnTo>
                      <a:lnTo>
                        <a:pt x="56" y="426"/>
                      </a:lnTo>
                      <a:lnTo>
                        <a:pt x="28" y="284"/>
                      </a:lnTo>
                      <a:lnTo>
                        <a:pt x="56" y="171"/>
                      </a:lnTo>
                      <a:lnTo>
                        <a:pt x="28" y="171"/>
                      </a:lnTo>
                      <a:lnTo>
                        <a:pt x="28" y="114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113" y="0"/>
                      </a:lnTo>
                      <a:lnTo>
                        <a:pt x="142" y="29"/>
                      </a:lnTo>
                      <a:lnTo>
                        <a:pt x="170" y="29"/>
                      </a:lnTo>
                      <a:lnTo>
                        <a:pt x="227" y="85"/>
                      </a:lnTo>
                      <a:lnTo>
                        <a:pt x="255" y="85"/>
                      </a:lnTo>
                      <a:lnTo>
                        <a:pt x="283" y="142"/>
                      </a:lnTo>
                      <a:lnTo>
                        <a:pt x="397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8" name="Freeform 20"/>
                <p:cNvSpPr>
                  <a:spLocks/>
                </p:cNvSpPr>
                <p:nvPr/>
              </p:nvSpPr>
              <p:spPr bwMode="auto">
                <a:xfrm>
                  <a:off x="4779963" y="7050088"/>
                  <a:ext cx="406400" cy="630238"/>
                </a:xfrm>
                <a:custGeom>
                  <a:avLst/>
                  <a:gdLst>
                    <a:gd name="T0" fmla="*/ 114 w 256"/>
                    <a:gd name="T1" fmla="*/ 397 h 397"/>
                    <a:gd name="T2" fmla="*/ 227 w 256"/>
                    <a:gd name="T3" fmla="*/ 369 h 397"/>
                    <a:gd name="T4" fmla="*/ 256 w 256"/>
                    <a:gd name="T5" fmla="*/ 312 h 397"/>
                    <a:gd name="T6" fmla="*/ 227 w 256"/>
                    <a:gd name="T7" fmla="*/ 312 h 397"/>
                    <a:gd name="T8" fmla="*/ 199 w 256"/>
                    <a:gd name="T9" fmla="*/ 256 h 397"/>
                    <a:gd name="T10" fmla="*/ 227 w 256"/>
                    <a:gd name="T11" fmla="*/ 227 h 397"/>
                    <a:gd name="T12" fmla="*/ 227 w 256"/>
                    <a:gd name="T13" fmla="*/ 171 h 397"/>
                    <a:gd name="T14" fmla="*/ 256 w 256"/>
                    <a:gd name="T15" fmla="*/ 142 h 397"/>
                    <a:gd name="T16" fmla="*/ 227 w 256"/>
                    <a:gd name="T17" fmla="*/ 57 h 397"/>
                    <a:gd name="T18" fmla="*/ 171 w 256"/>
                    <a:gd name="T19" fmla="*/ 0 h 397"/>
                    <a:gd name="T20" fmla="*/ 142 w 256"/>
                    <a:gd name="T21" fmla="*/ 29 h 397"/>
                    <a:gd name="T22" fmla="*/ 171 w 256"/>
                    <a:gd name="T23" fmla="*/ 57 h 397"/>
                    <a:gd name="T24" fmla="*/ 114 w 256"/>
                    <a:gd name="T25" fmla="*/ 57 h 397"/>
                    <a:gd name="T26" fmla="*/ 142 w 256"/>
                    <a:gd name="T27" fmla="*/ 114 h 397"/>
                    <a:gd name="T28" fmla="*/ 57 w 256"/>
                    <a:gd name="T29" fmla="*/ 86 h 397"/>
                    <a:gd name="T30" fmla="*/ 57 w 256"/>
                    <a:gd name="T31" fmla="*/ 114 h 397"/>
                    <a:gd name="T32" fmla="*/ 29 w 256"/>
                    <a:gd name="T33" fmla="*/ 114 h 397"/>
                    <a:gd name="T34" fmla="*/ 0 w 256"/>
                    <a:gd name="T35" fmla="*/ 142 h 397"/>
                    <a:gd name="T36" fmla="*/ 57 w 256"/>
                    <a:gd name="T37" fmla="*/ 142 h 397"/>
                    <a:gd name="T38" fmla="*/ 29 w 256"/>
                    <a:gd name="T39" fmla="*/ 171 h 397"/>
                    <a:gd name="T40" fmla="*/ 57 w 256"/>
                    <a:gd name="T41" fmla="*/ 199 h 397"/>
                    <a:gd name="T42" fmla="*/ 29 w 256"/>
                    <a:gd name="T43" fmla="*/ 227 h 397"/>
                    <a:gd name="T44" fmla="*/ 0 w 256"/>
                    <a:gd name="T45" fmla="*/ 227 h 397"/>
                    <a:gd name="T46" fmla="*/ 57 w 256"/>
                    <a:gd name="T47" fmla="*/ 256 h 397"/>
                    <a:gd name="T48" fmla="*/ 57 w 256"/>
                    <a:gd name="T49" fmla="*/ 312 h 397"/>
                    <a:gd name="T50" fmla="*/ 85 w 256"/>
                    <a:gd name="T51" fmla="*/ 284 h 397"/>
                    <a:gd name="T52" fmla="*/ 114 w 256"/>
                    <a:gd name="T53" fmla="*/ 312 h 397"/>
                    <a:gd name="T54" fmla="*/ 114 w 256"/>
                    <a:gd name="T55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56" h="397">
                      <a:moveTo>
                        <a:pt x="114" y="397"/>
                      </a:moveTo>
                      <a:lnTo>
                        <a:pt x="227" y="369"/>
                      </a:lnTo>
                      <a:lnTo>
                        <a:pt x="256" y="312"/>
                      </a:lnTo>
                      <a:lnTo>
                        <a:pt x="227" y="312"/>
                      </a:lnTo>
                      <a:lnTo>
                        <a:pt x="199" y="256"/>
                      </a:lnTo>
                      <a:lnTo>
                        <a:pt x="227" y="227"/>
                      </a:lnTo>
                      <a:lnTo>
                        <a:pt x="227" y="171"/>
                      </a:lnTo>
                      <a:lnTo>
                        <a:pt x="256" y="142"/>
                      </a:lnTo>
                      <a:lnTo>
                        <a:pt x="227" y="57"/>
                      </a:lnTo>
                      <a:lnTo>
                        <a:pt x="171" y="0"/>
                      </a:lnTo>
                      <a:lnTo>
                        <a:pt x="142" y="29"/>
                      </a:lnTo>
                      <a:lnTo>
                        <a:pt x="171" y="57"/>
                      </a:lnTo>
                      <a:lnTo>
                        <a:pt x="114" y="57"/>
                      </a:lnTo>
                      <a:lnTo>
                        <a:pt x="142" y="114"/>
                      </a:lnTo>
                      <a:lnTo>
                        <a:pt x="57" y="86"/>
                      </a:lnTo>
                      <a:lnTo>
                        <a:pt x="57" y="114"/>
                      </a:lnTo>
                      <a:lnTo>
                        <a:pt x="29" y="114"/>
                      </a:lnTo>
                      <a:lnTo>
                        <a:pt x="0" y="142"/>
                      </a:lnTo>
                      <a:lnTo>
                        <a:pt x="57" y="142"/>
                      </a:lnTo>
                      <a:lnTo>
                        <a:pt x="29" y="171"/>
                      </a:lnTo>
                      <a:lnTo>
                        <a:pt x="57" y="199"/>
                      </a:lnTo>
                      <a:lnTo>
                        <a:pt x="29" y="227"/>
                      </a:lnTo>
                      <a:lnTo>
                        <a:pt x="0" y="227"/>
                      </a:lnTo>
                      <a:lnTo>
                        <a:pt x="57" y="256"/>
                      </a:lnTo>
                      <a:lnTo>
                        <a:pt x="57" y="312"/>
                      </a:lnTo>
                      <a:lnTo>
                        <a:pt x="85" y="284"/>
                      </a:lnTo>
                      <a:lnTo>
                        <a:pt x="114" y="312"/>
                      </a:lnTo>
                      <a:lnTo>
                        <a:pt x="114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9" name="Freeform 21"/>
                <p:cNvSpPr>
                  <a:spLocks/>
                </p:cNvSpPr>
                <p:nvPr/>
              </p:nvSpPr>
              <p:spPr bwMode="auto">
                <a:xfrm>
                  <a:off x="4195763" y="7050088"/>
                  <a:ext cx="674688" cy="720725"/>
                </a:xfrm>
                <a:custGeom>
                  <a:avLst/>
                  <a:gdLst>
                    <a:gd name="T0" fmla="*/ 397 w 425"/>
                    <a:gd name="T1" fmla="*/ 114 h 454"/>
                    <a:gd name="T2" fmla="*/ 397 w 425"/>
                    <a:gd name="T3" fmla="*/ 57 h 454"/>
                    <a:gd name="T4" fmla="*/ 340 w 425"/>
                    <a:gd name="T5" fmla="*/ 86 h 454"/>
                    <a:gd name="T6" fmla="*/ 255 w 425"/>
                    <a:gd name="T7" fmla="*/ 57 h 454"/>
                    <a:gd name="T8" fmla="*/ 255 w 425"/>
                    <a:gd name="T9" fmla="*/ 29 h 454"/>
                    <a:gd name="T10" fmla="*/ 227 w 425"/>
                    <a:gd name="T11" fmla="*/ 29 h 454"/>
                    <a:gd name="T12" fmla="*/ 198 w 425"/>
                    <a:gd name="T13" fmla="*/ 0 h 454"/>
                    <a:gd name="T14" fmla="*/ 170 w 425"/>
                    <a:gd name="T15" fmla="*/ 0 h 454"/>
                    <a:gd name="T16" fmla="*/ 170 w 425"/>
                    <a:gd name="T17" fmla="*/ 57 h 454"/>
                    <a:gd name="T18" fmla="*/ 227 w 425"/>
                    <a:gd name="T19" fmla="*/ 114 h 454"/>
                    <a:gd name="T20" fmla="*/ 198 w 425"/>
                    <a:gd name="T21" fmla="*/ 142 h 454"/>
                    <a:gd name="T22" fmla="*/ 85 w 425"/>
                    <a:gd name="T23" fmla="*/ 227 h 454"/>
                    <a:gd name="T24" fmla="*/ 28 w 425"/>
                    <a:gd name="T25" fmla="*/ 227 h 454"/>
                    <a:gd name="T26" fmla="*/ 0 w 425"/>
                    <a:gd name="T27" fmla="*/ 256 h 454"/>
                    <a:gd name="T28" fmla="*/ 0 w 425"/>
                    <a:gd name="T29" fmla="*/ 341 h 454"/>
                    <a:gd name="T30" fmla="*/ 85 w 425"/>
                    <a:gd name="T31" fmla="*/ 426 h 454"/>
                    <a:gd name="T32" fmla="*/ 85 w 425"/>
                    <a:gd name="T33" fmla="*/ 454 h 454"/>
                    <a:gd name="T34" fmla="*/ 142 w 425"/>
                    <a:gd name="T35" fmla="*/ 454 h 454"/>
                    <a:gd name="T36" fmla="*/ 142 w 425"/>
                    <a:gd name="T37" fmla="*/ 397 h 454"/>
                    <a:gd name="T38" fmla="*/ 198 w 425"/>
                    <a:gd name="T39" fmla="*/ 341 h 454"/>
                    <a:gd name="T40" fmla="*/ 283 w 425"/>
                    <a:gd name="T41" fmla="*/ 397 h 454"/>
                    <a:gd name="T42" fmla="*/ 312 w 425"/>
                    <a:gd name="T43" fmla="*/ 312 h 454"/>
                    <a:gd name="T44" fmla="*/ 425 w 425"/>
                    <a:gd name="T45" fmla="*/ 312 h 454"/>
                    <a:gd name="T46" fmla="*/ 425 w 425"/>
                    <a:gd name="T47" fmla="*/ 256 h 454"/>
                    <a:gd name="T48" fmla="*/ 368 w 425"/>
                    <a:gd name="T49" fmla="*/ 227 h 454"/>
                    <a:gd name="T50" fmla="*/ 397 w 425"/>
                    <a:gd name="T51" fmla="*/ 227 h 454"/>
                    <a:gd name="T52" fmla="*/ 425 w 425"/>
                    <a:gd name="T53" fmla="*/ 199 h 454"/>
                    <a:gd name="T54" fmla="*/ 397 w 425"/>
                    <a:gd name="T55" fmla="*/ 171 h 454"/>
                    <a:gd name="T56" fmla="*/ 425 w 425"/>
                    <a:gd name="T57" fmla="*/ 142 h 454"/>
                    <a:gd name="T58" fmla="*/ 368 w 425"/>
                    <a:gd name="T59" fmla="*/ 142 h 454"/>
                    <a:gd name="T60" fmla="*/ 397 w 425"/>
                    <a:gd name="T61" fmla="*/ 11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25" h="454">
                      <a:moveTo>
                        <a:pt x="397" y="114"/>
                      </a:moveTo>
                      <a:lnTo>
                        <a:pt x="397" y="57"/>
                      </a:lnTo>
                      <a:lnTo>
                        <a:pt x="340" y="86"/>
                      </a:lnTo>
                      <a:lnTo>
                        <a:pt x="255" y="57"/>
                      </a:lnTo>
                      <a:lnTo>
                        <a:pt x="255" y="29"/>
                      </a:lnTo>
                      <a:lnTo>
                        <a:pt x="227" y="29"/>
                      </a:lnTo>
                      <a:lnTo>
                        <a:pt x="198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114"/>
                      </a:lnTo>
                      <a:lnTo>
                        <a:pt x="198" y="142"/>
                      </a:ln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56"/>
                      </a:lnTo>
                      <a:lnTo>
                        <a:pt x="0" y="341"/>
                      </a:lnTo>
                      <a:lnTo>
                        <a:pt x="85" y="426"/>
                      </a:lnTo>
                      <a:lnTo>
                        <a:pt x="85" y="454"/>
                      </a:lnTo>
                      <a:lnTo>
                        <a:pt x="142" y="454"/>
                      </a:lnTo>
                      <a:lnTo>
                        <a:pt x="142" y="397"/>
                      </a:lnTo>
                      <a:lnTo>
                        <a:pt x="198" y="341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425" y="312"/>
                      </a:lnTo>
                      <a:lnTo>
                        <a:pt x="425" y="256"/>
                      </a:lnTo>
                      <a:lnTo>
                        <a:pt x="368" y="227"/>
                      </a:lnTo>
                      <a:lnTo>
                        <a:pt x="397" y="227"/>
                      </a:lnTo>
                      <a:lnTo>
                        <a:pt x="425" y="199"/>
                      </a:lnTo>
                      <a:lnTo>
                        <a:pt x="397" y="171"/>
                      </a:lnTo>
                      <a:lnTo>
                        <a:pt x="425" y="142"/>
                      </a:lnTo>
                      <a:lnTo>
                        <a:pt x="368" y="142"/>
                      </a:lnTo>
                      <a:lnTo>
                        <a:pt x="397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0" name="Freeform 22"/>
                <p:cNvSpPr>
                  <a:spLocks/>
                </p:cNvSpPr>
                <p:nvPr/>
              </p:nvSpPr>
              <p:spPr bwMode="auto">
                <a:xfrm>
                  <a:off x="5095876" y="7005638"/>
                  <a:ext cx="674688" cy="765175"/>
                </a:xfrm>
                <a:custGeom>
                  <a:avLst/>
                  <a:gdLst>
                    <a:gd name="T0" fmla="*/ 425 w 425"/>
                    <a:gd name="T1" fmla="*/ 397 h 482"/>
                    <a:gd name="T2" fmla="*/ 368 w 425"/>
                    <a:gd name="T3" fmla="*/ 425 h 482"/>
                    <a:gd name="T4" fmla="*/ 255 w 425"/>
                    <a:gd name="T5" fmla="*/ 397 h 482"/>
                    <a:gd name="T6" fmla="*/ 227 w 425"/>
                    <a:gd name="T7" fmla="*/ 454 h 482"/>
                    <a:gd name="T8" fmla="*/ 198 w 425"/>
                    <a:gd name="T9" fmla="*/ 482 h 482"/>
                    <a:gd name="T10" fmla="*/ 198 w 425"/>
                    <a:gd name="T11" fmla="*/ 397 h 482"/>
                    <a:gd name="T12" fmla="*/ 142 w 425"/>
                    <a:gd name="T13" fmla="*/ 397 h 482"/>
                    <a:gd name="T14" fmla="*/ 142 w 425"/>
                    <a:gd name="T15" fmla="*/ 482 h 482"/>
                    <a:gd name="T16" fmla="*/ 0 w 425"/>
                    <a:gd name="T17" fmla="*/ 454 h 482"/>
                    <a:gd name="T18" fmla="*/ 57 w 425"/>
                    <a:gd name="T19" fmla="*/ 425 h 482"/>
                    <a:gd name="T20" fmla="*/ 28 w 425"/>
                    <a:gd name="T21" fmla="*/ 397 h 482"/>
                    <a:gd name="T22" fmla="*/ 57 w 425"/>
                    <a:gd name="T23" fmla="*/ 340 h 482"/>
                    <a:gd name="T24" fmla="*/ 28 w 425"/>
                    <a:gd name="T25" fmla="*/ 340 h 482"/>
                    <a:gd name="T26" fmla="*/ 0 w 425"/>
                    <a:gd name="T27" fmla="*/ 284 h 482"/>
                    <a:gd name="T28" fmla="*/ 28 w 425"/>
                    <a:gd name="T29" fmla="*/ 255 h 482"/>
                    <a:gd name="T30" fmla="*/ 28 w 425"/>
                    <a:gd name="T31" fmla="*/ 199 h 482"/>
                    <a:gd name="T32" fmla="*/ 57 w 425"/>
                    <a:gd name="T33" fmla="*/ 170 h 482"/>
                    <a:gd name="T34" fmla="*/ 113 w 425"/>
                    <a:gd name="T35" fmla="*/ 85 h 482"/>
                    <a:gd name="T36" fmla="*/ 113 w 425"/>
                    <a:gd name="T37" fmla="*/ 57 h 482"/>
                    <a:gd name="T38" fmla="*/ 170 w 425"/>
                    <a:gd name="T39" fmla="*/ 85 h 482"/>
                    <a:gd name="T40" fmla="*/ 198 w 425"/>
                    <a:gd name="T41" fmla="*/ 28 h 482"/>
                    <a:gd name="T42" fmla="*/ 255 w 425"/>
                    <a:gd name="T43" fmla="*/ 28 h 482"/>
                    <a:gd name="T44" fmla="*/ 312 w 425"/>
                    <a:gd name="T45" fmla="*/ 0 h 482"/>
                    <a:gd name="T46" fmla="*/ 340 w 425"/>
                    <a:gd name="T47" fmla="*/ 28 h 482"/>
                    <a:gd name="T48" fmla="*/ 283 w 425"/>
                    <a:gd name="T49" fmla="*/ 57 h 482"/>
                    <a:gd name="T50" fmla="*/ 283 w 425"/>
                    <a:gd name="T51" fmla="*/ 85 h 482"/>
                    <a:gd name="T52" fmla="*/ 312 w 425"/>
                    <a:gd name="T53" fmla="*/ 85 h 482"/>
                    <a:gd name="T54" fmla="*/ 340 w 425"/>
                    <a:gd name="T55" fmla="*/ 114 h 482"/>
                    <a:gd name="T56" fmla="*/ 397 w 425"/>
                    <a:gd name="T57" fmla="*/ 114 h 482"/>
                    <a:gd name="T58" fmla="*/ 340 w 425"/>
                    <a:gd name="T59" fmla="*/ 142 h 482"/>
                    <a:gd name="T60" fmla="*/ 368 w 425"/>
                    <a:gd name="T61" fmla="*/ 142 h 482"/>
                    <a:gd name="T62" fmla="*/ 340 w 425"/>
                    <a:gd name="T63" fmla="*/ 170 h 482"/>
                    <a:gd name="T64" fmla="*/ 368 w 425"/>
                    <a:gd name="T65" fmla="*/ 255 h 482"/>
                    <a:gd name="T66" fmla="*/ 340 w 425"/>
                    <a:gd name="T67" fmla="*/ 284 h 482"/>
                    <a:gd name="T68" fmla="*/ 368 w 425"/>
                    <a:gd name="T69" fmla="*/ 312 h 482"/>
                    <a:gd name="T70" fmla="*/ 397 w 425"/>
                    <a:gd name="T71" fmla="*/ 312 h 482"/>
                    <a:gd name="T72" fmla="*/ 368 w 425"/>
                    <a:gd name="T73" fmla="*/ 369 h 482"/>
                    <a:gd name="T74" fmla="*/ 397 w 425"/>
                    <a:gd name="T75" fmla="*/ 369 h 482"/>
                    <a:gd name="T76" fmla="*/ 425 w 425"/>
                    <a:gd name="T77" fmla="*/ 369 h 482"/>
                    <a:gd name="T78" fmla="*/ 425 w 425"/>
                    <a:gd name="T79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425" h="482">
                      <a:moveTo>
                        <a:pt x="425" y="397"/>
                      </a:moveTo>
                      <a:lnTo>
                        <a:pt x="368" y="425"/>
                      </a:lnTo>
                      <a:lnTo>
                        <a:pt x="255" y="397"/>
                      </a:lnTo>
                      <a:lnTo>
                        <a:pt x="227" y="454"/>
                      </a:lnTo>
                      <a:lnTo>
                        <a:pt x="198" y="482"/>
                      </a:lnTo>
                      <a:lnTo>
                        <a:pt x="198" y="397"/>
                      </a:lnTo>
                      <a:lnTo>
                        <a:pt x="142" y="397"/>
                      </a:lnTo>
                      <a:lnTo>
                        <a:pt x="142" y="482"/>
                      </a:lnTo>
                      <a:lnTo>
                        <a:pt x="0" y="454"/>
                      </a:lnTo>
                      <a:lnTo>
                        <a:pt x="57" y="425"/>
                      </a:lnTo>
                      <a:lnTo>
                        <a:pt x="28" y="397"/>
                      </a:lnTo>
                      <a:lnTo>
                        <a:pt x="57" y="340"/>
                      </a:lnTo>
                      <a:lnTo>
                        <a:pt x="28" y="340"/>
                      </a:lnTo>
                      <a:lnTo>
                        <a:pt x="0" y="284"/>
                      </a:lnTo>
                      <a:lnTo>
                        <a:pt x="28" y="255"/>
                      </a:lnTo>
                      <a:lnTo>
                        <a:pt x="28" y="199"/>
                      </a:lnTo>
                      <a:lnTo>
                        <a:pt x="57" y="170"/>
                      </a:lnTo>
                      <a:lnTo>
                        <a:pt x="113" y="85"/>
                      </a:lnTo>
                      <a:lnTo>
                        <a:pt x="113" y="57"/>
                      </a:lnTo>
                      <a:lnTo>
                        <a:pt x="170" y="85"/>
                      </a:lnTo>
                      <a:lnTo>
                        <a:pt x="198" y="28"/>
                      </a:lnTo>
                      <a:lnTo>
                        <a:pt x="255" y="28"/>
                      </a:lnTo>
                      <a:lnTo>
                        <a:pt x="312" y="0"/>
                      </a:lnTo>
                      <a:lnTo>
                        <a:pt x="340" y="28"/>
                      </a:lnTo>
                      <a:lnTo>
                        <a:pt x="283" y="57"/>
                      </a:lnTo>
                      <a:lnTo>
                        <a:pt x="283" y="85"/>
                      </a:lnTo>
                      <a:lnTo>
                        <a:pt x="312" y="85"/>
                      </a:lnTo>
                      <a:lnTo>
                        <a:pt x="340" y="114"/>
                      </a:lnTo>
                      <a:lnTo>
                        <a:pt x="397" y="114"/>
                      </a:lnTo>
                      <a:lnTo>
                        <a:pt x="340" y="142"/>
                      </a:lnTo>
                      <a:lnTo>
                        <a:pt x="368" y="142"/>
                      </a:lnTo>
                      <a:lnTo>
                        <a:pt x="340" y="170"/>
                      </a:lnTo>
                      <a:lnTo>
                        <a:pt x="368" y="255"/>
                      </a:lnTo>
                      <a:lnTo>
                        <a:pt x="340" y="284"/>
                      </a:lnTo>
                      <a:lnTo>
                        <a:pt x="368" y="312"/>
                      </a:lnTo>
                      <a:lnTo>
                        <a:pt x="397" y="312"/>
                      </a:lnTo>
                      <a:lnTo>
                        <a:pt x="368" y="369"/>
                      </a:lnTo>
                      <a:lnTo>
                        <a:pt x="397" y="369"/>
                      </a:lnTo>
                      <a:lnTo>
                        <a:pt x="425" y="369"/>
                      </a:lnTo>
                      <a:lnTo>
                        <a:pt x="425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1" name="Freeform 23"/>
                <p:cNvSpPr>
                  <a:spLocks/>
                </p:cNvSpPr>
                <p:nvPr/>
              </p:nvSpPr>
              <p:spPr bwMode="auto">
                <a:xfrm>
                  <a:off x="4600576" y="5880100"/>
                  <a:ext cx="2744788" cy="1395413"/>
                </a:xfrm>
                <a:custGeom>
                  <a:avLst/>
                  <a:gdLst>
                    <a:gd name="T0" fmla="*/ 0 w 1729"/>
                    <a:gd name="T1" fmla="*/ 794 h 879"/>
                    <a:gd name="T2" fmla="*/ 142 w 1729"/>
                    <a:gd name="T3" fmla="*/ 794 h 879"/>
                    <a:gd name="T4" fmla="*/ 170 w 1729"/>
                    <a:gd name="T5" fmla="*/ 851 h 879"/>
                    <a:gd name="T6" fmla="*/ 255 w 1729"/>
                    <a:gd name="T7" fmla="*/ 851 h 879"/>
                    <a:gd name="T8" fmla="*/ 284 w 1729"/>
                    <a:gd name="T9" fmla="*/ 794 h 879"/>
                    <a:gd name="T10" fmla="*/ 284 w 1729"/>
                    <a:gd name="T11" fmla="*/ 737 h 879"/>
                    <a:gd name="T12" fmla="*/ 369 w 1729"/>
                    <a:gd name="T13" fmla="*/ 879 h 879"/>
                    <a:gd name="T14" fmla="*/ 425 w 1729"/>
                    <a:gd name="T15" fmla="*/ 766 h 879"/>
                    <a:gd name="T16" fmla="*/ 510 w 1729"/>
                    <a:gd name="T17" fmla="*/ 737 h 879"/>
                    <a:gd name="T18" fmla="*/ 624 w 1729"/>
                    <a:gd name="T19" fmla="*/ 709 h 879"/>
                    <a:gd name="T20" fmla="*/ 680 w 1729"/>
                    <a:gd name="T21" fmla="*/ 652 h 879"/>
                    <a:gd name="T22" fmla="*/ 737 w 1729"/>
                    <a:gd name="T23" fmla="*/ 652 h 879"/>
                    <a:gd name="T24" fmla="*/ 851 w 1729"/>
                    <a:gd name="T25" fmla="*/ 624 h 879"/>
                    <a:gd name="T26" fmla="*/ 879 w 1729"/>
                    <a:gd name="T27" fmla="*/ 567 h 879"/>
                    <a:gd name="T28" fmla="*/ 964 w 1729"/>
                    <a:gd name="T29" fmla="*/ 596 h 879"/>
                    <a:gd name="T30" fmla="*/ 1077 w 1729"/>
                    <a:gd name="T31" fmla="*/ 567 h 879"/>
                    <a:gd name="T32" fmla="*/ 1134 w 1729"/>
                    <a:gd name="T33" fmla="*/ 482 h 879"/>
                    <a:gd name="T34" fmla="*/ 1474 w 1729"/>
                    <a:gd name="T35" fmla="*/ 397 h 879"/>
                    <a:gd name="T36" fmla="*/ 1673 w 1729"/>
                    <a:gd name="T37" fmla="*/ 426 h 879"/>
                    <a:gd name="T38" fmla="*/ 1673 w 1729"/>
                    <a:gd name="T39" fmla="*/ 341 h 879"/>
                    <a:gd name="T40" fmla="*/ 1701 w 1729"/>
                    <a:gd name="T41" fmla="*/ 142 h 879"/>
                    <a:gd name="T42" fmla="*/ 1673 w 1729"/>
                    <a:gd name="T43" fmla="*/ 85 h 879"/>
                    <a:gd name="T44" fmla="*/ 1729 w 1729"/>
                    <a:gd name="T45" fmla="*/ 114 h 879"/>
                    <a:gd name="T46" fmla="*/ 1644 w 1729"/>
                    <a:gd name="T47" fmla="*/ 57 h 879"/>
                    <a:gd name="T48" fmla="*/ 1559 w 1729"/>
                    <a:gd name="T49" fmla="*/ 57 h 879"/>
                    <a:gd name="T50" fmla="*/ 1276 w 1729"/>
                    <a:gd name="T51" fmla="*/ 57 h 879"/>
                    <a:gd name="T52" fmla="*/ 1191 w 1729"/>
                    <a:gd name="T53" fmla="*/ 57 h 879"/>
                    <a:gd name="T54" fmla="*/ 1191 w 1729"/>
                    <a:gd name="T55" fmla="*/ 0 h 879"/>
                    <a:gd name="T56" fmla="*/ 964 w 1729"/>
                    <a:gd name="T57" fmla="*/ 29 h 879"/>
                    <a:gd name="T58" fmla="*/ 851 w 1729"/>
                    <a:gd name="T59" fmla="*/ 85 h 879"/>
                    <a:gd name="T60" fmla="*/ 737 w 1729"/>
                    <a:gd name="T61" fmla="*/ 170 h 879"/>
                    <a:gd name="T62" fmla="*/ 680 w 1729"/>
                    <a:gd name="T63" fmla="*/ 199 h 879"/>
                    <a:gd name="T64" fmla="*/ 624 w 1729"/>
                    <a:gd name="T65" fmla="*/ 142 h 879"/>
                    <a:gd name="T66" fmla="*/ 567 w 1729"/>
                    <a:gd name="T67" fmla="*/ 256 h 879"/>
                    <a:gd name="T68" fmla="*/ 425 w 1729"/>
                    <a:gd name="T69" fmla="*/ 256 h 879"/>
                    <a:gd name="T70" fmla="*/ 482 w 1729"/>
                    <a:gd name="T71" fmla="*/ 284 h 879"/>
                    <a:gd name="T72" fmla="*/ 482 w 1729"/>
                    <a:gd name="T73" fmla="*/ 369 h 879"/>
                    <a:gd name="T74" fmla="*/ 340 w 1729"/>
                    <a:gd name="T75" fmla="*/ 397 h 879"/>
                    <a:gd name="T76" fmla="*/ 340 w 1729"/>
                    <a:gd name="T77" fmla="*/ 454 h 879"/>
                    <a:gd name="T78" fmla="*/ 397 w 1729"/>
                    <a:gd name="T79" fmla="*/ 511 h 879"/>
                    <a:gd name="T80" fmla="*/ 284 w 1729"/>
                    <a:gd name="T81" fmla="*/ 567 h 879"/>
                    <a:gd name="T82" fmla="*/ 284 w 1729"/>
                    <a:gd name="T83" fmla="*/ 624 h 879"/>
                    <a:gd name="T84" fmla="*/ 255 w 1729"/>
                    <a:gd name="T85" fmla="*/ 482 h 879"/>
                    <a:gd name="T86" fmla="*/ 170 w 1729"/>
                    <a:gd name="T87" fmla="*/ 482 h 879"/>
                    <a:gd name="T88" fmla="*/ 198 w 1729"/>
                    <a:gd name="T89" fmla="*/ 596 h 879"/>
                    <a:gd name="T90" fmla="*/ 142 w 1729"/>
                    <a:gd name="T91" fmla="*/ 624 h 879"/>
                    <a:gd name="T92" fmla="*/ 113 w 1729"/>
                    <a:gd name="T93" fmla="*/ 709 h 879"/>
                    <a:gd name="T94" fmla="*/ 57 w 1729"/>
                    <a:gd name="T95" fmla="*/ 652 h 879"/>
                    <a:gd name="T96" fmla="*/ 0 w 1729"/>
                    <a:gd name="T97" fmla="*/ 681 h 879"/>
                    <a:gd name="T98" fmla="*/ 0 w 1729"/>
                    <a:gd name="T99" fmla="*/ 766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29" h="879">
                      <a:moveTo>
                        <a:pt x="0" y="766"/>
                      </a:moveTo>
                      <a:lnTo>
                        <a:pt x="0" y="794"/>
                      </a:lnTo>
                      <a:lnTo>
                        <a:pt x="85" y="823"/>
                      </a:lnTo>
                      <a:lnTo>
                        <a:pt x="142" y="794"/>
                      </a:lnTo>
                      <a:lnTo>
                        <a:pt x="142" y="851"/>
                      </a:lnTo>
                      <a:lnTo>
                        <a:pt x="170" y="851"/>
                      </a:lnTo>
                      <a:lnTo>
                        <a:pt x="170" y="823"/>
                      </a:lnTo>
                      <a:lnTo>
                        <a:pt x="255" y="851"/>
                      </a:lnTo>
                      <a:lnTo>
                        <a:pt x="227" y="794"/>
                      </a:lnTo>
                      <a:lnTo>
                        <a:pt x="284" y="794"/>
                      </a:lnTo>
                      <a:lnTo>
                        <a:pt x="255" y="766"/>
                      </a:lnTo>
                      <a:lnTo>
                        <a:pt x="284" y="737"/>
                      </a:lnTo>
                      <a:lnTo>
                        <a:pt x="340" y="794"/>
                      </a:lnTo>
                      <a:lnTo>
                        <a:pt x="369" y="879"/>
                      </a:lnTo>
                      <a:lnTo>
                        <a:pt x="425" y="794"/>
                      </a:lnTo>
                      <a:lnTo>
                        <a:pt x="425" y="766"/>
                      </a:lnTo>
                      <a:lnTo>
                        <a:pt x="482" y="794"/>
                      </a:lnTo>
                      <a:lnTo>
                        <a:pt x="510" y="737"/>
                      </a:lnTo>
                      <a:lnTo>
                        <a:pt x="567" y="737"/>
                      </a:lnTo>
                      <a:lnTo>
                        <a:pt x="624" y="709"/>
                      </a:lnTo>
                      <a:lnTo>
                        <a:pt x="624" y="681"/>
                      </a:lnTo>
                      <a:lnTo>
                        <a:pt x="680" y="652"/>
                      </a:lnTo>
                      <a:lnTo>
                        <a:pt x="709" y="681"/>
                      </a:lnTo>
                      <a:lnTo>
                        <a:pt x="737" y="652"/>
                      </a:lnTo>
                      <a:lnTo>
                        <a:pt x="794" y="652"/>
                      </a:lnTo>
                      <a:lnTo>
                        <a:pt x="851" y="624"/>
                      </a:lnTo>
                      <a:lnTo>
                        <a:pt x="879" y="652"/>
                      </a:lnTo>
                      <a:lnTo>
                        <a:pt x="879" y="567"/>
                      </a:lnTo>
                      <a:lnTo>
                        <a:pt x="936" y="567"/>
                      </a:lnTo>
                      <a:lnTo>
                        <a:pt x="964" y="596"/>
                      </a:lnTo>
                      <a:lnTo>
                        <a:pt x="964" y="624"/>
                      </a:lnTo>
                      <a:lnTo>
                        <a:pt x="1077" y="567"/>
                      </a:lnTo>
                      <a:lnTo>
                        <a:pt x="1134" y="511"/>
                      </a:lnTo>
                      <a:lnTo>
                        <a:pt x="1134" y="482"/>
                      </a:lnTo>
                      <a:lnTo>
                        <a:pt x="1219" y="454"/>
                      </a:lnTo>
                      <a:lnTo>
                        <a:pt x="1474" y="397"/>
                      </a:lnTo>
                      <a:lnTo>
                        <a:pt x="1588" y="369"/>
                      </a:lnTo>
                      <a:lnTo>
                        <a:pt x="1673" y="426"/>
                      </a:lnTo>
                      <a:lnTo>
                        <a:pt x="1701" y="369"/>
                      </a:lnTo>
                      <a:lnTo>
                        <a:pt x="1673" y="341"/>
                      </a:lnTo>
                      <a:lnTo>
                        <a:pt x="1673" y="199"/>
                      </a:lnTo>
                      <a:lnTo>
                        <a:pt x="1701" y="142"/>
                      </a:lnTo>
                      <a:lnTo>
                        <a:pt x="1644" y="114"/>
                      </a:lnTo>
                      <a:lnTo>
                        <a:pt x="1673" y="85"/>
                      </a:lnTo>
                      <a:lnTo>
                        <a:pt x="1701" y="114"/>
                      </a:lnTo>
                      <a:lnTo>
                        <a:pt x="1729" y="114"/>
                      </a:lnTo>
                      <a:lnTo>
                        <a:pt x="1673" y="57"/>
                      </a:lnTo>
                      <a:lnTo>
                        <a:pt x="1644" y="57"/>
                      </a:lnTo>
                      <a:lnTo>
                        <a:pt x="1588" y="57"/>
                      </a:lnTo>
                      <a:lnTo>
                        <a:pt x="1559" y="57"/>
                      </a:lnTo>
                      <a:lnTo>
                        <a:pt x="1389" y="57"/>
                      </a:lnTo>
                      <a:lnTo>
                        <a:pt x="1276" y="57"/>
                      </a:lnTo>
                      <a:lnTo>
                        <a:pt x="1219" y="114"/>
                      </a:lnTo>
                      <a:lnTo>
                        <a:pt x="1191" y="57"/>
                      </a:lnTo>
                      <a:lnTo>
                        <a:pt x="1219" y="29"/>
                      </a:lnTo>
                      <a:lnTo>
                        <a:pt x="1191" y="0"/>
                      </a:lnTo>
                      <a:lnTo>
                        <a:pt x="1077" y="29"/>
                      </a:lnTo>
                      <a:lnTo>
                        <a:pt x="964" y="29"/>
                      </a:lnTo>
                      <a:lnTo>
                        <a:pt x="907" y="114"/>
                      </a:lnTo>
                      <a:lnTo>
                        <a:pt x="851" y="85"/>
                      </a:lnTo>
                      <a:lnTo>
                        <a:pt x="794" y="142"/>
                      </a:lnTo>
                      <a:lnTo>
                        <a:pt x="737" y="170"/>
                      </a:lnTo>
                      <a:lnTo>
                        <a:pt x="709" y="142"/>
                      </a:lnTo>
                      <a:lnTo>
                        <a:pt x="680" y="199"/>
                      </a:lnTo>
                      <a:lnTo>
                        <a:pt x="652" y="199"/>
                      </a:lnTo>
                      <a:lnTo>
                        <a:pt x="624" y="142"/>
                      </a:lnTo>
                      <a:lnTo>
                        <a:pt x="595" y="170"/>
                      </a:lnTo>
                      <a:lnTo>
                        <a:pt x="567" y="256"/>
                      </a:lnTo>
                      <a:lnTo>
                        <a:pt x="482" y="227"/>
                      </a:lnTo>
                      <a:lnTo>
                        <a:pt x="425" y="256"/>
                      </a:lnTo>
                      <a:lnTo>
                        <a:pt x="454" y="284"/>
                      </a:lnTo>
                      <a:lnTo>
                        <a:pt x="482" y="284"/>
                      </a:lnTo>
                      <a:lnTo>
                        <a:pt x="510" y="312"/>
                      </a:lnTo>
                      <a:lnTo>
                        <a:pt x="482" y="369"/>
                      </a:lnTo>
                      <a:lnTo>
                        <a:pt x="454" y="397"/>
                      </a:lnTo>
                      <a:lnTo>
                        <a:pt x="340" y="397"/>
                      </a:lnTo>
                      <a:lnTo>
                        <a:pt x="312" y="426"/>
                      </a:lnTo>
                      <a:lnTo>
                        <a:pt x="340" y="454"/>
                      </a:lnTo>
                      <a:lnTo>
                        <a:pt x="397" y="482"/>
                      </a:lnTo>
                      <a:lnTo>
                        <a:pt x="397" y="511"/>
                      </a:lnTo>
                      <a:lnTo>
                        <a:pt x="340" y="511"/>
                      </a:lnTo>
                      <a:lnTo>
                        <a:pt x="284" y="567"/>
                      </a:lnTo>
                      <a:lnTo>
                        <a:pt x="312" y="596"/>
                      </a:lnTo>
                      <a:lnTo>
                        <a:pt x="284" y="624"/>
                      </a:lnTo>
                      <a:lnTo>
                        <a:pt x="227" y="596"/>
                      </a:lnTo>
                      <a:lnTo>
                        <a:pt x="255" y="482"/>
                      </a:lnTo>
                      <a:lnTo>
                        <a:pt x="227" y="454"/>
                      </a:lnTo>
                      <a:lnTo>
                        <a:pt x="170" y="482"/>
                      </a:lnTo>
                      <a:lnTo>
                        <a:pt x="198" y="511"/>
                      </a:lnTo>
                      <a:lnTo>
                        <a:pt x="198" y="596"/>
                      </a:lnTo>
                      <a:lnTo>
                        <a:pt x="170" y="567"/>
                      </a:lnTo>
                      <a:lnTo>
                        <a:pt x="142" y="624"/>
                      </a:lnTo>
                      <a:lnTo>
                        <a:pt x="170" y="652"/>
                      </a:lnTo>
                      <a:lnTo>
                        <a:pt x="113" y="709"/>
                      </a:lnTo>
                      <a:lnTo>
                        <a:pt x="57" y="709"/>
                      </a:lnTo>
                      <a:lnTo>
                        <a:pt x="57" y="652"/>
                      </a:lnTo>
                      <a:lnTo>
                        <a:pt x="28" y="652"/>
                      </a:lnTo>
                      <a:lnTo>
                        <a:pt x="0" y="681"/>
                      </a:lnTo>
                      <a:lnTo>
                        <a:pt x="28" y="709"/>
                      </a:lnTo>
                      <a:lnTo>
                        <a:pt x="0" y="76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2" name="Freeform 24"/>
                <p:cNvSpPr>
                  <a:spLocks/>
                </p:cNvSpPr>
                <p:nvPr/>
              </p:nvSpPr>
              <p:spPr bwMode="auto">
                <a:xfrm>
                  <a:off x="5545138" y="6645275"/>
                  <a:ext cx="990600" cy="585788"/>
                </a:xfrm>
                <a:custGeom>
                  <a:avLst/>
                  <a:gdLst>
                    <a:gd name="T0" fmla="*/ 539 w 624"/>
                    <a:gd name="T1" fmla="*/ 0 h 369"/>
                    <a:gd name="T2" fmla="*/ 539 w 624"/>
                    <a:gd name="T3" fmla="*/ 29 h 369"/>
                    <a:gd name="T4" fmla="*/ 482 w 624"/>
                    <a:gd name="T5" fmla="*/ 85 h 369"/>
                    <a:gd name="T6" fmla="*/ 369 w 624"/>
                    <a:gd name="T7" fmla="*/ 142 h 369"/>
                    <a:gd name="T8" fmla="*/ 369 w 624"/>
                    <a:gd name="T9" fmla="*/ 114 h 369"/>
                    <a:gd name="T10" fmla="*/ 341 w 624"/>
                    <a:gd name="T11" fmla="*/ 85 h 369"/>
                    <a:gd name="T12" fmla="*/ 284 w 624"/>
                    <a:gd name="T13" fmla="*/ 85 h 369"/>
                    <a:gd name="T14" fmla="*/ 284 w 624"/>
                    <a:gd name="T15" fmla="*/ 170 h 369"/>
                    <a:gd name="T16" fmla="*/ 256 w 624"/>
                    <a:gd name="T17" fmla="*/ 142 h 369"/>
                    <a:gd name="T18" fmla="*/ 199 w 624"/>
                    <a:gd name="T19" fmla="*/ 170 h 369"/>
                    <a:gd name="T20" fmla="*/ 142 w 624"/>
                    <a:gd name="T21" fmla="*/ 170 h 369"/>
                    <a:gd name="T22" fmla="*/ 114 w 624"/>
                    <a:gd name="T23" fmla="*/ 199 h 369"/>
                    <a:gd name="T24" fmla="*/ 85 w 624"/>
                    <a:gd name="T25" fmla="*/ 170 h 369"/>
                    <a:gd name="T26" fmla="*/ 29 w 624"/>
                    <a:gd name="T27" fmla="*/ 199 h 369"/>
                    <a:gd name="T28" fmla="*/ 29 w 624"/>
                    <a:gd name="T29" fmla="*/ 227 h 369"/>
                    <a:gd name="T30" fmla="*/ 57 w 624"/>
                    <a:gd name="T31" fmla="*/ 255 h 369"/>
                    <a:gd name="T32" fmla="*/ 0 w 624"/>
                    <a:gd name="T33" fmla="*/ 284 h 369"/>
                    <a:gd name="T34" fmla="*/ 0 w 624"/>
                    <a:gd name="T35" fmla="*/ 312 h 369"/>
                    <a:gd name="T36" fmla="*/ 29 w 624"/>
                    <a:gd name="T37" fmla="*/ 312 h 369"/>
                    <a:gd name="T38" fmla="*/ 57 w 624"/>
                    <a:gd name="T39" fmla="*/ 341 h 369"/>
                    <a:gd name="T40" fmla="*/ 114 w 624"/>
                    <a:gd name="T41" fmla="*/ 341 h 369"/>
                    <a:gd name="T42" fmla="*/ 142 w 624"/>
                    <a:gd name="T43" fmla="*/ 312 h 369"/>
                    <a:gd name="T44" fmla="*/ 170 w 624"/>
                    <a:gd name="T45" fmla="*/ 341 h 369"/>
                    <a:gd name="T46" fmla="*/ 199 w 624"/>
                    <a:gd name="T47" fmla="*/ 341 h 369"/>
                    <a:gd name="T48" fmla="*/ 284 w 624"/>
                    <a:gd name="T49" fmla="*/ 369 h 369"/>
                    <a:gd name="T50" fmla="*/ 312 w 624"/>
                    <a:gd name="T51" fmla="*/ 312 h 369"/>
                    <a:gd name="T52" fmla="*/ 369 w 624"/>
                    <a:gd name="T53" fmla="*/ 341 h 369"/>
                    <a:gd name="T54" fmla="*/ 454 w 624"/>
                    <a:gd name="T55" fmla="*/ 284 h 369"/>
                    <a:gd name="T56" fmla="*/ 482 w 624"/>
                    <a:gd name="T57" fmla="*/ 284 h 369"/>
                    <a:gd name="T58" fmla="*/ 511 w 624"/>
                    <a:gd name="T59" fmla="*/ 312 h 369"/>
                    <a:gd name="T60" fmla="*/ 567 w 624"/>
                    <a:gd name="T61" fmla="*/ 312 h 369"/>
                    <a:gd name="T62" fmla="*/ 624 w 624"/>
                    <a:gd name="T63" fmla="*/ 312 h 369"/>
                    <a:gd name="T64" fmla="*/ 596 w 624"/>
                    <a:gd name="T65" fmla="*/ 227 h 369"/>
                    <a:gd name="T66" fmla="*/ 539 w 624"/>
                    <a:gd name="T67" fmla="*/ 199 h 369"/>
                    <a:gd name="T68" fmla="*/ 567 w 624"/>
                    <a:gd name="T69" fmla="*/ 142 h 369"/>
                    <a:gd name="T70" fmla="*/ 539 w 624"/>
                    <a:gd name="T71" fmla="*/ 114 h 369"/>
                    <a:gd name="T72" fmla="*/ 567 w 624"/>
                    <a:gd name="T73" fmla="*/ 29 h 369"/>
                    <a:gd name="T74" fmla="*/ 539 w 624"/>
                    <a:gd name="T75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4" h="369">
                      <a:moveTo>
                        <a:pt x="539" y="0"/>
                      </a:moveTo>
                      <a:lnTo>
                        <a:pt x="539" y="29"/>
                      </a:lnTo>
                      <a:lnTo>
                        <a:pt x="482" y="85"/>
                      </a:lnTo>
                      <a:lnTo>
                        <a:pt x="369" y="142"/>
                      </a:lnTo>
                      <a:lnTo>
                        <a:pt x="369" y="114"/>
                      </a:lnTo>
                      <a:lnTo>
                        <a:pt x="341" y="85"/>
                      </a:lnTo>
                      <a:lnTo>
                        <a:pt x="284" y="85"/>
                      </a:lnTo>
                      <a:lnTo>
                        <a:pt x="284" y="170"/>
                      </a:lnTo>
                      <a:lnTo>
                        <a:pt x="256" y="142"/>
                      </a:lnTo>
                      <a:lnTo>
                        <a:pt x="199" y="170"/>
                      </a:lnTo>
                      <a:lnTo>
                        <a:pt x="142" y="170"/>
                      </a:lnTo>
                      <a:lnTo>
                        <a:pt x="114" y="199"/>
                      </a:lnTo>
                      <a:lnTo>
                        <a:pt x="85" y="170"/>
                      </a:lnTo>
                      <a:lnTo>
                        <a:pt x="29" y="199"/>
                      </a:lnTo>
                      <a:lnTo>
                        <a:pt x="29" y="227"/>
                      </a:lnTo>
                      <a:lnTo>
                        <a:pt x="57" y="255"/>
                      </a:lnTo>
                      <a:lnTo>
                        <a:pt x="0" y="284"/>
                      </a:lnTo>
                      <a:lnTo>
                        <a:pt x="0" y="312"/>
                      </a:lnTo>
                      <a:lnTo>
                        <a:pt x="29" y="312"/>
                      </a:lnTo>
                      <a:lnTo>
                        <a:pt x="57" y="341"/>
                      </a:lnTo>
                      <a:lnTo>
                        <a:pt x="114" y="341"/>
                      </a:lnTo>
                      <a:lnTo>
                        <a:pt x="142" y="312"/>
                      </a:lnTo>
                      <a:lnTo>
                        <a:pt x="170" y="341"/>
                      </a:lnTo>
                      <a:lnTo>
                        <a:pt x="199" y="341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369" y="341"/>
                      </a:lnTo>
                      <a:lnTo>
                        <a:pt x="454" y="284"/>
                      </a:lnTo>
                      <a:lnTo>
                        <a:pt x="482" y="284"/>
                      </a:lnTo>
                      <a:lnTo>
                        <a:pt x="511" y="312"/>
                      </a:lnTo>
                      <a:lnTo>
                        <a:pt x="567" y="312"/>
                      </a:lnTo>
                      <a:lnTo>
                        <a:pt x="624" y="312"/>
                      </a:lnTo>
                      <a:lnTo>
                        <a:pt x="596" y="227"/>
                      </a:lnTo>
                      <a:lnTo>
                        <a:pt x="539" y="199"/>
                      </a:lnTo>
                      <a:lnTo>
                        <a:pt x="567" y="142"/>
                      </a:lnTo>
                      <a:lnTo>
                        <a:pt x="539" y="114"/>
                      </a:lnTo>
                      <a:lnTo>
                        <a:pt x="567" y="29"/>
                      </a:lnTo>
                      <a:lnTo>
                        <a:pt x="539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3" name="Freeform 25"/>
                <p:cNvSpPr>
                  <a:spLocks/>
                </p:cNvSpPr>
                <p:nvPr/>
              </p:nvSpPr>
              <p:spPr bwMode="auto">
                <a:xfrm>
                  <a:off x="7210426" y="5835650"/>
                  <a:ext cx="1169988" cy="1125538"/>
                </a:xfrm>
                <a:custGeom>
                  <a:avLst/>
                  <a:gdLst>
                    <a:gd name="T0" fmla="*/ 85 w 737"/>
                    <a:gd name="T1" fmla="*/ 142 h 709"/>
                    <a:gd name="T2" fmla="*/ 57 w 737"/>
                    <a:gd name="T3" fmla="*/ 142 h 709"/>
                    <a:gd name="T4" fmla="*/ 29 w 737"/>
                    <a:gd name="T5" fmla="*/ 113 h 709"/>
                    <a:gd name="T6" fmla="*/ 0 w 737"/>
                    <a:gd name="T7" fmla="*/ 142 h 709"/>
                    <a:gd name="T8" fmla="*/ 57 w 737"/>
                    <a:gd name="T9" fmla="*/ 170 h 709"/>
                    <a:gd name="T10" fmla="*/ 29 w 737"/>
                    <a:gd name="T11" fmla="*/ 227 h 709"/>
                    <a:gd name="T12" fmla="*/ 29 w 737"/>
                    <a:gd name="T13" fmla="*/ 369 h 709"/>
                    <a:gd name="T14" fmla="*/ 57 w 737"/>
                    <a:gd name="T15" fmla="*/ 397 h 709"/>
                    <a:gd name="T16" fmla="*/ 29 w 737"/>
                    <a:gd name="T17" fmla="*/ 454 h 709"/>
                    <a:gd name="T18" fmla="*/ 57 w 737"/>
                    <a:gd name="T19" fmla="*/ 482 h 709"/>
                    <a:gd name="T20" fmla="*/ 57 w 737"/>
                    <a:gd name="T21" fmla="*/ 510 h 709"/>
                    <a:gd name="T22" fmla="*/ 142 w 737"/>
                    <a:gd name="T23" fmla="*/ 567 h 709"/>
                    <a:gd name="T24" fmla="*/ 227 w 737"/>
                    <a:gd name="T25" fmla="*/ 567 h 709"/>
                    <a:gd name="T26" fmla="*/ 284 w 737"/>
                    <a:gd name="T27" fmla="*/ 624 h 709"/>
                    <a:gd name="T28" fmla="*/ 369 w 737"/>
                    <a:gd name="T29" fmla="*/ 624 h 709"/>
                    <a:gd name="T30" fmla="*/ 369 w 737"/>
                    <a:gd name="T31" fmla="*/ 652 h 709"/>
                    <a:gd name="T32" fmla="*/ 397 w 737"/>
                    <a:gd name="T33" fmla="*/ 652 h 709"/>
                    <a:gd name="T34" fmla="*/ 482 w 737"/>
                    <a:gd name="T35" fmla="*/ 709 h 709"/>
                    <a:gd name="T36" fmla="*/ 539 w 737"/>
                    <a:gd name="T37" fmla="*/ 709 h 709"/>
                    <a:gd name="T38" fmla="*/ 596 w 737"/>
                    <a:gd name="T39" fmla="*/ 680 h 709"/>
                    <a:gd name="T40" fmla="*/ 624 w 737"/>
                    <a:gd name="T41" fmla="*/ 709 h 709"/>
                    <a:gd name="T42" fmla="*/ 652 w 737"/>
                    <a:gd name="T43" fmla="*/ 680 h 709"/>
                    <a:gd name="T44" fmla="*/ 709 w 737"/>
                    <a:gd name="T45" fmla="*/ 680 h 709"/>
                    <a:gd name="T46" fmla="*/ 737 w 737"/>
                    <a:gd name="T47" fmla="*/ 652 h 709"/>
                    <a:gd name="T48" fmla="*/ 737 w 737"/>
                    <a:gd name="T49" fmla="*/ 624 h 709"/>
                    <a:gd name="T50" fmla="*/ 709 w 737"/>
                    <a:gd name="T51" fmla="*/ 652 h 709"/>
                    <a:gd name="T52" fmla="*/ 681 w 737"/>
                    <a:gd name="T53" fmla="*/ 595 h 709"/>
                    <a:gd name="T54" fmla="*/ 652 w 737"/>
                    <a:gd name="T55" fmla="*/ 595 h 709"/>
                    <a:gd name="T56" fmla="*/ 681 w 737"/>
                    <a:gd name="T57" fmla="*/ 539 h 709"/>
                    <a:gd name="T58" fmla="*/ 737 w 737"/>
                    <a:gd name="T59" fmla="*/ 482 h 709"/>
                    <a:gd name="T60" fmla="*/ 709 w 737"/>
                    <a:gd name="T61" fmla="*/ 425 h 709"/>
                    <a:gd name="T62" fmla="*/ 709 w 737"/>
                    <a:gd name="T63" fmla="*/ 397 h 709"/>
                    <a:gd name="T64" fmla="*/ 681 w 737"/>
                    <a:gd name="T65" fmla="*/ 312 h 709"/>
                    <a:gd name="T66" fmla="*/ 681 w 737"/>
                    <a:gd name="T67" fmla="*/ 284 h 709"/>
                    <a:gd name="T68" fmla="*/ 652 w 737"/>
                    <a:gd name="T69" fmla="*/ 198 h 709"/>
                    <a:gd name="T70" fmla="*/ 596 w 737"/>
                    <a:gd name="T71" fmla="*/ 227 h 709"/>
                    <a:gd name="T72" fmla="*/ 596 w 737"/>
                    <a:gd name="T73" fmla="*/ 198 h 709"/>
                    <a:gd name="T74" fmla="*/ 567 w 737"/>
                    <a:gd name="T75" fmla="*/ 170 h 709"/>
                    <a:gd name="T76" fmla="*/ 482 w 737"/>
                    <a:gd name="T77" fmla="*/ 113 h 709"/>
                    <a:gd name="T78" fmla="*/ 482 w 737"/>
                    <a:gd name="T79" fmla="*/ 85 h 709"/>
                    <a:gd name="T80" fmla="*/ 426 w 737"/>
                    <a:gd name="T81" fmla="*/ 85 h 709"/>
                    <a:gd name="T82" fmla="*/ 369 w 737"/>
                    <a:gd name="T83" fmla="*/ 113 h 709"/>
                    <a:gd name="T84" fmla="*/ 340 w 737"/>
                    <a:gd name="T85" fmla="*/ 170 h 709"/>
                    <a:gd name="T86" fmla="*/ 312 w 737"/>
                    <a:gd name="T87" fmla="*/ 142 h 709"/>
                    <a:gd name="T88" fmla="*/ 284 w 737"/>
                    <a:gd name="T89" fmla="*/ 85 h 709"/>
                    <a:gd name="T90" fmla="*/ 255 w 737"/>
                    <a:gd name="T91" fmla="*/ 57 h 709"/>
                    <a:gd name="T92" fmla="*/ 227 w 737"/>
                    <a:gd name="T93" fmla="*/ 85 h 709"/>
                    <a:gd name="T94" fmla="*/ 199 w 737"/>
                    <a:gd name="T95" fmla="*/ 57 h 709"/>
                    <a:gd name="T96" fmla="*/ 170 w 737"/>
                    <a:gd name="T97" fmla="*/ 85 h 709"/>
                    <a:gd name="T98" fmla="*/ 170 w 737"/>
                    <a:gd name="T99" fmla="*/ 57 h 709"/>
                    <a:gd name="T100" fmla="*/ 142 w 737"/>
                    <a:gd name="T101" fmla="*/ 57 h 709"/>
                    <a:gd name="T102" fmla="*/ 142 w 737"/>
                    <a:gd name="T103" fmla="*/ 85 h 709"/>
                    <a:gd name="T104" fmla="*/ 85 w 737"/>
                    <a:gd name="T105" fmla="*/ 57 h 709"/>
                    <a:gd name="T106" fmla="*/ 57 w 737"/>
                    <a:gd name="T107" fmla="*/ 0 h 709"/>
                    <a:gd name="T108" fmla="*/ 29 w 737"/>
                    <a:gd name="T109" fmla="*/ 0 h 709"/>
                    <a:gd name="T110" fmla="*/ 29 w 737"/>
                    <a:gd name="T111" fmla="*/ 28 h 709"/>
                    <a:gd name="T112" fmla="*/ 29 w 737"/>
                    <a:gd name="T113" fmla="*/ 85 h 709"/>
                    <a:gd name="T114" fmla="*/ 85 w 737"/>
                    <a:gd name="T115" fmla="*/ 142 h 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37" h="709">
                      <a:moveTo>
                        <a:pt x="85" y="142"/>
                      </a:moveTo>
                      <a:lnTo>
                        <a:pt x="57" y="142"/>
                      </a:lnTo>
                      <a:lnTo>
                        <a:pt x="29" y="113"/>
                      </a:lnTo>
                      <a:lnTo>
                        <a:pt x="0" y="142"/>
                      </a:lnTo>
                      <a:lnTo>
                        <a:pt x="57" y="170"/>
                      </a:lnTo>
                      <a:lnTo>
                        <a:pt x="29" y="227"/>
                      </a:lnTo>
                      <a:lnTo>
                        <a:pt x="29" y="369"/>
                      </a:lnTo>
                      <a:lnTo>
                        <a:pt x="57" y="397"/>
                      </a:lnTo>
                      <a:lnTo>
                        <a:pt x="29" y="454"/>
                      </a:lnTo>
                      <a:lnTo>
                        <a:pt x="57" y="482"/>
                      </a:lnTo>
                      <a:lnTo>
                        <a:pt x="57" y="510"/>
                      </a:lnTo>
                      <a:lnTo>
                        <a:pt x="142" y="567"/>
                      </a:lnTo>
                      <a:lnTo>
                        <a:pt x="227" y="567"/>
                      </a:lnTo>
                      <a:lnTo>
                        <a:pt x="284" y="624"/>
                      </a:lnTo>
                      <a:lnTo>
                        <a:pt x="369" y="624"/>
                      </a:lnTo>
                      <a:lnTo>
                        <a:pt x="369" y="652"/>
                      </a:lnTo>
                      <a:lnTo>
                        <a:pt x="397" y="652"/>
                      </a:lnTo>
                      <a:lnTo>
                        <a:pt x="482" y="709"/>
                      </a:lnTo>
                      <a:lnTo>
                        <a:pt x="539" y="709"/>
                      </a:lnTo>
                      <a:lnTo>
                        <a:pt x="596" y="680"/>
                      </a:lnTo>
                      <a:lnTo>
                        <a:pt x="624" y="709"/>
                      </a:lnTo>
                      <a:lnTo>
                        <a:pt x="652" y="680"/>
                      </a:lnTo>
                      <a:lnTo>
                        <a:pt x="709" y="680"/>
                      </a:lnTo>
                      <a:lnTo>
                        <a:pt x="737" y="652"/>
                      </a:lnTo>
                      <a:lnTo>
                        <a:pt x="737" y="624"/>
                      </a:lnTo>
                      <a:lnTo>
                        <a:pt x="709" y="652"/>
                      </a:lnTo>
                      <a:lnTo>
                        <a:pt x="681" y="595"/>
                      </a:lnTo>
                      <a:lnTo>
                        <a:pt x="652" y="595"/>
                      </a:lnTo>
                      <a:lnTo>
                        <a:pt x="681" y="539"/>
                      </a:lnTo>
                      <a:lnTo>
                        <a:pt x="737" y="482"/>
                      </a:lnTo>
                      <a:lnTo>
                        <a:pt x="709" y="425"/>
                      </a:lnTo>
                      <a:lnTo>
                        <a:pt x="709" y="397"/>
                      </a:lnTo>
                      <a:lnTo>
                        <a:pt x="681" y="312"/>
                      </a:lnTo>
                      <a:lnTo>
                        <a:pt x="681" y="284"/>
                      </a:lnTo>
                      <a:lnTo>
                        <a:pt x="652" y="198"/>
                      </a:lnTo>
                      <a:lnTo>
                        <a:pt x="596" y="227"/>
                      </a:lnTo>
                      <a:lnTo>
                        <a:pt x="596" y="198"/>
                      </a:lnTo>
                      <a:lnTo>
                        <a:pt x="567" y="170"/>
                      </a:lnTo>
                      <a:lnTo>
                        <a:pt x="482" y="113"/>
                      </a:lnTo>
                      <a:lnTo>
                        <a:pt x="482" y="85"/>
                      </a:lnTo>
                      <a:lnTo>
                        <a:pt x="426" y="85"/>
                      </a:lnTo>
                      <a:lnTo>
                        <a:pt x="369" y="113"/>
                      </a:lnTo>
                      <a:lnTo>
                        <a:pt x="340" y="170"/>
                      </a:lnTo>
                      <a:lnTo>
                        <a:pt x="312" y="142"/>
                      </a:lnTo>
                      <a:lnTo>
                        <a:pt x="284" y="85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199" y="57"/>
                      </a:lnTo>
                      <a:lnTo>
                        <a:pt x="170" y="85"/>
                      </a:lnTo>
                      <a:lnTo>
                        <a:pt x="170" y="57"/>
                      </a:lnTo>
                      <a:lnTo>
                        <a:pt x="142" y="57"/>
                      </a:lnTo>
                      <a:lnTo>
                        <a:pt x="142" y="85"/>
                      </a:lnTo>
                      <a:lnTo>
                        <a:pt x="85" y="57"/>
                      </a:lnTo>
                      <a:lnTo>
                        <a:pt x="57" y="0"/>
                      </a:lnTo>
                      <a:lnTo>
                        <a:pt x="29" y="0"/>
                      </a:lnTo>
                      <a:lnTo>
                        <a:pt x="29" y="28"/>
                      </a:lnTo>
                      <a:lnTo>
                        <a:pt x="29" y="85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4" name="Freeform 26"/>
                <p:cNvSpPr>
                  <a:spLocks/>
                </p:cNvSpPr>
                <p:nvPr/>
              </p:nvSpPr>
              <p:spPr bwMode="auto">
                <a:xfrm>
                  <a:off x="6400801" y="4665663"/>
                  <a:ext cx="1935163" cy="1439863"/>
                </a:xfrm>
                <a:custGeom>
                  <a:avLst/>
                  <a:gdLst>
                    <a:gd name="T0" fmla="*/ 1191 w 1219"/>
                    <a:gd name="T1" fmla="*/ 850 h 907"/>
                    <a:gd name="T2" fmla="*/ 1191 w 1219"/>
                    <a:gd name="T3" fmla="*/ 709 h 907"/>
                    <a:gd name="T4" fmla="*/ 1191 w 1219"/>
                    <a:gd name="T5" fmla="*/ 624 h 907"/>
                    <a:gd name="T6" fmla="*/ 1191 w 1219"/>
                    <a:gd name="T7" fmla="*/ 539 h 907"/>
                    <a:gd name="T8" fmla="*/ 1162 w 1219"/>
                    <a:gd name="T9" fmla="*/ 482 h 907"/>
                    <a:gd name="T10" fmla="*/ 1106 w 1219"/>
                    <a:gd name="T11" fmla="*/ 482 h 907"/>
                    <a:gd name="T12" fmla="*/ 1049 w 1219"/>
                    <a:gd name="T13" fmla="*/ 340 h 907"/>
                    <a:gd name="T14" fmla="*/ 1021 w 1219"/>
                    <a:gd name="T15" fmla="*/ 255 h 907"/>
                    <a:gd name="T16" fmla="*/ 907 w 1219"/>
                    <a:gd name="T17" fmla="*/ 255 h 907"/>
                    <a:gd name="T18" fmla="*/ 822 w 1219"/>
                    <a:gd name="T19" fmla="*/ 255 h 907"/>
                    <a:gd name="T20" fmla="*/ 737 w 1219"/>
                    <a:gd name="T21" fmla="*/ 255 h 907"/>
                    <a:gd name="T22" fmla="*/ 822 w 1219"/>
                    <a:gd name="T23" fmla="*/ 170 h 907"/>
                    <a:gd name="T24" fmla="*/ 850 w 1219"/>
                    <a:gd name="T25" fmla="*/ 113 h 907"/>
                    <a:gd name="T26" fmla="*/ 737 w 1219"/>
                    <a:gd name="T27" fmla="*/ 57 h 907"/>
                    <a:gd name="T28" fmla="*/ 652 w 1219"/>
                    <a:gd name="T29" fmla="*/ 85 h 907"/>
                    <a:gd name="T30" fmla="*/ 539 w 1219"/>
                    <a:gd name="T31" fmla="*/ 85 h 907"/>
                    <a:gd name="T32" fmla="*/ 340 w 1219"/>
                    <a:gd name="T33" fmla="*/ 28 h 907"/>
                    <a:gd name="T34" fmla="*/ 283 w 1219"/>
                    <a:gd name="T35" fmla="*/ 0 h 907"/>
                    <a:gd name="T36" fmla="*/ 227 w 1219"/>
                    <a:gd name="T37" fmla="*/ 28 h 907"/>
                    <a:gd name="T38" fmla="*/ 227 w 1219"/>
                    <a:gd name="T39" fmla="*/ 57 h 907"/>
                    <a:gd name="T40" fmla="*/ 198 w 1219"/>
                    <a:gd name="T41" fmla="*/ 170 h 907"/>
                    <a:gd name="T42" fmla="*/ 142 w 1219"/>
                    <a:gd name="T43" fmla="*/ 227 h 907"/>
                    <a:gd name="T44" fmla="*/ 170 w 1219"/>
                    <a:gd name="T45" fmla="*/ 312 h 907"/>
                    <a:gd name="T46" fmla="*/ 227 w 1219"/>
                    <a:gd name="T47" fmla="*/ 340 h 907"/>
                    <a:gd name="T48" fmla="*/ 85 w 1219"/>
                    <a:gd name="T49" fmla="*/ 510 h 907"/>
                    <a:gd name="T50" fmla="*/ 0 w 1219"/>
                    <a:gd name="T51" fmla="*/ 567 h 907"/>
                    <a:gd name="T52" fmla="*/ 0 w 1219"/>
                    <a:gd name="T53" fmla="*/ 595 h 907"/>
                    <a:gd name="T54" fmla="*/ 170 w 1219"/>
                    <a:gd name="T55" fmla="*/ 680 h 907"/>
                    <a:gd name="T56" fmla="*/ 113 w 1219"/>
                    <a:gd name="T57" fmla="*/ 765 h 907"/>
                    <a:gd name="T58" fmla="*/ 170 w 1219"/>
                    <a:gd name="T59" fmla="*/ 794 h 907"/>
                    <a:gd name="T60" fmla="*/ 539 w 1219"/>
                    <a:gd name="T61" fmla="*/ 822 h 907"/>
                    <a:gd name="T62" fmla="*/ 567 w 1219"/>
                    <a:gd name="T63" fmla="*/ 737 h 907"/>
                    <a:gd name="T64" fmla="*/ 652 w 1219"/>
                    <a:gd name="T65" fmla="*/ 822 h 907"/>
                    <a:gd name="T66" fmla="*/ 680 w 1219"/>
                    <a:gd name="T67" fmla="*/ 794 h 907"/>
                    <a:gd name="T68" fmla="*/ 709 w 1219"/>
                    <a:gd name="T69" fmla="*/ 794 h 907"/>
                    <a:gd name="T70" fmla="*/ 765 w 1219"/>
                    <a:gd name="T71" fmla="*/ 794 h 907"/>
                    <a:gd name="T72" fmla="*/ 822 w 1219"/>
                    <a:gd name="T73" fmla="*/ 879 h 907"/>
                    <a:gd name="T74" fmla="*/ 879 w 1219"/>
                    <a:gd name="T75" fmla="*/ 850 h 907"/>
                    <a:gd name="T76" fmla="*/ 992 w 1219"/>
                    <a:gd name="T77" fmla="*/ 822 h 907"/>
                    <a:gd name="T78" fmla="*/ 1077 w 1219"/>
                    <a:gd name="T79" fmla="*/ 90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19" h="907">
                      <a:moveTo>
                        <a:pt x="1077" y="907"/>
                      </a:moveTo>
                      <a:lnTo>
                        <a:pt x="1191" y="850"/>
                      </a:lnTo>
                      <a:lnTo>
                        <a:pt x="1219" y="737"/>
                      </a:lnTo>
                      <a:lnTo>
                        <a:pt x="1191" y="709"/>
                      </a:lnTo>
                      <a:lnTo>
                        <a:pt x="1219" y="680"/>
                      </a:lnTo>
                      <a:lnTo>
                        <a:pt x="1191" y="624"/>
                      </a:lnTo>
                      <a:lnTo>
                        <a:pt x="1219" y="624"/>
                      </a:lnTo>
                      <a:lnTo>
                        <a:pt x="1191" y="539"/>
                      </a:lnTo>
                      <a:lnTo>
                        <a:pt x="1162" y="539"/>
                      </a:lnTo>
                      <a:lnTo>
                        <a:pt x="1162" y="482"/>
                      </a:lnTo>
                      <a:lnTo>
                        <a:pt x="1134" y="482"/>
                      </a:lnTo>
                      <a:lnTo>
                        <a:pt x="1106" y="482"/>
                      </a:lnTo>
                      <a:lnTo>
                        <a:pt x="1077" y="368"/>
                      </a:lnTo>
                      <a:lnTo>
                        <a:pt x="1049" y="340"/>
                      </a:lnTo>
                      <a:lnTo>
                        <a:pt x="1049" y="312"/>
                      </a:lnTo>
                      <a:lnTo>
                        <a:pt x="1021" y="255"/>
                      </a:lnTo>
                      <a:lnTo>
                        <a:pt x="964" y="255"/>
                      </a:lnTo>
                      <a:lnTo>
                        <a:pt x="907" y="255"/>
                      </a:lnTo>
                      <a:lnTo>
                        <a:pt x="879" y="283"/>
                      </a:lnTo>
                      <a:lnTo>
                        <a:pt x="822" y="255"/>
                      </a:lnTo>
                      <a:lnTo>
                        <a:pt x="794" y="283"/>
                      </a:lnTo>
                      <a:lnTo>
                        <a:pt x="737" y="255"/>
                      </a:lnTo>
                      <a:lnTo>
                        <a:pt x="794" y="255"/>
                      </a:lnTo>
                      <a:lnTo>
                        <a:pt x="822" y="170"/>
                      </a:lnTo>
                      <a:lnTo>
                        <a:pt x="879" y="170"/>
                      </a:lnTo>
                      <a:lnTo>
                        <a:pt x="850" y="113"/>
                      </a:lnTo>
                      <a:lnTo>
                        <a:pt x="794" y="113"/>
                      </a:lnTo>
                      <a:lnTo>
                        <a:pt x="737" y="57"/>
                      </a:lnTo>
                      <a:lnTo>
                        <a:pt x="709" y="57"/>
                      </a:lnTo>
                      <a:lnTo>
                        <a:pt x="652" y="85"/>
                      </a:lnTo>
                      <a:lnTo>
                        <a:pt x="595" y="57"/>
                      </a:lnTo>
                      <a:lnTo>
                        <a:pt x="539" y="85"/>
                      </a:lnTo>
                      <a:lnTo>
                        <a:pt x="454" y="57"/>
                      </a:lnTo>
                      <a:lnTo>
                        <a:pt x="340" y="28"/>
                      </a:lnTo>
                      <a:lnTo>
                        <a:pt x="312" y="57"/>
                      </a:lnTo>
                      <a:lnTo>
                        <a:pt x="283" y="0"/>
                      </a:lnTo>
                      <a:lnTo>
                        <a:pt x="255" y="0"/>
                      </a:lnTo>
                      <a:lnTo>
                        <a:pt x="227" y="28"/>
                      </a:lnTo>
                      <a:lnTo>
                        <a:pt x="255" y="57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198" y="170"/>
                      </a:lnTo>
                      <a:lnTo>
                        <a:pt x="198" y="198"/>
                      </a:lnTo>
                      <a:lnTo>
                        <a:pt x="142" y="227"/>
                      </a:lnTo>
                      <a:lnTo>
                        <a:pt x="142" y="283"/>
                      </a:lnTo>
                      <a:lnTo>
                        <a:pt x="170" y="312"/>
                      </a:lnTo>
                      <a:lnTo>
                        <a:pt x="198" y="312"/>
                      </a:lnTo>
                      <a:lnTo>
                        <a:pt x="227" y="340"/>
                      </a:lnTo>
                      <a:lnTo>
                        <a:pt x="170" y="425"/>
                      </a:lnTo>
                      <a:lnTo>
                        <a:pt x="85" y="510"/>
                      </a:lnTo>
                      <a:lnTo>
                        <a:pt x="28" y="510"/>
                      </a:lnTo>
                      <a:lnTo>
                        <a:pt x="0" y="567"/>
                      </a:lnTo>
                      <a:lnTo>
                        <a:pt x="28" y="567"/>
                      </a:lnTo>
                      <a:lnTo>
                        <a:pt x="0" y="595"/>
                      </a:lnTo>
                      <a:lnTo>
                        <a:pt x="28" y="652"/>
                      </a:lnTo>
                      <a:lnTo>
                        <a:pt x="170" y="680"/>
                      </a:lnTo>
                      <a:lnTo>
                        <a:pt x="170" y="709"/>
                      </a:lnTo>
                      <a:lnTo>
                        <a:pt x="113" y="765"/>
                      </a:lnTo>
                      <a:lnTo>
                        <a:pt x="198" y="765"/>
                      </a:lnTo>
                      <a:lnTo>
                        <a:pt x="170" y="794"/>
                      </a:lnTo>
                      <a:lnTo>
                        <a:pt x="255" y="822"/>
                      </a:lnTo>
                      <a:lnTo>
                        <a:pt x="539" y="822"/>
                      </a:lnTo>
                      <a:lnTo>
                        <a:pt x="539" y="737"/>
                      </a:lnTo>
                      <a:lnTo>
                        <a:pt x="567" y="737"/>
                      </a:lnTo>
                      <a:lnTo>
                        <a:pt x="595" y="794"/>
                      </a:lnTo>
                      <a:lnTo>
                        <a:pt x="652" y="822"/>
                      </a:lnTo>
                      <a:lnTo>
                        <a:pt x="652" y="794"/>
                      </a:lnTo>
                      <a:lnTo>
                        <a:pt x="680" y="794"/>
                      </a:lnTo>
                      <a:lnTo>
                        <a:pt x="680" y="822"/>
                      </a:lnTo>
                      <a:lnTo>
                        <a:pt x="709" y="794"/>
                      </a:lnTo>
                      <a:lnTo>
                        <a:pt x="737" y="822"/>
                      </a:lnTo>
                      <a:lnTo>
                        <a:pt x="765" y="794"/>
                      </a:lnTo>
                      <a:lnTo>
                        <a:pt x="794" y="822"/>
                      </a:lnTo>
                      <a:lnTo>
                        <a:pt x="822" y="879"/>
                      </a:lnTo>
                      <a:lnTo>
                        <a:pt x="850" y="907"/>
                      </a:lnTo>
                      <a:lnTo>
                        <a:pt x="879" y="850"/>
                      </a:lnTo>
                      <a:lnTo>
                        <a:pt x="936" y="822"/>
                      </a:lnTo>
                      <a:lnTo>
                        <a:pt x="992" y="822"/>
                      </a:lnTo>
                      <a:lnTo>
                        <a:pt x="992" y="850"/>
                      </a:lnTo>
                      <a:lnTo>
                        <a:pt x="1077" y="90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5" name="Freeform 27"/>
                <p:cNvSpPr>
                  <a:spLocks/>
                </p:cNvSpPr>
                <p:nvPr/>
              </p:nvSpPr>
              <p:spPr bwMode="auto">
                <a:xfrm>
                  <a:off x="5456238" y="3090863"/>
                  <a:ext cx="809625" cy="674688"/>
                </a:xfrm>
                <a:custGeom>
                  <a:avLst/>
                  <a:gdLst>
                    <a:gd name="T0" fmla="*/ 0 w 510"/>
                    <a:gd name="T1" fmla="*/ 283 h 425"/>
                    <a:gd name="T2" fmla="*/ 0 w 510"/>
                    <a:gd name="T3" fmla="*/ 227 h 425"/>
                    <a:gd name="T4" fmla="*/ 0 w 510"/>
                    <a:gd name="T5" fmla="*/ 198 h 425"/>
                    <a:gd name="T6" fmla="*/ 28 w 510"/>
                    <a:gd name="T7" fmla="*/ 170 h 425"/>
                    <a:gd name="T8" fmla="*/ 85 w 510"/>
                    <a:gd name="T9" fmla="*/ 141 h 425"/>
                    <a:gd name="T10" fmla="*/ 170 w 510"/>
                    <a:gd name="T11" fmla="*/ 170 h 425"/>
                    <a:gd name="T12" fmla="*/ 198 w 510"/>
                    <a:gd name="T13" fmla="*/ 170 h 425"/>
                    <a:gd name="T14" fmla="*/ 198 w 510"/>
                    <a:gd name="T15" fmla="*/ 113 h 425"/>
                    <a:gd name="T16" fmla="*/ 255 w 510"/>
                    <a:gd name="T17" fmla="*/ 113 h 425"/>
                    <a:gd name="T18" fmla="*/ 255 w 510"/>
                    <a:gd name="T19" fmla="*/ 56 h 425"/>
                    <a:gd name="T20" fmla="*/ 340 w 510"/>
                    <a:gd name="T21" fmla="*/ 0 h 425"/>
                    <a:gd name="T22" fmla="*/ 397 w 510"/>
                    <a:gd name="T23" fmla="*/ 28 h 425"/>
                    <a:gd name="T24" fmla="*/ 397 w 510"/>
                    <a:gd name="T25" fmla="*/ 56 h 425"/>
                    <a:gd name="T26" fmla="*/ 340 w 510"/>
                    <a:gd name="T27" fmla="*/ 85 h 425"/>
                    <a:gd name="T28" fmla="*/ 340 w 510"/>
                    <a:gd name="T29" fmla="*/ 113 h 425"/>
                    <a:gd name="T30" fmla="*/ 397 w 510"/>
                    <a:gd name="T31" fmla="*/ 141 h 425"/>
                    <a:gd name="T32" fmla="*/ 453 w 510"/>
                    <a:gd name="T33" fmla="*/ 198 h 425"/>
                    <a:gd name="T34" fmla="*/ 453 w 510"/>
                    <a:gd name="T35" fmla="*/ 227 h 425"/>
                    <a:gd name="T36" fmla="*/ 425 w 510"/>
                    <a:gd name="T37" fmla="*/ 283 h 425"/>
                    <a:gd name="T38" fmla="*/ 482 w 510"/>
                    <a:gd name="T39" fmla="*/ 283 h 425"/>
                    <a:gd name="T40" fmla="*/ 510 w 510"/>
                    <a:gd name="T41" fmla="*/ 312 h 425"/>
                    <a:gd name="T42" fmla="*/ 453 w 510"/>
                    <a:gd name="T43" fmla="*/ 368 h 425"/>
                    <a:gd name="T44" fmla="*/ 425 w 510"/>
                    <a:gd name="T45" fmla="*/ 368 h 425"/>
                    <a:gd name="T46" fmla="*/ 397 w 510"/>
                    <a:gd name="T47" fmla="*/ 368 h 425"/>
                    <a:gd name="T48" fmla="*/ 340 w 510"/>
                    <a:gd name="T49" fmla="*/ 340 h 425"/>
                    <a:gd name="T50" fmla="*/ 340 w 510"/>
                    <a:gd name="T51" fmla="*/ 368 h 425"/>
                    <a:gd name="T52" fmla="*/ 312 w 510"/>
                    <a:gd name="T53" fmla="*/ 397 h 425"/>
                    <a:gd name="T54" fmla="*/ 255 w 510"/>
                    <a:gd name="T55" fmla="*/ 397 h 425"/>
                    <a:gd name="T56" fmla="*/ 226 w 510"/>
                    <a:gd name="T57" fmla="*/ 425 h 425"/>
                    <a:gd name="T58" fmla="*/ 198 w 510"/>
                    <a:gd name="T59" fmla="*/ 425 h 425"/>
                    <a:gd name="T60" fmla="*/ 170 w 510"/>
                    <a:gd name="T61" fmla="*/ 397 h 425"/>
                    <a:gd name="T62" fmla="*/ 113 w 510"/>
                    <a:gd name="T63" fmla="*/ 368 h 425"/>
                    <a:gd name="T64" fmla="*/ 56 w 510"/>
                    <a:gd name="T65" fmla="*/ 312 h 425"/>
                    <a:gd name="T66" fmla="*/ 0 w 510"/>
                    <a:gd name="T67" fmla="*/ 283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10" h="425">
                      <a:moveTo>
                        <a:pt x="0" y="283"/>
                      </a:moveTo>
                      <a:lnTo>
                        <a:pt x="0" y="227"/>
                      </a:lnTo>
                      <a:lnTo>
                        <a:pt x="0" y="198"/>
                      </a:lnTo>
                      <a:lnTo>
                        <a:pt x="28" y="170"/>
                      </a:lnTo>
                      <a:lnTo>
                        <a:pt x="85" y="141"/>
                      </a:lnTo>
                      <a:lnTo>
                        <a:pt x="170" y="170"/>
                      </a:lnTo>
                      <a:lnTo>
                        <a:pt x="198" y="170"/>
                      </a:lnTo>
                      <a:lnTo>
                        <a:pt x="198" y="113"/>
                      </a:lnTo>
                      <a:lnTo>
                        <a:pt x="255" y="113"/>
                      </a:lnTo>
                      <a:lnTo>
                        <a:pt x="255" y="56"/>
                      </a:lnTo>
                      <a:lnTo>
                        <a:pt x="340" y="0"/>
                      </a:lnTo>
                      <a:lnTo>
                        <a:pt x="397" y="28"/>
                      </a:lnTo>
                      <a:lnTo>
                        <a:pt x="397" y="56"/>
                      </a:lnTo>
                      <a:lnTo>
                        <a:pt x="340" y="85"/>
                      </a:lnTo>
                      <a:lnTo>
                        <a:pt x="340" y="113"/>
                      </a:lnTo>
                      <a:lnTo>
                        <a:pt x="397" y="141"/>
                      </a:lnTo>
                      <a:lnTo>
                        <a:pt x="453" y="198"/>
                      </a:lnTo>
                      <a:lnTo>
                        <a:pt x="453" y="227"/>
                      </a:lnTo>
                      <a:lnTo>
                        <a:pt x="425" y="283"/>
                      </a:lnTo>
                      <a:lnTo>
                        <a:pt x="482" y="283"/>
                      </a:lnTo>
                      <a:lnTo>
                        <a:pt x="510" y="312"/>
                      </a:lnTo>
                      <a:lnTo>
                        <a:pt x="453" y="368"/>
                      </a:lnTo>
                      <a:lnTo>
                        <a:pt x="425" y="368"/>
                      </a:lnTo>
                      <a:lnTo>
                        <a:pt x="397" y="368"/>
                      </a:lnTo>
                      <a:lnTo>
                        <a:pt x="340" y="340"/>
                      </a:lnTo>
                      <a:lnTo>
                        <a:pt x="340" y="368"/>
                      </a:lnTo>
                      <a:lnTo>
                        <a:pt x="312" y="397"/>
                      </a:lnTo>
                      <a:lnTo>
                        <a:pt x="255" y="397"/>
                      </a:lnTo>
                      <a:lnTo>
                        <a:pt x="226" y="425"/>
                      </a:lnTo>
                      <a:lnTo>
                        <a:pt x="198" y="425"/>
                      </a:lnTo>
                      <a:lnTo>
                        <a:pt x="170" y="397"/>
                      </a:lnTo>
                      <a:lnTo>
                        <a:pt x="113" y="368"/>
                      </a:lnTo>
                      <a:lnTo>
                        <a:pt x="56" y="312"/>
                      </a:lnTo>
                      <a:lnTo>
                        <a:pt x="0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6" name="Freeform 28"/>
                <p:cNvSpPr>
                  <a:spLocks/>
                </p:cNvSpPr>
                <p:nvPr/>
              </p:nvSpPr>
              <p:spPr bwMode="auto">
                <a:xfrm>
                  <a:off x="5230813" y="2686050"/>
                  <a:ext cx="765175" cy="719138"/>
                </a:xfrm>
                <a:custGeom>
                  <a:avLst/>
                  <a:gdLst>
                    <a:gd name="T0" fmla="*/ 142 w 482"/>
                    <a:gd name="T1" fmla="*/ 453 h 453"/>
                    <a:gd name="T2" fmla="*/ 170 w 482"/>
                    <a:gd name="T3" fmla="*/ 425 h 453"/>
                    <a:gd name="T4" fmla="*/ 227 w 482"/>
                    <a:gd name="T5" fmla="*/ 396 h 453"/>
                    <a:gd name="T6" fmla="*/ 312 w 482"/>
                    <a:gd name="T7" fmla="*/ 425 h 453"/>
                    <a:gd name="T8" fmla="*/ 340 w 482"/>
                    <a:gd name="T9" fmla="*/ 425 h 453"/>
                    <a:gd name="T10" fmla="*/ 340 w 482"/>
                    <a:gd name="T11" fmla="*/ 368 h 453"/>
                    <a:gd name="T12" fmla="*/ 397 w 482"/>
                    <a:gd name="T13" fmla="*/ 368 h 453"/>
                    <a:gd name="T14" fmla="*/ 397 w 482"/>
                    <a:gd name="T15" fmla="*/ 311 h 453"/>
                    <a:gd name="T16" fmla="*/ 482 w 482"/>
                    <a:gd name="T17" fmla="*/ 255 h 453"/>
                    <a:gd name="T18" fmla="*/ 425 w 482"/>
                    <a:gd name="T19" fmla="*/ 226 h 453"/>
                    <a:gd name="T20" fmla="*/ 397 w 482"/>
                    <a:gd name="T21" fmla="*/ 198 h 453"/>
                    <a:gd name="T22" fmla="*/ 340 w 482"/>
                    <a:gd name="T23" fmla="*/ 170 h 453"/>
                    <a:gd name="T24" fmla="*/ 368 w 482"/>
                    <a:gd name="T25" fmla="*/ 85 h 453"/>
                    <a:gd name="T26" fmla="*/ 368 w 482"/>
                    <a:gd name="T27" fmla="*/ 28 h 453"/>
                    <a:gd name="T28" fmla="*/ 368 w 482"/>
                    <a:gd name="T29" fmla="*/ 0 h 453"/>
                    <a:gd name="T30" fmla="*/ 312 w 482"/>
                    <a:gd name="T31" fmla="*/ 0 h 453"/>
                    <a:gd name="T32" fmla="*/ 255 w 482"/>
                    <a:gd name="T33" fmla="*/ 56 h 453"/>
                    <a:gd name="T34" fmla="*/ 255 w 482"/>
                    <a:gd name="T35" fmla="*/ 85 h 453"/>
                    <a:gd name="T36" fmla="*/ 198 w 482"/>
                    <a:gd name="T37" fmla="*/ 113 h 453"/>
                    <a:gd name="T38" fmla="*/ 198 w 482"/>
                    <a:gd name="T39" fmla="*/ 141 h 453"/>
                    <a:gd name="T40" fmla="*/ 113 w 482"/>
                    <a:gd name="T41" fmla="*/ 170 h 453"/>
                    <a:gd name="T42" fmla="*/ 113 w 482"/>
                    <a:gd name="T43" fmla="*/ 198 h 453"/>
                    <a:gd name="T44" fmla="*/ 85 w 482"/>
                    <a:gd name="T45" fmla="*/ 198 h 453"/>
                    <a:gd name="T46" fmla="*/ 0 w 482"/>
                    <a:gd name="T47" fmla="*/ 170 h 453"/>
                    <a:gd name="T48" fmla="*/ 0 w 482"/>
                    <a:gd name="T49" fmla="*/ 198 h 453"/>
                    <a:gd name="T50" fmla="*/ 28 w 482"/>
                    <a:gd name="T51" fmla="*/ 255 h 453"/>
                    <a:gd name="T52" fmla="*/ 85 w 482"/>
                    <a:gd name="T53" fmla="*/ 368 h 453"/>
                    <a:gd name="T54" fmla="*/ 113 w 482"/>
                    <a:gd name="T55" fmla="*/ 368 h 453"/>
                    <a:gd name="T56" fmla="*/ 142 w 482"/>
                    <a:gd name="T57" fmla="*/ 368 h 453"/>
                    <a:gd name="T58" fmla="*/ 113 w 482"/>
                    <a:gd name="T59" fmla="*/ 425 h 453"/>
                    <a:gd name="T60" fmla="*/ 142 w 482"/>
                    <a:gd name="T61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82" h="453">
                      <a:moveTo>
                        <a:pt x="142" y="453"/>
                      </a:moveTo>
                      <a:lnTo>
                        <a:pt x="170" y="425"/>
                      </a:lnTo>
                      <a:lnTo>
                        <a:pt x="227" y="396"/>
                      </a:lnTo>
                      <a:lnTo>
                        <a:pt x="312" y="425"/>
                      </a:lnTo>
                      <a:lnTo>
                        <a:pt x="340" y="425"/>
                      </a:lnTo>
                      <a:lnTo>
                        <a:pt x="340" y="368"/>
                      </a:lnTo>
                      <a:lnTo>
                        <a:pt x="397" y="368"/>
                      </a:lnTo>
                      <a:lnTo>
                        <a:pt x="397" y="311"/>
                      </a:lnTo>
                      <a:lnTo>
                        <a:pt x="482" y="255"/>
                      </a:lnTo>
                      <a:lnTo>
                        <a:pt x="425" y="226"/>
                      </a:lnTo>
                      <a:lnTo>
                        <a:pt x="397" y="198"/>
                      </a:lnTo>
                      <a:lnTo>
                        <a:pt x="340" y="170"/>
                      </a:lnTo>
                      <a:lnTo>
                        <a:pt x="368" y="85"/>
                      </a:lnTo>
                      <a:lnTo>
                        <a:pt x="368" y="28"/>
                      </a:lnTo>
                      <a:lnTo>
                        <a:pt x="368" y="0"/>
                      </a:lnTo>
                      <a:lnTo>
                        <a:pt x="312" y="0"/>
                      </a:lnTo>
                      <a:lnTo>
                        <a:pt x="255" y="56"/>
                      </a:lnTo>
                      <a:lnTo>
                        <a:pt x="255" y="85"/>
                      </a:lnTo>
                      <a:lnTo>
                        <a:pt x="198" y="113"/>
                      </a:lnTo>
                      <a:lnTo>
                        <a:pt x="198" y="141"/>
                      </a:lnTo>
                      <a:lnTo>
                        <a:pt x="113" y="170"/>
                      </a:lnTo>
                      <a:lnTo>
                        <a:pt x="113" y="198"/>
                      </a:lnTo>
                      <a:lnTo>
                        <a:pt x="85" y="198"/>
                      </a:lnTo>
                      <a:lnTo>
                        <a:pt x="0" y="170"/>
                      </a:lnTo>
                      <a:lnTo>
                        <a:pt x="0" y="198"/>
                      </a:lnTo>
                      <a:lnTo>
                        <a:pt x="28" y="255"/>
                      </a:lnTo>
                      <a:lnTo>
                        <a:pt x="85" y="368"/>
                      </a:lnTo>
                      <a:lnTo>
                        <a:pt x="113" y="368"/>
                      </a:lnTo>
                      <a:lnTo>
                        <a:pt x="142" y="368"/>
                      </a:lnTo>
                      <a:lnTo>
                        <a:pt x="113" y="425"/>
                      </a:lnTo>
                      <a:lnTo>
                        <a:pt x="142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7" name="Freeform 29"/>
                <p:cNvSpPr>
                  <a:spLocks/>
                </p:cNvSpPr>
                <p:nvPr/>
              </p:nvSpPr>
              <p:spPr bwMode="auto">
                <a:xfrm>
                  <a:off x="4465638" y="4351338"/>
                  <a:ext cx="765175" cy="1304925"/>
                </a:xfrm>
                <a:custGeom>
                  <a:avLst/>
                  <a:gdLst>
                    <a:gd name="T0" fmla="*/ 340 w 482"/>
                    <a:gd name="T1" fmla="*/ 56 h 822"/>
                    <a:gd name="T2" fmla="*/ 340 w 482"/>
                    <a:gd name="T3" fmla="*/ 85 h 822"/>
                    <a:gd name="T4" fmla="*/ 369 w 482"/>
                    <a:gd name="T5" fmla="*/ 113 h 822"/>
                    <a:gd name="T6" fmla="*/ 369 w 482"/>
                    <a:gd name="T7" fmla="*/ 198 h 822"/>
                    <a:gd name="T8" fmla="*/ 397 w 482"/>
                    <a:gd name="T9" fmla="*/ 198 h 822"/>
                    <a:gd name="T10" fmla="*/ 397 w 482"/>
                    <a:gd name="T11" fmla="*/ 255 h 822"/>
                    <a:gd name="T12" fmla="*/ 425 w 482"/>
                    <a:gd name="T13" fmla="*/ 311 h 822"/>
                    <a:gd name="T14" fmla="*/ 425 w 482"/>
                    <a:gd name="T15" fmla="*/ 340 h 822"/>
                    <a:gd name="T16" fmla="*/ 425 w 482"/>
                    <a:gd name="T17" fmla="*/ 368 h 822"/>
                    <a:gd name="T18" fmla="*/ 454 w 482"/>
                    <a:gd name="T19" fmla="*/ 368 h 822"/>
                    <a:gd name="T20" fmla="*/ 482 w 482"/>
                    <a:gd name="T21" fmla="*/ 396 h 822"/>
                    <a:gd name="T22" fmla="*/ 425 w 482"/>
                    <a:gd name="T23" fmla="*/ 425 h 822"/>
                    <a:gd name="T24" fmla="*/ 454 w 482"/>
                    <a:gd name="T25" fmla="*/ 510 h 822"/>
                    <a:gd name="T26" fmla="*/ 425 w 482"/>
                    <a:gd name="T27" fmla="*/ 538 h 822"/>
                    <a:gd name="T28" fmla="*/ 454 w 482"/>
                    <a:gd name="T29" fmla="*/ 623 h 822"/>
                    <a:gd name="T30" fmla="*/ 425 w 482"/>
                    <a:gd name="T31" fmla="*/ 680 h 822"/>
                    <a:gd name="T32" fmla="*/ 369 w 482"/>
                    <a:gd name="T33" fmla="*/ 680 h 822"/>
                    <a:gd name="T34" fmla="*/ 312 w 482"/>
                    <a:gd name="T35" fmla="*/ 765 h 822"/>
                    <a:gd name="T36" fmla="*/ 340 w 482"/>
                    <a:gd name="T37" fmla="*/ 793 h 822"/>
                    <a:gd name="T38" fmla="*/ 283 w 482"/>
                    <a:gd name="T39" fmla="*/ 822 h 822"/>
                    <a:gd name="T40" fmla="*/ 255 w 482"/>
                    <a:gd name="T41" fmla="*/ 793 h 822"/>
                    <a:gd name="T42" fmla="*/ 198 w 482"/>
                    <a:gd name="T43" fmla="*/ 822 h 822"/>
                    <a:gd name="T44" fmla="*/ 170 w 482"/>
                    <a:gd name="T45" fmla="*/ 793 h 822"/>
                    <a:gd name="T46" fmla="*/ 227 w 482"/>
                    <a:gd name="T47" fmla="*/ 737 h 822"/>
                    <a:gd name="T48" fmla="*/ 170 w 482"/>
                    <a:gd name="T49" fmla="*/ 708 h 822"/>
                    <a:gd name="T50" fmla="*/ 142 w 482"/>
                    <a:gd name="T51" fmla="*/ 652 h 822"/>
                    <a:gd name="T52" fmla="*/ 113 w 482"/>
                    <a:gd name="T53" fmla="*/ 566 h 822"/>
                    <a:gd name="T54" fmla="*/ 170 w 482"/>
                    <a:gd name="T55" fmla="*/ 566 h 822"/>
                    <a:gd name="T56" fmla="*/ 142 w 482"/>
                    <a:gd name="T57" fmla="*/ 538 h 822"/>
                    <a:gd name="T58" fmla="*/ 142 w 482"/>
                    <a:gd name="T59" fmla="*/ 510 h 822"/>
                    <a:gd name="T60" fmla="*/ 85 w 482"/>
                    <a:gd name="T61" fmla="*/ 481 h 822"/>
                    <a:gd name="T62" fmla="*/ 57 w 482"/>
                    <a:gd name="T63" fmla="*/ 425 h 822"/>
                    <a:gd name="T64" fmla="*/ 85 w 482"/>
                    <a:gd name="T65" fmla="*/ 368 h 822"/>
                    <a:gd name="T66" fmla="*/ 57 w 482"/>
                    <a:gd name="T67" fmla="*/ 283 h 822"/>
                    <a:gd name="T68" fmla="*/ 57 w 482"/>
                    <a:gd name="T69" fmla="*/ 198 h 822"/>
                    <a:gd name="T70" fmla="*/ 0 w 482"/>
                    <a:gd name="T71" fmla="*/ 170 h 822"/>
                    <a:gd name="T72" fmla="*/ 28 w 482"/>
                    <a:gd name="T73" fmla="*/ 141 h 822"/>
                    <a:gd name="T74" fmla="*/ 57 w 482"/>
                    <a:gd name="T75" fmla="*/ 170 h 822"/>
                    <a:gd name="T76" fmla="*/ 85 w 482"/>
                    <a:gd name="T77" fmla="*/ 141 h 822"/>
                    <a:gd name="T78" fmla="*/ 113 w 482"/>
                    <a:gd name="T79" fmla="*/ 170 h 822"/>
                    <a:gd name="T80" fmla="*/ 142 w 482"/>
                    <a:gd name="T81" fmla="*/ 141 h 822"/>
                    <a:gd name="T82" fmla="*/ 170 w 482"/>
                    <a:gd name="T83" fmla="*/ 56 h 822"/>
                    <a:gd name="T84" fmla="*/ 227 w 482"/>
                    <a:gd name="T85" fmla="*/ 56 h 822"/>
                    <a:gd name="T86" fmla="*/ 283 w 482"/>
                    <a:gd name="T87" fmla="*/ 0 h 822"/>
                    <a:gd name="T88" fmla="*/ 283 w 482"/>
                    <a:gd name="T89" fmla="*/ 56 h 822"/>
                    <a:gd name="T90" fmla="*/ 340 w 482"/>
                    <a:gd name="T91" fmla="*/ 56 h 8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2" h="822">
                      <a:moveTo>
                        <a:pt x="340" y="56"/>
                      </a:moveTo>
                      <a:lnTo>
                        <a:pt x="340" y="85"/>
                      </a:lnTo>
                      <a:lnTo>
                        <a:pt x="369" y="113"/>
                      </a:lnTo>
                      <a:lnTo>
                        <a:pt x="369" y="198"/>
                      </a:lnTo>
                      <a:lnTo>
                        <a:pt x="397" y="198"/>
                      </a:lnTo>
                      <a:lnTo>
                        <a:pt x="397" y="255"/>
                      </a:lnTo>
                      <a:lnTo>
                        <a:pt x="425" y="311"/>
                      </a:lnTo>
                      <a:lnTo>
                        <a:pt x="425" y="340"/>
                      </a:lnTo>
                      <a:lnTo>
                        <a:pt x="425" y="368"/>
                      </a:lnTo>
                      <a:lnTo>
                        <a:pt x="454" y="368"/>
                      </a:lnTo>
                      <a:lnTo>
                        <a:pt x="482" y="396"/>
                      </a:lnTo>
                      <a:lnTo>
                        <a:pt x="425" y="425"/>
                      </a:lnTo>
                      <a:lnTo>
                        <a:pt x="454" y="510"/>
                      </a:lnTo>
                      <a:lnTo>
                        <a:pt x="425" y="538"/>
                      </a:lnTo>
                      <a:lnTo>
                        <a:pt x="454" y="623"/>
                      </a:lnTo>
                      <a:lnTo>
                        <a:pt x="425" y="680"/>
                      </a:lnTo>
                      <a:lnTo>
                        <a:pt x="369" y="680"/>
                      </a:lnTo>
                      <a:lnTo>
                        <a:pt x="312" y="765"/>
                      </a:lnTo>
                      <a:lnTo>
                        <a:pt x="340" y="793"/>
                      </a:lnTo>
                      <a:lnTo>
                        <a:pt x="283" y="822"/>
                      </a:lnTo>
                      <a:lnTo>
                        <a:pt x="255" y="793"/>
                      </a:lnTo>
                      <a:lnTo>
                        <a:pt x="198" y="822"/>
                      </a:lnTo>
                      <a:lnTo>
                        <a:pt x="170" y="793"/>
                      </a:lnTo>
                      <a:lnTo>
                        <a:pt x="227" y="737"/>
                      </a:lnTo>
                      <a:lnTo>
                        <a:pt x="170" y="708"/>
                      </a:lnTo>
                      <a:lnTo>
                        <a:pt x="142" y="652"/>
                      </a:lnTo>
                      <a:lnTo>
                        <a:pt x="113" y="566"/>
                      </a:lnTo>
                      <a:lnTo>
                        <a:pt x="170" y="566"/>
                      </a:lnTo>
                      <a:lnTo>
                        <a:pt x="142" y="538"/>
                      </a:lnTo>
                      <a:lnTo>
                        <a:pt x="142" y="510"/>
                      </a:lnTo>
                      <a:lnTo>
                        <a:pt x="85" y="481"/>
                      </a:lnTo>
                      <a:lnTo>
                        <a:pt x="57" y="425"/>
                      </a:lnTo>
                      <a:lnTo>
                        <a:pt x="85" y="368"/>
                      </a:lnTo>
                      <a:lnTo>
                        <a:pt x="57" y="283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28" y="141"/>
                      </a:lnTo>
                      <a:lnTo>
                        <a:pt x="57" y="170"/>
                      </a:lnTo>
                      <a:lnTo>
                        <a:pt x="85" y="141"/>
                      </a:lnTo>
                      <a:lnTo>
                        <a:pt x="113" y="170"/>
                      </a:lnTo>
                      <a:lnTo>
                        <a:pt x="142" y="141"/>
                      </a:lnTo>
                      <a:lnTo>
                        <a:pt x="170" y="56"/>
                      </a:lnTo>
                      <a:lnTo>
                        <a:pt x="227" y="56"/>
                      </a:lnTo>
                      <a:lnTo>
                        <a:pt x="283" y="0"/>
                      </a:lnTo>
                      <a:lnTo>
                        <a:pt x="283" y="56"/>
                      </a:lnTo>
                      <a:lnTo>
                        <a:pt x="340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99" name="Freeform 31"/>
                <p:cNvSpPr>
                  <a:spLocks/>
                </p:cNvSpPr>
                <p:nvPr/>
              </p:nvSpPr>
              <p:spPr bwMode="auto">
                <a:xfrm>
                  <a:off x="4960938" y="4214813"/>
                  <a:ext cx="360363" cy="450850"/>
                </a:xfrm>
                <a:custGeom>
                  <a:avLst/>
                  <a:gdLst>
                    <a:gd name="T0" fmla="*/ 85 w 227"/>
                    <a:gd name="T1" fmla="*/ 0 h 284"/>
                    <a:gd name="T2" fmla="*/ 113 w 227"/>
                    <a:gd name="T3" fmla="*/ 0 h 284"/>
                    <a:gd name="T4" fmla="*/ 142 w 227"/>
                    <a:gd name="T5" fmla="*/ 57 h 284"/>
                    <a:gd name="T6" fmla="*/ 170 w 227"/>
                    <a:gd name="T7" fmla="*/ 29 h 284"/>
                    <a:gd name="T8" fmla="*/ 227 w 227"/>
                    <a:gd name="T9" fmla="*/ 57 h 284"/>
                    <a:gd name="T10" fmla="*/ 198 w 227"/>
                    <a:gd name="T11" fmla="*/ 86 h 284"/>
                    <a:gd name="T12" fmla="*/ 227 w 227"/>
                    <a:gd name="T13" fmla="*/ 114 h 284"/>
                    <a:gd name="T14" fmla="*/ 198 w 227"/>
                    <a:gd name="T15" fmla="*/ 199 h 284"/>
                    <a:gd name="T16" fmla="*/ 227 w 227"/>
                    <a:gd name="T17" fmla="*/ 227 h 284"/>
                    <a:gd name="T18" fmla="*/ 142 w 227"/>
                    <a:gd name="T19" fmla="*/ 227 h 284"/>
                    <a:gd name="T20" fmla="*/ 142 w 227"/>
                    <a:gd name="T21" fmla="*/ 256 h 284"/>
                    <a:gd name="T22" fmla="*/ 85 w 227"/>
                    <a:gd name="T23" fmla="*/ 284 h 284"/>
                    <a:gd name="T24" fmla="*/ 57 w 227"/>
                    <a:gd name="T25" fmla="*/ 284 h 284"/>
                    <a:gd name="T26" fmla="*/ 57 w 227"/>
                    <a:gd name="T27" fmla="*/ 199 h 284"/>
                    <a:gd name="T28" fmla="*/ 28 w 227"/>
                    <a:gd name="T29" fmla="*/ 171 h 284"/>
                    <a:gd name="T30" fmla="*/ 28 w 227"/>
                    <a:gd name="T31" fmla="*/ 142 h 284"/>
                    <a:gd name="T32" fmla="*/ 0 w 227"/>
                    <a:gd name="T33" fmla="*/ 86 h 284"/>
                    <a:gd name="T34" fmla="*/ 57 w 227"/>
                    <a:gd name="T35" fmla="*/ 86 h 284"/>
                    <a:gd name="T36" fmla="*/ 28 w 227"/>
                    <a:gd name="T37" fmla="*/ 29 h 284"/>
                    <a:gd name="T38" fmla="*/ 28 w 227"/>
                    <a:gd name="T39" fmla="*/ 0 h 284"/>
                    <a:gd name="T40" fmla="*/ 85 w 227"/>
                    <a:gd name="T41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27" h="284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42" y="57"/>
                      </a:lnTo>
                      <a:lnTo>
                        <a:pt x="170" y="29"/>
                      </a:lnTo>
                      <a:lnTo>
                        <a:pt x="227" y="57"/>
                      </a:lnTo>
                      <a:lnTo>
                        <a:pt x="198" y="86"/>
                      </a:lnTo>
                      <a:lnTo>
                        <a:pt x="227" y="114"/>
                      </a:lnTo>
                      <a:lnTo>
                        <a:pt x="198" y="199"/>
                      </a:lnTo>
                      <a:lnTo>
                        <a:pt x="227" y="227"/>
                      </a:lnTo>
                      <a:lnTo>
                        <a:pt x="142" y="227"/>
                      </a:lnTo>
                      <a:lnTo>
                        <a:pt x="142" y="256"/>
                      </a:lnTo>
                      <a:lnTo>
                        <a:pt x="85" y="284"/>
                      </a:lnTo>
                      <a:lnTo>
                        <a:pt x="57" y="284"/>
                      </a:lnTo>
                      <a:lnTo>
                        <a:pt x="57" y="199"/>
                      </a:lnTo>
                      <a:lnTo>
                        <a:pt x="28" y="171"/>
                      </a:lnTo>
                      <a:lnTo>
                        <a:pt x="28" y="142"/>
                      </a:lnTo>
                      <a:lnTo>
                        <a:pt x="0" y="86"/>
                      </a:lnTo>
                      <a:lnTo>
                        <a:pt x="57" y="86"/>
                      </a:lnTo>
                      <a:lnTo>
                        <a:pt x="28" y="29"/>
                      </a:lnTo>
                      <a:lnTo>
                        <a:pt x="28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0" name="Freeform 32"/>
                <p:cNvSpPr>
                  <a:spLocks/>
                </p:cNvSpPr>
                <p:nvPr/>
              </p:nvSpPr>
              <p:spPr bwMode="auto">
                <a:xfrm>
                  <a:off x="5951538" y="4530725"/>
                  <a:ext cx="854075" cy="1035050"/>
                </a:xfrm>
                <a:custGeom>
                  <a:avLst/>
                  <a:gdLst>
                    <a:gd name="T0" fmla="*/ 113 w 538"/>
                    <a:gd name="T1" fmla="*/ 453 h 652"/>
                    <a:gd name="T2" fmla="*/ 141 w 538"/>
                    <a:gd name="T3" fmla="*/ 425 h 652"/>
                    <a:gd name="T4" fmla="*/ 85 w 538"/>
                    <a:gd name="T5" fmla="*/ 397 h 652"/>
                    <a:gd name="T6" fmla="*/ 28 w 538"/>
                    <a:gd name="T7" fmla="*/ 312 h 652"/>
                    <a:gd name="T8" fmla="*/ 0 w 538"/>
                    <a:gd name="T9" fmla="*/ 198 h 652"/>
                    <a:gd name="T10" fmla="*/ 56 w 538"/>
                    <a:gd name="T11" fmla="*/ 170 h 652"/>
                    <a:gd name="T12" fmla="*/ 56 w 538"/>
                    <a:gd name="T13" fmla="*/ 227 h 652"/>
                    <a:gd name="T14" fmla="*/ 113 w 538"/>
                    <a:gd name="T15" fmla="*/ 227 h 652"/>
                    <a:gd name="T16" fmla="*/ 141 w 538"/>
                    <a:gd name="T17" fmla="*/ 170 h 652"/>
                    <a:gd name="T18" fmla="*/ 255 w 538"/>
                    <a:gd name="T19" fmla="*/ 142 h 652"/>
                    <a:gd name="T20" fmla="*/ 311 w 538"/>
                    <a:gd name="T21" fmla="*/ 57 h 652"/>
                    <a:gd name="T22" fmla="*/ 340 w 538"/>
                    <a:gd name="T23" fmla="*/ 57 h 652"/>
                    <a:gd name="T24" fmla="*/ 453 w 538"/>
                    <a:gd name="T25" fmla="*/ 28 h 652"/>
                    <a:gd name="T26" fmla="*/ 481 w 538"/>
                    <a:gd name="T27" fmla="*/ 0 h 652"/>
                    <a:gd name="T28" fmla="*/ 510 w 538"/>
                    <a:gd name="T29" fmla="*/ 57 h 652"/>
                    <a:gd name="T30" fmla="*/ 538 w 538"/>
                    <a:gd name="T31" fmla="*/ 85 h 652"/>
                    <a:gd name="T32" fmla="*/ 510 w 538"/>
                    <a:gd name="T33" fmla="*/ 113 h 652"/>
                    <a:gd name="T34" fmla="*/ 538 w 538"/>
                    <a:gd name="T35" fmla="*/ 142 h 652"/>
                    <a:gd name="T36" fmla="*/ 510 w 538"/>
                    <a:gd name="T37" fmla="*/ 142 h 652"/>
                    <a:gd name="T38" fmla="*/ 538 w 538"/>
                    <a:gd name="T39" fmla="*/ 170 h 652"/>
                    <a:gd name="T40" fmla="*/ 481 w 538"/>
                    <a:gd name="T41" fmla="*/ 255 h 652"/>
                    <a:gd name="T42" fmla="*/ 481 w 538"/>
                    <a:gd name="T43" fmla="*/ 283 h 652"/>
                    <a:gd name="T44" fmla="*/ 425 w 538"/>
                    <a:gd name="T45" fmla="*/ 312 h 652"/>
                    <a:gd name="T46" fmla="*/ 425 w 538"/>
                    <a:gd name="T47" fmla="*/ 368 h 652"/>
                    <a:gd name="T48" fmla="*/ 453 w 538"/>
                    <a:gd name="T49" fmla="*/ 397 h 652"/>
                    <a:gd name="T50" fmla="*/ 481 w 538"/>
                    <a:gd name="T51" fmla="*/ 397 h 652"/>
                    <a:gd name="T52" fmla="*/ 510 w 538"/>
                    <a:gd name="T53" fmla="*/ 425 h 652"/>
                    <a:gd name="T54" fmla="*/ 453 w 538"/>
                    <a:gd name="T55" fmla="*/ 510 h 652"/>
                    <a:gd name="T56" fmla="*/ 368 w 538"/>
                    <a:gd name="T57" fmla="*/ 595 h 652"/>
                    <a:gd name="T58" fmla="*/ 311 w 538"/>
                    <a:gd name="T59" fmla="*/ 595 h 652"/>
                    <a:gd name="T60" fmla="*/ 283 w 538"/>
                    <a:gd name="T61" fmla="*/ 652 h 652"/>
                    <a:gd name="T62" fmla="*/ 255 w 538"/>
                    <a:gd name="T63" fmla="*/ 595 h 652"/>
                    <a:gd name="T64" fmla="*/ 141 w 538"/>
                    <a:gd name="T65" fmla="*/ 510 h 652"/>
                    <a:gd name="T66" fmla="*/ 113 w 538"/>
                    <a:gd name="T67" fmla="*/ 453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38" h="652">
                      <a:moveTo>
                        <a:pt x="113" y="453"/>
                      </a:moveTo>
                      <a:lnTo>
                        <a:pt x="141" y="425"/>
                      </a:lnTo>
                      <a:lnTo>
                        <a:pt x="85" y="397"/>
                      </a:lnTo>
                      <a:lnTo>
                        <a:pt x="28" y="312"/>
                      </a:lnTo>
                      <a:lnTo>
                        <a:pt x="0" y="198"/>
                      </a:lnTo>
                      <a:lnTo>
                        <a:pt x="56" y="170"/>
                      </a:lnTo>
                      <a:lnTo>
                        <a:pt x="56" y="227"/>
                      </a:lnTo>
                      <a:lnTo>
                        <a:pt x="113" y="227"/>
                      </a:lnTo>
                      <a:lnTo>
                        <a:pt x="141" y="170"/>
                      </a:lnTo>
                      <a:lnTo>
                        <a:pt x="255" y="142"/>
                      </a:lnTo>
                      <a:lnTo>
                        <a:pt x="311" y="57"/>
                      </a:lnTo>
                      <a:lnTo>
                        <a:pt x="340" y="57"/>
                      </a:lnTo>
                      <a:lnTo>
                        <a:pt x="453" y="28"/>
                      </a:lnTo>
                      <a:lnTo>
                        <a:pt x="481" y="0"/>
                      </a:lnTo>
                      <a:lnTo>
                        <a:pt x="510" y="57"/>
                      </a:lnTo>
                      <a:lnTo>
                        <a:pt x="538" y="85"/>
                      </a:lnTo>
                      <a:lnTo>
                        <a:pt x="510" y="113"/>
                      </a:lnTo>
                      <a:lnTo>
                        <a:pt x="538" y="142"/>
                      </a:lnTo>
                      <a:lnTo>
                        <a:pt x="510" y="142"/>
                      </a:lnTo>
                      <a:lnTo>
                        <a:pt x="538" y="170"/>
                      </a:lnTo>
                      <a:lnTo>
                        <a:pt x="481" y="255"/>
                      </a:lnTo>
                      <a:lnTo>
                        <a:pt x="481" y="283"/>
                      </a:lnTo>
                      <a:lnTo>
                        <a:pt x="425" y="312"/>
                      </a:lnTo>
                      <a:lnTo>
                        <a:pt x="425" y="368"/>
                      </a:lnTo>
                      <a:lnTo>
                        <a:pt x="453" y="397"/>
                      </a:lnTo>
                      <a:lnTo>
                        <a:pt x="481" y="397"/>
                      </a:lnTo>
                      <a:lnTo>
                        <a:pt x="510" y="425"/>
                      </a:lnTo>
                      <a:lnTo>
                        <a:pt x="453" y="510"/>
                      </a:lnTo>
                      <a:lnTo>
                        <a:pt x="368" y="595"/>
                      </a:lnTo>
                      <a:lnTo>
                        <a:pt x="311" y="595"/>
                      </a:lnTo>
                      <a:lnTo>
                        <a:pt x="283" y="652"/>
                      </a:lnTo>
                      <a:lnTo>
                        <a:pt x="255" y="595"/>
                      </a:lnTo>
                      <a:lnTo>
                        <a:pt x="141" y="510"/>
                      </a:lnTo>
                      <a:lnTo>
                        <a:pt x="113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1" name="Freeform 33"/>
                <p:cNvSpPr>
                  <a:spLocks/>
                </p:cNvSpPr>
                <p:nvPr/>
              </p:nvSpPr>
              <p:spPr bwMode="auto">
                <a:xfrm>
                  <a:off x="5140326" y="4125913"/>
                  <a:ext cx="1304925" cy="1214438"/>
                </a:xfrm>
                <a:custGeom>
                  <a:avLst/>
                  <a:gdLst>
                    <a:gd name="T0" fmla="*/ 822 w 822"/>
                    <a:gd name="T1" fmla="*/ 312 h 765"/>
                    <a:gd name="T2" fmla="*/ 766 w 822"/>
                    <a:gd name="T3" fmla="*/ 397 h 765"/>
                    <a:gd name="T4" fmla="*/ 652 w 822"/>
                    <a:gd name="T5" fmla="*/ 425 h 765"/>
                    <a:gd name="T6" fmla="*/ 624 w 822"/>
                    <a:gd name="T7" fmla="*/ 482 h 765"/>
                    <a:gd name="T8" fmla="*/ 567 w 822"/>
                    <a:gd name="T9" fmla="*/ 482 h 765"/>
                    <a:gd name="T10" fmla="*/ 567 w 822"/>
                    <a:gd name="T11" fmla="*/ 425 h 765"/>
                    <a:gd name="T12" fmla="*/ 511 w 822"/>
                    <a:gd name="T13" fmla="*/ 453 h 765"/>
                    <a:gd name="T14" fmla="*/ 539 w 822"/>
                    <a:gd name="T15" fmla="*/ 567 h 765"/>
                    <a:gd name="T16" fmla="*/ 596 w 822"/>
                    <a:gd name="T17" fmla="*/ 652 h 765"/>
                    <a:gd name="T18" fmla="*/ 652 w 822"/>
                    <a:gd name="T19" fmla="*/ 680 h 765"/>
                    <a:gd name="T20" fmla="*/ 624 w 822"/>
                    <a:gd name="T21" fmla="*/ 708 h 765"/>
                    <a:gd name="T22" fmla="*/ 596 w 822"/>
                    <a:gd name="T23" fmla="*/ 708 h 765"/>
                    <a:gd name="T24" fmla="*/ 539 w 822"/>
                    <a:gd name="T25" fmla="*/ 652 h 765"/>
                    <a:gd name="T26" fmla="*/ 511 w 822"/>
                    <a:gd name="T27" fmla="*/ 652 h 765"/>
                    <a:gd name="T28" fmla="*/ 482 w 822"/>
                    <a:gd name="T29" fmla="*/ 623 h 765"/>
                    <a:gd name="T30" fmla="*/ 454 w 822"/>
                    <a:gd name="T31" fmla="*/ 680 h 765"/>
                    <a:gd name="T32" fmla="*/ 369 w 822"/>
                    <a:gd name="T33" fmla="*/ 680 h 765"/>
                    <a:gd name="T34" fmla="*/ 284 w 822"/>
                    <a:gd name="T35" fmla="*/ 623 h 765"/>
                    <a:gd name="T36" fmla="*/ 255 w 822"/>
                    <a:gd name="T37" fmla="*/ 680 h 765"/>
                    <a:gd name="T38" fmla="*/ 227 w 822"/>
                    <a:gd name="T39" fmla="*/ 652 h 765"/>
                    <a:gd name="T40" fmla="*/ 114 w 822"/>
                    <a:gd name="T41" fmla="*/ 708 h 765"/>
                    <a:gd name="T42" fmla="*/ 29 w 822"/>
                    <a:gd name="T43" fmla="*/ 765 h 765"/>
                    <a:gd name="T44" fmla="*/ 0 w 822"/>
                    <a:gd name="T45" fmla="*/ 680 h 765"/>
                    <a:gd name="T46" fmla="*/ 29 w 822"/>
                    <a:gd name="T47" fmla="*/ 652 h 765"/>
                    <a:gd name="T48" fmla="*/ 0 w 822"/>
                    <a:gd name="T49" fmla="*/ 567 h 765"/>
                    <a:gd name="T50" fmla="*/ 57 w 822"/>
                    <a:gd name="T51" fmla="*/ 538 h 765"/>
                    <a:gd name="T52" fmla="*/ 114 w 822"/>
                    <a:gd name="T53" fmla="*/ 538 h 765"/>
                    <a:gd name="T54" fmla="*/ 227 w 822"/>
                    <a:gd name="T55" fmla="*/ 453 h 765"/>
                    <a:gd name="T56" fmla="*/ 170 w 822"/>
                    <a:gd name="T57" fmla="*/ 425 h 765"/>
                    <a:gd name="T58" fmla="*/ 170 w 822"/>
                    <a:gd name="T59" fmla="*/ 397 h 765"/>
                    <a:gd name="T60" fmla="*/ 199 w 822"/>
                    <a:gd name="T61" fmla="*/ 397 h 765"/>
                    <a:gd name="T62" fmla="*/ 199 w 822"/>
                    <a:gd name="T63" fmla="*/ 340 h 765"/>
                    <a:gd name="T64" fmla="*/ 227 w 822"/>
                    <a:gd name="T65" fmla="*/ 283 h 765"/>
                    <a:gd name="T66" fmla="*/ 284 w 822"/>
                    <a:gd name="T67" fmla="*/ 340 h 765"/>
                    <a:gd name="T68" fmla="*/ 312 w 822"/>
                    <a:gd name="T69" fmla="*/ 283 h 765"/>
                    <a:gd name="T70" fmla="*/ 340 w 822"/>
                    <a:gd name="T71" fmla="*/ 283 h 765"/>
                    <a:gd name="T72" fmla="*/ 369 w 822"/>
                    <a:gd name="T73" fmla="*/ 340 h 765"/>
                    <a:gd name="T74" fmla="*/ 425 w 822"/>
                    <a:gd name="T75" fmla="*/ 368 h 765"/>
                    <a:gd name="T76" fmla="*/ 454 w 822"/>
                    <a:gd name="T77" fmla="*/ 312 h 765"/>
                    <a:gd name="T78" fmla="*/ 425 w 822"/>
                    <a:gd name="T79" fmla="*/ 255 h 765"/>
                    <a:gd name="T80" fmla="*/ 425 w 822"/>
                    <a:gd name="T81" fmla="*/ 227 h 765"/>
                    <a:gd name="T82" fmla="*/ 454 w 822"/>
                    <a:gd name="T83" fmla="*/ 198 h 765"/>
                    <a:gd name="T84" fmla="*/ 482 w 822"/>
                    <a:gd name="T85" fmla="*/ 198 h 765"/>
                    <a:gd name="T86" fmla="*/ 539 w 822"/>
                    <a:gd name="T87" fmla="*/ 170 h 765"/>
                    <a:gd name="T88" fmla="*/ 539 w 822"/>
                    <a:gd name="T89" fmla="*/ 113 h 765"/>
                    <a:gd name="T90" fmla="*/ 567 w 822"/>
                    <a:gd name="T91" fmla="*/ 85 h 765"/>
                    <a:gd name="T92" fmla="*/ 596 w 822"/>
                    <a:gd name="T93" fmla="*/ 85 h 765"/>
                    <a:gd name="T94" fmla="*/ 624 w 822"/>
                    <a:gd name="T95" fmla="*/ 0 h 765"/>
                    <a:gd name="T96" fmla="*/ 681 w 822"/>
                    <a:gd name="T97" fmla="*/ 56 h 765"/>
                    <a:gd name="T98" fmla="*/ 681 w 822"/>
                    <a:gd name="T99" fmla="*/ 85 h 765"/>
                    <a:gd name="T100" fmla="*/ 737 w 822"/>
                    <a:gd name="T101" fmla="*/ 142 h 765"/>
                    <a:gd name="T102" fmla="*/ 766 w 822"/>
                    <a:gd name="T103" fmla="*/ 170 h 765"/>
                    <a:gd name="T104" fmla="*/ 766 w 822"/>
                    <a:gd name="T105" fmla="*/ 227 h 765"/>
                    <a:gd name="T106" fmla="*/ 794 w 822"/>
                    <a:gd name="T107" fmla="*/ 227 h 765"/>
                    <a:gd name="T108" fmla="*/ 822 w 822"/>
                    <a:gd name="T109" fmla="*/ 312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22" h="765">
                      <a:moveTo>
                        <a:pt x="822" y="312"/>
                      </a:moveTo>
                      <a:lnTo>
                        <a:pt x="766" y="397"/>
                      </a:lnTo>
                      <a:lnTo>
                        <a:pt x="652" y="425"/>
                      </a:lnTo>
                      <a:lnTo>
                        <a:pt x="624" y="482"/>
                      </a:lnTo>
                      <a:lnTo>
                        <a:pt x="567" y="482"/>
                      </a:lnTo>
                      <a:lnTo>
                        <a:pt x="567" y="425"/>
                      </a:lnTo>
                      <a:lnTo>
                        <a:pt x="511" y="453"/>
                      </a:lnTo>
                      <a:lnTo>
                        <a:pt x="539" y="567"/>
                      </a:lnTo>
                      <a:lnTo>
                        <a:pt x="596" y="652"/>
                      </a:lnTo>
                      <a:lnTo>
                        <a:pt x="652" y="680"/>
                      </a:lnTo>
                      <a:lnTo>
                        <a:pt x="624" y="708"/>
                      </a:lnTo>
                      <a:lnTo>
                        <a:pt x="596" y="708"/>
                      </a:lnTo>
                      <a:lnTo>
                        <a:pt x="539" y="652"/>
                      </a:lnTo>
                      <a:lnTo>
                        <a:pt x="511" y="652"/>
                      </a:lnTo>
                      <a:lnTo>
                        <a:pt x="482" y="623"/>
                      </a:lnTo>
                      <a:lnTo>
                        <a:pt x="454" y="680"/>
                      </a:lnTo>
                      <a:lnTo>
                        <a:pt x="369" y="680"/>
                      </a:lnTo>
                      <a:lnTo>
                        <a:pt x="284" y="623"/>
                      </a:lnTo>
                      <a:lnTo>
                        <a:pt x="255" y="680"/>
                      </a:lnTo>
                      <a:lnTo>
                        <a:pt x="227" y="652"/>
                      </a:lnTo>
                      <a:lnTo>
                        <a:pt x="114" y="708"/>
                      </a:lnTo>
                      <a:lnTo>
                        <a:pt x="29" y="765"/>
                      </a:lnTo>
                      <a:lnTo>
                        <a:pt x="0" y="680"/>
                      </a:lnTo>
                      <a:lnTo>
                        <a:pt x="29" y="652"/>
                      </a:lnTo>
                      <a:lnTo>
                        <a:pt x="0" y="567"/>
                      </a:lnTo>
                      <a:lnTo>
                        <a:pt x="57" y="538"/>
                      </a:lnTo>
                      <a:lnTo>
                        <a:pt x="114" y="538"/>
                      </a:lnTo>
                      <a:lnTo>
                        <a:pt x="227" y="453"/>
                      </a:lnTo>
                      <a:lnTo>
                        <a:pt x="170" y="425"/>
                      </a:lnTo>
                      <a:lnTo>
                        <a:pt x="170" y="397"/>
                      </a:lnTo>
                      <a:lnTo>
                        <a:pt x="199" y="397"/>
                      </a:lnTo>
                      <a:lnTo>
                        <a:pt x="199" y="340"/>
                      </a:lnTo>
                      <a:lnTo>
                        <a:pt x="227" y="283"/>
                      </a:lnTo>
                      <a:lnTo>
                        <a:pt x="284" y="340"/>
                      </a:lnTo>
                      <a:lnTo>
                        <a:pt x="312" y="283"/>
                      </a:lnTo>
                      <a:lnTo>
                        <a:pt x="340" y="283"/>
                      </a:lnTo>
                      <a:lnTo>
                        <a:pt x="369" y="340"/>
                      </a:lnTo>
                      <a:lnTo>
                        <a:pt x="425" y="368"/>
                      </a:lnTo>
                      <a:lnTo>
                        <a:pt x="454" y="312"/>
                      </a:lnTo>
                      <a:lnTo>
                        <a:pt x="425" y="255"/>
                      </a:lnTo>
                      <a:lnTo>
                        <a:pt x="425" y="227"/>
                      </a:lnTo>
                      <a:lnTo>
                        <a:pt x="454" y="198"/>
                      </a:lnTo>
                      <a:lnTo>
                        <a:pt x="482" y="198"/>
                      </a:lnTo>
                      <a:lnTo>
                        <a:pt x="539" y="170"/>
                      </a:lnTo>
                      <a:lnTo>
                        <a:pt x="539" y="113"/>
                      </a:lnTo>
                      <a:lnTo>
                        <a:pt x="567" y="85"/>
                      </a:lnTo>
                      <a:lnTo>
                        <a:pt x="596" y="85"/>
                      </a:lnTo>
                      <a:lnTo>
                        <a:pt x="624" y="0"/>
                      </a:lnTo>
                      <a:lnTo>
                        <a:pt x="681" y="56"/>
                      </a:lnTo>
                      <a:lnTo>
                        <a:pt x="681" y="85"/>
                      </a:lnTo>
                      <a:lnTo>
                        <a:pt x="737" y="142"/>
                      </a:lnTo>
                      <a:lnTo>
                        <a:pt x="766" y="170"/>
                      </a:lnTo>
                      <a:lnTo>
                        <a:pt x="766" y="227"/>
                      </a:lnTo>
                      <a:lnTo>
                        <a:pt x="794" y="227"/>
                      </a:lnTo>
                      <a:lnTo>
                        <a:pt x="822" y="31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2" name="Freeform 35"/>
                <p:cNvSpPr>
                  <a:spLocks/>
                </p:cNvSpPr>
                <p:nvPr/>
              </p:nvSpPr>
              <p:spPr bwMode="auto">
                <a:xfrm>
                  <a:off x="5365751" y="3765550"/>
                  <a:ext cx="765175" cy="630238"/>
                </a:xfrm>
                <a:custGeom>
                  <a:avLst/>
                  <a:gdLst>
                    <a:gd name="T0" fmla="*/ 0 w 482"/>
                    <a:gd name="T1" fmla="*/ 198 h 397"/>
                    <a:gd name="T2" fmla="*/ 28 w 482"/>
                    <a:gd name="T3" fmla="*/ 170 h 397"/>
                    <a:gd name="T4" fmla="*/ 28 w 482"/>
                    <a:gd name="T5" fmla="*/ 113 h 397"/>
                    <a:gd name="T6" fmla="*/ 85 w 482"/>
                    <a:gd name="T7" fmla="*/ 113 h 397"/>
                    <a:gd name="T8" fmla="*/ 85 w 482"/>
                    <a:gd name="T9" fmla="*/ 57 h 397"/>
                    <a:gd name="T10" fmla="*/ 170 w 482"/>
                    <a:gd name="T11" fmla="*/ 113 h 397"/>
                    <a:gd name="T12" fmla="*/ 227 w 482"/>
                    <a:gd name="T13" fmla="*/ 113 h 397"/>
                    <a:gd name="T14" fmla="*/ 283 w 482"/>
                    <a:gd name="T15" fmla="*/ 85 h 397"/>
                    <a:gd name="T16" fmla="*/ 340 w 482"/>
                    <a:gd name="T17" fmla="*/ 0 h 397"/>
                    <a:gd name="T18" fmla="*/ 397 w 482"/>
                    <a:gd name="T19" fmla="*/ 0 h 397"/>
                    <a:gd name="T20" fmla="*/ 425 w 482"/>
                    <a:gd name="T21" fmla="*/ 28 h 397"/>
                    <a:gd name="T22" fmla="*/ 425 w 482"/>
                    <a:gd name="T23" fmla="*/ 85 h 397"/>
                    <a:gd name="T24" fmla="*/ 454 w 482"/>
                    <a:gd name="T25" fmla="*/ 142 h 397"/>
                    <a:gd name="T26" fmla="*/ 482 w 482"/>
                    <a:gd name="T27" fmla="*/ 170 h 397"/>
                    <a:gd name="T28" fmla="*/ 482 w 482"/>
                    <a:gd name="T29" fmla="*/ 227 h 397"/>
                    <a:gd name="T30" fmla="*/ 454 w 482"/>
                    <a:gd name="T31" fmla="*/ 312 h 397"/>
                    <a:gd name="T32" fmla="*/ 425 w 482"/>
                    <a:gd name="T33" fmla="*/ 312 h 397"/>
                    <a:gd name="T34" fmla="*/ 340 w 482"/>
                    <a:gd name="T35" fmla="*/ 227 h 397"/>
                    <a:gd name="T36" fmla="*/ 283 w 482"/>
                    <a:gd name="T37" fmla="*/ 227 h 397"/>
                    <a:gd name="T38" fmla="*/ 283 w 482"/>
                    <a:gd name="T39" fmla="*/ 283 h 397"/>
                    <a:gd name="T40" fmla="*/ 227 w 482"/>
                    <a:gd name="T41" fmla="*/ 312 h 397"/>
                    <a:gd name="T42" fmla="*/ 227 w 482"/>
                    <a:gd name="T43" fmla="*/ 340 h 397"/>
                    <a:gd name="T44" fmla="*/ 170 w 482"/>
                    <a:gd name="T45" fmla="*/ 397 h 397"/>
                    <a:gd name="T46" fmla="*/ 142 w 482"/>
                    <a:gd name="T47" fmla="*/ 340 h 397"/>
                    <a:gd name="T48" fmla="*/ 113 w 482"/>
                    <a:gd name="T49" fmla="*/ 312 h 397"/>
                    <a:gd name="T50" fmla="*/ 113 w 482"/>
                    <a:gd name="T51" fmla="*/ 255 h 397"/>
                    <a:gd name="T52" fmla="*/ 85 w 482"/>
                    <a:gd name="T53" fmla="*/ 255 h 397"/>
                    <a:gd name="T54" fmla="*/ 85 w 482"/>
                    <a:gd name="T55" fmla="*/ 198 h 397"/>
                    <a:gd name="T56" fmla="*/ 0 w 482"/>
                    <a:gd name="T57" fmla="*/ 198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82" h="397">
                      <a:moveTo>
                        <a:pt x="0" y="198"/>
                      </a:moveTo>
                      <a:lnTo>
                        <a:pt x="28" y="170"/>
                      </a:lnTo>
                      <a:lnTo>
                        <a:pt x="28" y="113"/>
                      </a:lnTo>
                      <a:lnTo>
                        <a:pt x="85" y="113"/>
                      </a:lnTo>
                      <a:lnTo>
                        <a:pt x="85" y="57"/>
                      </a:lnTo>
                      <a:lnTo>
                        <a:pt x="170" y="113"/>
                      </a:lnTo>
                      <a:lnTo>
                        <a:pt x="227" y="113"/>
                      </a:lnTo>
                      <a:lnTo>
                        <a:pt x="283" y="85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425" y="28"/>
                      </a:lnTo>
                      <a:lnTo>
                        <a:pt x="425" y="85"/>
                      </a:lnTo>
                      <a:lnTo>
                        <a:pt x="454" y="142"/>
                      </a:lnTo>
                      <a:lnTo>
                        <a:pt x="482" y="170"/>
                      </a:lnTo>
                      <a:lnTo>
                        <a:pt x="482" y="227"/>
                      </a:lnTo>
                      <a:lnTo>
                        <a:pt x="454" y="312"/>
                      </a:lnTo>
                      <a:lnTo>
                        <a:pt x="425" y="312"/>
                      </a:lnTo>
                      <a:lnTo>
                        <a:pt x="340" y="227"/>
                      </a:lnTo>
                      <a:lnTo>
                        <a:pt x="283" y="227"/>
                      </a:lnTo>
                      <a:lnTo>
                        <a:pt x="283" y="283"/>
                      </a:lnTo>
                      <a:lnTo>
                        <a:pt x="227" y="312"/>
                      </a:lnTo>
                      <a:lnTo>
                        <a:pt x="227" y="340"/>
                      </a:lnTo>
                      <a:lnTo>
                        <a:pt x="170" y="397"/>
                      </a:lnTo>
                      <a:lnTo>
                        <a:pt x="142" y="340"/>
                      </a:lnTo>
                      <a:lnTo>
                        <a:pt x="113" y="312"/>
                      </a:lnTo>
                      <a:lnTo>
                        <a:pt x="113" y="255"/>
                      </a:lnTo>
                      <a:lnTo>
                        <a:pt x="85" y="255"/>
                      </a:lnTo>
                      <a:lnTo>
                        <a:pt x="85" y="198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3" name="Freeform 38"/>
                <p:cNvSpPr>
                  <a:spLocks/>
                </p:cNvSpPr>
                <p:nvPr/>
              </p:nvSpPr>
              <p:spPr bwMode="auto">
                <a:xfrm>
                  <a:off x="5410201" y="3540125"/>
                  <a:ext cx="585788" cy="404813"/>
                </a:xfrm>
                <a:custGeom>
                  <a:avLst/>
                  <a:gdLst>
                    <a:gd name="T0" fmla="*/ 341 w 369"/>
                    <a:gd name="T1" fmla="*/ 114 h 255"/>
                    <a:gd name="T2" fmla="*/ 369 w 369"/>
                    <a:gd name="T3" fmla="*/ 142 h 255"/>
                    <a:gd name="T4" fmla="*/ 312 w 369"/>
                    <a:gd name="T5" fmla="*/ 142 h 255"/>
                    <a:gd name="T6" fmla="*/ 255 w 369"/>
                    <a:gd name="T7" fmla="*/ 227 h 255"/>
                    <a:gd name="T8" fmla="*/ 199 w 369"/>
                    <a:gd name="T9" fmla="*/ 255 h 255"/>
                    <a:gd name="T10" fmla="*/ 142 w 369"/>
                    <a:gd name="T11" fmla="*/ 255 h 255"/>
                    <a:gd name="T12" fmla="*/ 57 w 369"/>
                    <a:gd name="T13" fmla="*/ 199 h 255"/>
                    <a:gd name="T14" fmla="*/ 29 w 369"/>
                    <a:gd name="T15" fmla="*/ 227 h 255"/>
                    <a:gd name="T16" fmla="*/ 0 w 369"/>
                    <a:gd name="T17" fmla="*/ 170 h 255"/>
                    <a:gd name="T18" fmla="*/ 0 w 369"/>
                    <a:gd name="T19" fmla="*/ 142 h 255"/>
                    <a:gd name="T20" fmla="*/ 0 w 369"/>
                    <a:gd name="T21" fmla="*/ 29 h 255"/>
                    <a:gd name="T22" fmla="*/ 29 w 369"/>
                    <a:gd name="T23" fmla="*/ 57 h 255"/>
                    <a:gd name="T24" fmla="*/ 29 w 369"/>
                    <a:gd name="T25" fmla="*/ 0 h 255"/>
                    <a:gd name="T26" fmla="*/ 85 w 369"/>
                    <a:gd name="T27" fmla="*/ 29 h 255"/>
                    <a:gd name="T28" fmla="*/ 142 w 369"/>
                    <a:gd name="T29" fmla="*/ 85 h 255"/>
                    <a:gd name="T30" fmla="*/ 199 w 369"/>
                    <a:gd name="T31" fmla="*/ 114 h 255"/>
                    <a:gd name="T32" fmla="*/ 227 w 369"/>
                    <a:gd name="T33" fmla="*/ 142 h 255"/>
                    <a:gd name="T34" fmla="*/ 255 w 369"/>
                    <a:gd name="T35" fmla="*/ 142 h 255"/>
                    <a:gd name="T36" fmla="*/ 284 w 369"/>
                    <a:gd name="T37" fmla="*/ 114 h 255"/>
                    <a:gd name="T38" fmla="*/ 341 w 369"/>
                    <a:gd name="T39" fmla="*/ 114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9" h="255">
                      <a:moveTo>
                        <a:pt x="341" y="114"/>
                      </a:moveTo>
                      <a:lnTo>
                        <a:pt x="369" y="142"/>
                      </a:lnTo>
                      <a:lnTo>
                        <a:pt x="312" y="142"/>
                      </a:lnTo>
                      <a:lnTo>
                        <a:pt x="255" y="227"/>
                      </a:lnTo>
                      <a:lnTo>
                        <a:pt x="199" y="255"/>
                      </a:lnTo>
                      <a:lnTo>
                        <a:pt x="142" y="255"/>
                      </a:lnTo>
                      <a:lnTo>
                        <a:pt x="57" y="199"/>
                      </a:lnTo>
                      <a:lnTo>
                        <a:pt x="29" y="227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0" y="29"/>
                      </a:lnTo>
                      <a:lnTo>
                        <a:pt x="29" y="57"/>
                      </a:lnTo>
                      <a:lnTo>
                        <a:pt x="29" y="0"/>
                      </a:lnTo>
                      <a:lnTo>
                        <a:pt x="85" y="29"/>
                      </a:lnTo>
                      <a:lnTo>
                        <a:pt x="142" y="85"/>
                      </a:lnTo>
                      <a:lnTo>
                        <a:pt x="199" y="114"/>
                      </a:lnTo>
                      <a:lnTo>
                        <a:pt x="227" y="142"/>
                      </a:lnTo>
                      <a:lnTo>
                        <a:pt x="255" y="142"/>
                      </a:lnTo>
                      <a:lnTo>
                        <a:pt x="284" y="114"/>
                      </a:lnTo>
                      <a:lnTo>
                        <a:pt x="341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4" name="Freeform 39"/>
                <p:cNvSpPr>
                  <a:spLocks/>
                </p:cNvSpPr>
                <p:nvPr/>
              </p:nvSpPr>
              <p:spPr bwMode="auto">
                <a:xfrm>
                  <a:off x="5005388" y="3360738"/>
                  <a:ext cx="450850" cy="404813"/>
                </a:xfrm>
                <a:custGeom>
                  <a:avLst/>
                  <a:gdLst>
                    <a:gd name="T0" fmla="*/ 284 w 284"/>
                    <a:gd name="T1" fmla="*/ 28 h 255"/>
                    <a:gd name="T2" fmla="*/ 284 w 284"/>
                    <a:gd name="T3" fmla="*/ 170 h 255"/>
                    <a:gd name="T4" fmla="*/ 255 w 284"/>
                    <a:gd name="T5" fmla="*/ 142 h 255"/>
                    <a:gd name="T6" fmla="*/ 255 w 284"/>
                    <a:gd name="T7" fmla="*/ 255 h 255"/>
                    <a:gd name="T8" fmla="*/ 199 w 284"/>
                    <a:gd name="T9" fmla="*/ 255 h 255"/>
                    <a:gd name="T10" fmla="*/ 114 w 284"/>
                    <a:gd name="T11" fmla="*/ 170 h 255"/>
                    <a:gd name="T12" fmla="*/ 57 w 284"/>
                    <a:gd name="T13" fmla="*/ 170 h 255"/>
                    <a:gd name="T14" fmla="*/ 57 w 284"/>
                    <a:gd name="T15" fmla="*/ 198 h 255"/>
                    <a:gd name="T16" fmla="*/ 0 w 284"/>
                    <a:gd name="T17" fmla="*/ 170 h 255"/>
                    <a:gd name="T18" fmla="*/ 0 w 284"/>
                    <a:gd name="T19" fmla="*/ 142 h 255"/>
                    <a:gd name="T20" fmla="*/ 85 w 284"/>
                    <a:gd name="T21" fmla="*/ 57 h 255"/>
                    <a:gd name="T22" fmla="*/ 142 w 284"/>
                    <a:gd name="T23" fmla="*/ 28 h 255"/>
                    <a:gd name="T24" fmla="*/ 170 w 284"/>
                    <a:gd name="T25" fmla="*/ 0 h 255"/>
                    <a:gd name="T26" fmla="*/ 199 w 284"/>
                    <a:gd name="T27" fmla="*/ 28 h 255"/>
                    <a:gd name="T28" fmla="*/ 227 w 284"/>
                    <a:gd name="T29" fmla="*/ 57 h 255"/>
                    <a:gd name="T30" fmla="*/ 284 w 284"/>
                    <a:gd name="T31" fmla="*/ 28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4" h="255">
                      <a:moveTo>
                        <a:pt x="284" y="28"/>
                      </a:moveTo>
                      <a:lnTo>
                        <a:pt x="284" y="170"/>
                      </a:lnTo>
                      <a:lnTo>
                        <a:pt x="255" y="142"/>
                      </a:lnTo>
                      <a:lnTo>
                        <a:pt x="255" y="255"/>
                      </a:lnTo>
                      <a:lnTo>
                        <a:pt x="199" y="255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85" y="57"/>
                      </a:lnTo>
                      <a:lnTo>
                        <a:pt x="142" y="28"/>
                      </a:lnTo>
                      <a:lnTo>
                        <a:pt x="170" y="0"/>
                      </a:lnTo>
                      <a:lnTo>
                        <a:pt x="199" y="28"/>
                      </a:lnTo>
                      <a:lnTo>
                        <a:pt x="227" y="57"/>
                      </a:lnTo>
                      <a:lnTo>
                        <a:pt x="284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5" name="Freeform 41"/>
                <p:cNvSpPr>
                  <a:spLocks/>
                </p:cNvSpPr>
                <p:nvPr/>
              </p:nvSpPr>
              <p:spPr bwMode="auto">
                <a:xfrm>
                  <a:off x="4826001" y="2505075"/>
                  <a:ext cx="719138" cy="495300"/>
                </a:xfrm>
                <a:custGeom>
                  <a:avLst/>
                  <a:gdLst>
                    <a:gd name="T0" fmla="*/ 0 w 453"/>
                    <a:gd name="T1" fmla="*/ 85 h 312"/>
                    <a:gd name="T2" fmla="*/ 28 w 453"/>
                    <a:gd name="T3" fmla="*/ 57 h 312"/>
                    <a:gd name="T4" fmla="*/ 56 w 453"/>
                    <a:gd name="T5" fmla="*/ 57 h 312"/>
                    <a:gd name="T6" fmla="*/ 170 w 453"/>
                    <a:gd name="T7" fmla="*/ 0 h 312"/>
                    <a:gd name="T8" fmla="*/ 255 w 453"/>
                    <a:gd name="T9" fmla="*/ 85 h 312"/>
                    <a:gd name="T10" fmla="*/ 255 w 453"/>
                    <a:gd name="T11" fmla="*/ 114 h 312"/>
                    <a:gd name="T12" fmla="*/ 255 w 453"/>
                    <a:gd name="T13" fmla="*/ 170 h 312"/>
                    <a:gd name="T14" fmla="*/ 283 w 453"/>
                    <a:gd name="T15" fmla="*/ 199 h 312"/>
                    <a:gd name="T16" fmla="*/ 368 w 453"/>
                    <a:gd name="T17" fmla="*/ 199 h 312"/>
                    <a:gd name="T18" fmla="*/ 397 w 453"/>
                    <a:gd name="T19" fmla="*/ 170 h 312"/>
                    <a:gd name="T20" fmla="*/ 425 w 453"/>
                    <a:gd name="T21" fmla="*/ 170 h 312"/>
                    <a:gd name="T22" fmla="*/ 453 w 453"/>
                    <a:gd name="T23" fmla="*/ 227 h 312"/>
                    <a:gd name="T24" fmla="*/ 453 w 453"/>
                    <a:gd name="T25" fmla="*/ 255 h 312"/>
                    <a:gd name="T26" fmla="*/ 368 w 453"/>
                    <a:gd name="T27" fmla="*/ 284 h 312"/>
                    <a:gd name="T28" fmla="*/ 368 w 453"/>
                    <a:gd name="T29" fmla="*/ 312 h 312"/>
                    <a:gd name="T30" fmla="*/ 340 w 453"/>
                    <a:gd name="T31" fmla="*/ 312 h 312"/>
                    <a:gd name="T32" fmla="*/ 255 w 453"/>
                    <a:gd name="T33" fmla="*/ 284 h 312"/>
                    <a:gd name="T34" fmla="*/ 227 w 453"/>
                    <a:gd name="T35" fmla="*/ 255 h 312"/>
                    <a:gd name="T36" fmla="*/ 198 w 453"/>
                    <a:gd name="T37" fmla="*/ 284 h 312"/>
                    <a:gd name="T38" fmla="*/ 170 w 453"/>
                    <a:gd name="T39" fmla="*/ 199 h 312"/>
                    <a:gd name="T40" fmla="*/ 113 w 453"/>
                    <a:gd name="T41" fmla="*/ 170 h 312"/>
                    <a:gd name="T42" fmla="*/ 85 w 453"/>
                    <a:gd name="T43" fmla="*/ 114 h 312"/>
                    <a:gd name="T44" fmla="*/ 0 w 453"/>
                    <a:gd name="T45" fmla="*/ 85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3" h="312">
                      <a:moveTo>
                        <a:pt x="0" y="85"/>
                      </a:moveTo>
                      <a:lnTo>
                        <a:pt x="28" y="57"/>
                      </a:lnTo>
                      <a:lnTo>
                        <a:pt x="56" y="57"/>
                      </a:lnTo>
                      <a:lnTo>
                        <a:pt x="170" y="0"/>
                      </a:lnTo>
                      <a:lnTo>
                        <a:pt x="255" y="85"/>
                      </a:lnTo>
                      <a:lnTo>
                        <a:pt x="255" y="114"/>
                      </a:lnTo>
                      <a:lnTo>
                        <a:pt x="255" y="170"/>
                      </a:lnTo>
                      <a:lnTo>
                        <a:pt x="283" y="199"/>
                      </a:lnTo>
                      <a:lnTo>
                        <a:pt x="368" y="199"/>
                      </a:lnTo>
                      <a:lnTo>
                        <a:pt x="397" y="170"/>
                      </a:lnTo>
                      <a:lnTo>
                        <a:pt x="425" y="170"/>
                      </a:lnTo>
                      <a:lnTo>
                        <a:pt x="453" y="227"/>
                      </a:lnTo>
                      <a:lnTo>
                        <a:pt x="453" y="255"/>
                      </a:lnTo>
                      <a:lnTo>
                        <a:pt x="368" y="284"/>
                      </a:lnTo>
                      <a:lnTo>
                        <a:pt x="368" y="312"/>
                      </a:lnTo>
                      <a:lnTo>
                        <a:pt x="340" y="312"/>
                      </a:lnTo>
                      <a:lnTo>
                        <a:pt x="255" y="284"/>
                      </a:lnTo>
                      <a:lnTo>
                        <a:pt x="227" y="255"/>
                      </a:lnTo>
                      <a:lnTo>
                        <a:pt x="198" y="284"/>
                      </a:lnTo>
                      <a:lnTo>
                        <a:pt x="170" y="199"/>
                      </a:lnTo>
                      <a:lnTo>
                        <a:pt x="113" y="170"/>
                      </a:lnTo>
                      <a:lnTo>
                        <a:pt x="85" y="114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6" name="Freeform 42"/>
                <p:cNvSpPr>
                  <a:spLocks/>
                </p:cNvSpPr>
                <p:nvPr/>
              </p:nvSpPr>
              <p:spPr bwMode="auto">
                <a:xfrm>
                  <a:off x="5095876" y="2235200"/>
                  <a:ext cx="855663" cy="630238"/>
                </a:xfrm>
                <a:custGeom>
                  <a:avLst/>
                  <a:gdLst>
                    <a:gd name="T0" fmla="*/ 453 w 539"/>
                    <a:gd name="T1" fmla="*/ 284 h 397"/>
                    <a:gd name="T2" fmla="*/ 397 w 539"/>
                    <a:gd name="T3" fmla="*/ 284 h 397"/>
                    <a:gd name="T4" fmla="*/ 340 w 539"/>
                    <a:gd name="T5" fmla="*/ 340 h 397"/>
                    <a:gd name="T6" fmla="*/ 340 w 539"/>
                    <a:gd name="T7" fmla="*/ 369 h 397"/>
                    <a:gd name="T8" fmla="*/ 283 w 539"/>
                    <a:gd name="T9" fmla="*/ 397 h 397"/>
                    <a:gd name="T10" fmla="*/ 255 w 539"/>
                    <a:gd name="T11" fmla="*/ 340 h 397"/>
                    <a:gd name="T12" fmla="*/ 227 w 539"/>
                    <a:gd name="T13" fmla="*/ 340 h 397"/>
                    <a:gd name="T14" fmla="*/ 198 w 539"/>
                    <a:gd name="T15" fmla="*/ 369 h 397"/>
                    <a:gd name="T16" fmla="*/ 113 w 539"/>
                    <a:gd name="T17" fmla="*/ 369 h 397"/>
                    <a:gd name="T18" fmla="*/ 85 w 539"/>
                    <a:gd name="T19" fmla="*/ 340 h 397"/>
                    <a:gd name="T20" fmla="*/ 85 w 539"/>
                    <a:gd name="T21" fmla="*/ 255 h 397"/>
                    <a:gd name="T22" fmla="*/ 0 w 539"/>
                    <a:gd name="T23" fmla="*/ 170 h 397"/>
                    <a:gd name="T24" fmla="*/ 28 w 539"/>
                    <a:gd name="T25" fmla="*/ 142 h 397"/>
                    <a:gd name="T26" fmla="*/ 85 w 539"/>
                    <a:gd name="T27" fmla="*/ 0 h 397"/>
                    <a:gd name="T28" fmla="*/ 170 w 539"/>
                    <a:gd name="T29" fmla="*/ 28 h 397"/>
                    <a:gd name="T30" fmla="*/ 283 w 539"/>
                    <a:gd name="T31" fmla="*/ 85 h 397"/>
                    <a:gd name="T32" fmla="*/ 453 w 539"/>
                    <a:gd name="T33" fmla="*/ 85 h 397"/>
                    <a:gd name="T34" fmla="*/ 453 w 539"/>
                    <a:gd name="T35" fmla="*/ 142 h 397"/>
                    <a:gd name="T36" fmla="*/ 482 w 539"/>
                    <a:gd name="T37" fmla="*/ 142 h 397"/>
                    <a:gd name="T38" fmla="*/ 539 w 539"/>
                    <a:gd name="T39" fmla="*/ 199 h 397"/>
                    <a:gd name="T40" fmla="*/ 510 w 539"/>
                    <a:gd name="T41" fmla="*/ 227 h 397"/>
                    <a:gd name="T42" fmla="*/ 482 w 539"/>
                    <a:gd name="T43" fmla="*/ 227 h 397"/>
                    <a:gd name="T44" fmla="*/ 453 w 539"/>
                    <a:gd name="T45" fmla="*/ 284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39" h="397">
                      <a:moveTo>
                        <a:pt x="453" y="284"/>
                      </a:moveTo>
                      <a:lnTo>
                        <a:pt x="397" y="284"/>
                      </a:lnTo>
                      <a:lnTo>
                        <a:pt x="340" y="340"/>
                      </a:lnTo>
                      <a:lnTo>
                        <a:pt x="340" y="369"/>
                      </a:lnTo>
                      <a:lnTo>
                        <a:pt x="283" y="397"/>
                      </a:lnTo>
                      <a:lnTo>
                        <a:pt x="255" y="340"/>
                      </a:lnTo>
                      <a:lnTo>
                        <a:pt x="227" y="340"/>
                      </a:lnTo>
                      <a:lnTo>
                        <a:pt x="198" y="369"/>
                      </a:lnTo>
                      <a:lnTo>
                        <a:pt x="113" y="369"/>
                      </a:lnTo>
                      <a:lnTo>
                        <a:pt x="85" y="340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85" y="0"/>
                      </a:lnTo>
                      <a:lnTo>
                        <a:pt x="170" y="28"/>
                      </a:lnTo>
                      <a:lnTo>
                        <a:pt x="283" y="85"/>
                      </a:lnTo>
                      <a:lnTo>
                        <a:pt x="453" y="85"/>
                      </a:lnTo>
                      <a:lnTo>
                        <a:pt x="453" y="142"/>
                      </a:lnTo>
                      <a:lnTo>
                        <a:pt x="482" y="142"/>
                      </a:lnTo>
                      <a:lnTo>
                        <a:pt x="539" y="199"/>
                      </a:lnTo>
                      <a:lnTo>
                        <a:pt x="510" y="227"/>
                      </a:lnTo>
                      <a:lnTo>
                        <a:pt x="482" y="227"/>
                      </a:lnTo>
                      <a:lnTo>
                        <a:pt x="453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7" name="Freeform 43"/>
                <p:cNvSpPr>
                  <a:spLocks/>
                </p:cNvSpPr>
                <p:nvPr/>
              </p:nvSpPr>
              <p:spPr bwMode="auto">
                <a:xfrm>
                  <a:off x="5005388" y="1379538"/>
                  <a:ext cx="900113" cy="1081088"/>
                </a:xfrm>
                <a:custGeom>
                  <a:avLst/>
                  <a:gdLst>
                    <a:gd name="T0" fmla="*/ 539 w 567"/>
                    <a:gd name="T1" fmla="*/ 681 h 681"/>
                    <a:gd name="T2" fmla="*/ 510 w 567"/>
                    <a:gd name="T3" fmla="*/ 681 h 681"/>
                    <a:gd name="T4" fmla="*/ 510 w 567"/>
                    <a:gd name="T5" fmla="*/ 624 h 681"/>
                    <a:gd name="T6" fmla="*/ 340 w 567"/>
                    <a:gd name="T7" fmla="*/ 624 h 681"/>
                    <a:gd name="T8" fmla="*/ 227 w 567"/>
                    <a:gd name="T9" fmla="*/ 567 h 681"/>
                    <a:gd name="T10" fmla="*/ 142 w 567"/>
                    <a:gd name="T11" fmla="*/ 539 h 681"/>
                    <a:gd name="T12" fmla="*/ 170 w 567"/>
                    <a:gd name="T13" fmla="*/ 454 h 681"/>
                    <a:gd name="T14" fmla="*/ 142 w 567"/>
                    <a:gd name="T15" fmla="*/ 369 h 681"/>
                    <a:gd name="T16" fmla="*/ 114 w 567"/>
                    <a:gd name="T17" fmla="*/ 341 h 681"/>
                    <a:gd name="T18" fmla="*/ 85 w 567"/>
                    <a:gd name="T19" fmla="*/ 369 h 681"/>
                    <a:gd name="T20" fmla="*/ 142 w 567"/>
                    <a:gd name="T21" fmla="*/ 256 h 681"/>
                    <a:gd name="T22" fmla="*/ 114 w 567"/>
                    <a:gd name="T23" fmla="*/ 256 h 681"/>
                    <a:gd name="T24" fmla="*/ 85 w 567"/>
                    <a:gd name="T25" fmla="*/ 312 h 681"/>
                    <a:gd name="T26" fmla="*/ 85 w 567"/>
                    <a:gd name="T27" fmla="*/ 341 h 681"/>
                    <a:gd name="T28" fmla="*/ 57 w 567"/>
                    <a:gd name="T29" fmla="*/ 369 h 681"/>
                    <a:gd name="T30" fmla="*/ 29 w 567"/>
                    <a:gd name="T31" fmla="*/ 312 h 681"/>
                    <a:gd name="T32" fmla="*/ 29 w 567"/>
                    <a:gd name="T33" fmla="*/ 284 h 681"/>
                    <a:gd name="T34" fmla="*/ 57 w 567"/>
                    <a:gd name="T35" fmla="*/ 284 h 681"/>
                    <a:gd name="T36" fmla="*/ 57 w 567"/>
                    <a:gd name="T37" fmla="*/ 227 h 681"/>
                    <a:gd name="T38" fmla="*/ 0 w 567"/>
                    <a:gd name="T39" fmla="*/ 171 h 681"/>
                    <a:gd name="T40" fmla="*/ 57 w 567"/>
                    <a:gd name="T41" fmla="*/ 171 h 681"/>
                    <a:gd name="T42" fmla="*/ 57 w 567"/>
                    <a:gd name="T43" fmla="*/ 199 h 681"/>
                    <a:gd name="T44" fmla="*/ 85 w 567"/>
                    <a:gd name="T45" fmla="*/ 199 h 681"/>
                    <a:gd name="T46" fmla="*/ 170 w 567"/>
                    <a:gd name="T47" fmla="*/ 171 h 681"/>
                    <a:gd name="T48" fmla="*/ 199 w 567"/>
                    <a:gd name="T49" fmla="*/ 114 h 681"/>
                    <a:gd name="T50" fmla="*/ 199 w 567"/>
                    <a:gd name="T51" fmla="*/ 0 h 681"/>
                    <a:gd name="T52" fmla="*/ 227 w 567"/>
                    <a:gd name="T53" fmla="*/ 29 h 681"/>
                    <a:gd name="T54" fmla="*/ 284 w 567"/>
                    <a:gd name="T55" fmla="*/ 29 h 681"/>
                    <a:gd name="T56" fmla="*/ 312 w 567"/>
                    <a:gd name="T57" fmla="*/ 85 h 681"/>
                    <a:gd name="T58" fmla="*/ 284 w 567"/>
                    <a:gd name="T59" fmla="*/ 171 h 681"/>
                    <a:gd name="T60" fmla="*/ 340 w 567"/>
                    <a:gd name="T61" fmla="*/ 199 h 681"/>
                    <a:gd name="T62" fmla="*/ 340 w 567"/>
                    <a:gd name="T63" fmla="*/ 227 h 681"/>
                    <a:gd name="T64" fmla="*/ 284 w 567"/>
                    <a:gd name="T65" fmla="*/ 227 h 681"/>
                    <a:gd name="T66" fmla="*/ 284 w 567"/>
                    <a:gd name="T67" fmla="*/ 284 h 681"/>
                    <a:gd name="T68" fmla="*/ 397 w 567"/>
                    <a:gd name="T69" fmla="*/ 426 h 681"/>
                    <a:gd name="T70" fmla="*/ 454 w 567"/>
                    <a:gd name="T71" fmla="*/ 397 h 681"/>
                    <a:gd name="T72" fmla="*/ 510 w 567"/>
                    <a:gd name="T73" fmla="*/ 397 h 681"/>
                    <a:gd name="T74" fmla="*/ 539 w 567"/>
                    <a:gd name="T75" fmla="*/ 454 h 681"/>
                    <a:gd name="T76" fmla="*/ 510 w 567"/>
                    <a:gd name="T77" fmla="*/ 454 h 681"/>
                    <a:gd name="T78" fmla="*/ 539 w 567"/>
                    <a:gd name="T79" fmla="*/ 511 h 681"/>
                    <a:gd name="T80" fmla="*/ 567 w 567"/>
                    <a:gd name="T81" fmla="*/ 539 h 681"/>
                    <a:gd name="T82" fmla="*/ 567 w 567"/>
                    <a:gd name="T83" fmla="*/ 567 h 681"/>
                    <a:gd name="T84" fmla="*/ 567 w 567"/>
                    <a:gd name="T85" fmla="*/ 652 h 681"/>
                    <a:gd name="T86" fmla="*/ 539 w 567"/>
                    <a:gd name="T87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67" h="681">
                      <a:moveTo>
                        <a:pt x="539" y="681"/>
                      </a:moveTo>
                      <a:lnTo>
                        <a:pt x="510" y="681"/>
                      </a:lnTo>
                      <a:lnTo>
                        <a:pt x="510" y="624"/>
                      </a:lnTo>
                      <a:lnTo>
                        <a:pt x="340" y="624"/>
                      </a:lnTo>
                      <a:lnTo>
                        <a:pt x="227" y="567"/>
                      </a:lnTo>
                      <a:lnTo>
                        <a:pt x="142" y="539"/>
                      </a:lnTo>
                      <a:lnTo>
                        <a:pt x="170" y="454"/>
                      </a:lnTo>
                      <a:lnTo>
                        <a:pt x="142" y="369"/>
                      </a:lnTo>
                      <a:lnTo>
                        <a:pt x="114" y="341"/>
                      </a:lnTo>
                      <a:lnTo>
                        <a:pt x="85" y="369"/>
                      </a:lnTo>
                      <a:lnTo>
                        <a:pt x="142" y="256"/>
                      </a:lnTo>
                      <a:lnTo>
                        <a:pt x="114" y="256"/>
                      </a:lnTo>
                      <a:lnTo>
                        <a:pt x="85" y="312"/>
                      </a:lnTo>
                      <a:lnTo>
                        <a:pt x="85" y="341"/>
                      </a:lnTo>
                      <a:lnTo>
                        <a:pt x="57" y="369"/>
                      </a:lnTo>
                      <a:lnTo>
                        <a:pt x="29" y="312"/>
                      </a:lnTo>
                      <a:lnTo>
                        <a:pt x="29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0" y="171"/>
                      </a:lnTo>
                      <a:lnTo>
                        <a:pt x="57" y="171"/>
                      </a:lnTo>
                      <a:lnTo>
                        <a:pt x="57" y="199"/>
                      </a:lnTo>
                      <a:lnTo>
                        <a:pt x="85" y="199"/>
                      </a:lnTo>
                      <a:lnTo>
                        <a:pt x="170" y="171"/>
                      </a:lnTo>
                      <a:lnTo>
                        <a:pt x="199" y="114"/>
                      </a:lnTo>
                      <a:lnTo>
                        <a:pt x="199" y="0"/>
                      </a:lnTo>
                      <a:lnTo>
                        <a:pt x="227" y="29"/>
                      </a:lnTo>
                      <a:lnTo>
                        <a:pt x="284" y="29"/>
                      </a:lnTo>
                      <a:lnTo>
                        <a:pt x="312" y="85"/>
                      </a:lnTo>
                      <a:lnTo>
                        <a:pt x="284" y="171"/>
                      </a:lnTo>
                      <a:lnTo>
                        <a:pt x="340" y="199"/>
                      </a:lnTo>
                      <a:lnTo>
                        <a:pt x="340" y="227"/>
                      </a:lnTo>
                      <a:lnTo>
                        <a:pt x="284" y="227"/>
                      </a:lnTo>
                      <a:lnTo>
                        <a:pt x="284" y="284"/>
                      </a:lnTo>
                      <a:lnTo>
                        <a:pt x="397" y="426"/>
                      </a:lnTo>
                      <a:lnTo>
                        <a:pt x="454" y="397"/>
                      </a:lnTo>
                      <a:lnTo>
                        <a:pt x="510" y="397"/>
                      </a:lnTo>
                      <a:lnTo>
                        <a:pt x="539" y="454"/>
                      </a:lnTo>
                      <a:lnTo>
                        <a:pt x="510" y="454"/>
                      </a:lnTo>
                      <a:lnTo>
                        <a:pt x="539" y="511"/>
                      </a:lnTo>
                      <a:lnTo>
                        <a:pt x="567" y="539"/>
                      </a:lnTo>
                      <a:lnTo>
                        <a:pt x="567" y="567"/>
                      </a:lnTo>
                      <a:lnTo>
                        <a:pt x="567" y="652"/>
                      </a:lnTo>
                      <a:lnTo>
                        <a:pt x="539" y="68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8" name="Freeform 44"/>
                <p:cNvSpPr>
                  <a:spLocks/>
                </p:cNvSpPr>
                <p:nvPr/>
              </p:nvSpPr>
              <p:spPr bwMode="auto">
                <a:xfrm>
                  <a:off x="6805613" y="1425575"/>
                  <a:ext cx="585788" cy="360363"/>
                </a:xfrm>
                <a:custGeom>
                  <a:avLst/>
                  <a:gdLst>
                    <a:gd name="T0" fmla="*/ 0 w 369"/>
                    <a:gd name="T1" fmla="*/ 142 h 227"/>
                    <a:gd name="T2" fmla="*/ 0 w 369"/>
                    <a:gd name="T3" fmla="*/ 85 h 227"/>
                    <a:gd name="T4" fmla="*/ 57 w 369"/>
                    <a:gd name="T5" fmla="*/ 56 h 227"/>
                    <a:gd name="T6" fmla="*/ 114 w 369"/>
                    <a:gd name="T7" fmla="*/ 28 h 227"/>
                    <a:gd name="T8" fmla="*/ 142 w 369"/>
                    <a:gd name="T9" fmla="*/ 56 h 227"/>
                    <a:gd name="T10" fmla="*/ 199 w 369"/>
                    <a:gd name="T11" fmla="*/ 0 h 227"/>
                    <a:gd name="T12" fmla="*/ 255 w 369"/>
                    <a:gd name="T13" fmla="*/ 28 h 227"/>
                    <a:gd name="T14" fmla="*/ 284 w 369"/>
                    <a:gd name="T15" fmla="*/ 28 h 227"/>
                    <a:gd name="T16" fmla="*/ 340 w 369"/>
                    <a:gd name="T17" fmla="*/ 113 h 227"/>
                    <a:gd name="T18" fmla="*/ 369 w 369"/>
                    <a:gd name="T19" fmla="*/ 113 h 227"/>
                    <a:gd name="T20" fmla="*/ 369 w 369"/>
                    <a:gd name="T21" fmla="*/ 142 h 227"/>
                    <a:gd name="T22" fmla="*/ 312 w 369"/>
                    <a:gd name="T23" fmla="*/ 170 h 227"/>
                    <a:gd name="T24" fmla="*/ 284 w 369"/>
                    <a:gd name="T25" fmla="*/ 227 h 227"/>
                    <a:gd name="T26" fmla="*/ 255 w 369"/>
                    <a:gd name="T27" fmla="*/ 227 h 227"/>
                    <a:gd name="T28" fmla="*/ 255 w 369"/>
                    <a:gd name="T29" fmla="*/ 198 h 227"/>
                    <a:gd name="T30" fmla="*/ 227 w 369"/>
                    <a:gd name="T31" fmla="*/ 198 h 227"/>
                    <a:gd name="T32" fmla="*/ 170 w 369"/>
                    <a:gd name="T33" fmla="*/ 227 h 227"/>
                    <a:gd name="T34" fmla="*/ 170 w 369"/>
                    <a:gd name="T35" fmla="*/ 198 h 227"/>
                    <a:gd name="T36" fmla="*/ 114 w 369"/>
                    <a:gd name="T37" fmla="*/ 198 h 227"/>
                    <a:gd name="T38" fmla="*/ 114 w 369"/>
                    <a:gd name="T39" fmla="*/ 170 h 227"/>
                    <a:gd name="T40" fmla="*/ 57 w 369"/>
                    <a:gd name="T41" fmla="*/ 170 h 227"/>
                    <a:gd name="T42" fmla="*/ 57 w 369"/>
                    <a:gd name="T43" fmla="*/ 142 h 227"/>
                    <a:gd name="T44" fmla="*/ 28 w 369"/>
                    <a:gd name="T45" fmla="*/ 113 h 227"/>
                    <a:gd name="T46" fmla="*/ 0 w 369"/>
                    <a:gd name="T47" fmla="*/ 142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69" h="227">
                      <a:moveTo>
                        <a:pt x="0" y="142"/>
                      </a:moveTo>
                      <a:lnTo>
                        <a:pt x="0" y="85"/>
                      </a:lnTo>
                      <a:lnTo>
                        <a:pt x="57" y="56"/>
                      </a:lnTo>
                      <a:lnTo>
                        <a:pt x="114" y="28"/>
                      </a:lnTo>
                      <a:lnTo>
                        <a:pt x="142" y="56"/>
                      </a:lnTo>
                      <a:lnTo>
                        <a:pt x="199" y="0"/>
                      </a:lnTo>
                      <a:lnTo>
                        <a:pt x="255" y="28"/>
                      </a:lnTo>
                      <a:lnTo>
                        <a:pt x="284" y="28"/>
                      </a:lnTo>
                      <a:lnTo>
                        <a:pt x="340" y="113"/>
                      </a:lnTo>
                      <a:lnTo>
                        <a:pt x="369" y="113"/>
                      </a:lnTo>
                      <a:lnTo>
                        <a:pt x="369" y="142"/>
                      </a:lnTo>
                      <a:lnTo>
                        <a:pt x="312" y="170"/>
                      </a:lnTo>
                      <a:lnTo>
                        <a:pt x="284" y="227"/>
                      </a:lnTo>
                      <a:lnTo>
                        <a:pt x="255" y="227"/>
                      </a:lnTo>
                      <a:lnTo>
                        <a:pt x="255" y="198"/>
                      </a:lnTo>
                      <a:lnTo>
                        <a:pt x="227" y="198"/>
                      </a:lnTo>
                      <a:lnTo>
                        <a:pt x="170" y="227"/>
                      </a:lnTo>
                      <a:lnTo>
                        <a:pt x="170" y="198"/>
                      </a:lnTo>
                      <a:lnTo>
                        <a:pt x="114" y="198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28" y="113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09" name="Freeform 47"/>
                <p:cNvSpPr>
                  <a:spLocks/>
                </p:cNvSpPr>
                <p:nvPr/>
              </p:nvSpPr>
              <p:spPr bwMode="auto">
                <a:xfrm>
                  <a:off x="6535738" y="930275"/>
                  <a:ext cx="450850" cy="809625"/>
                </a:xfrm>
                <a:custGeom>
                  <a:avLst/>
                  <a:gdLst>
                    <a:gd name="T0" fmla="*/ 227 w 284"/>
                    <a:gd name="T1" fmla="*/ 0 h 510"/>
                    <a:gd name="T2" fmla="*/ 170 w 284"/>
                    <a:gd name="T3" fmla="*/ 85 h 510"/>
                    <a:gd name="T4" fmla="*/ 170 w 284"/>
                    <a:gd name="T5" fmla="*/ 113 h 510"/>
                    <a:gd name="T6" fmla="*/ 113 w 284"/>
                    <a:gd name="T7" fmla="*/ 142 h 510"/>
                    <a:gd name="T8" fmla="*/ 85 w 284"/>
                    <a:gd name="T9" fmla="*/ 113 h 510"/>
                    <a:gd name="T10" fmla="*/ 57 w 284"/>
                    <a:gd name="T11" fmla="*/ 142 h 510"/>
                    <a:gd name="T12" fmla="*/ 57 w 284"/>
                    <a:gd name="T13" fmla="*/ 198 h 510"/>
                    <a:gd name="T14" fmla="*/ 0 w 284"/>
                    <a:gd name="T15" fmla="*/ 255 h 510"/>
                    <a:gd name="T16" fmla="*/ 85 w 284"/>
                    <a:gd name="T17" fmla="*/ 255 h 510"/>
                    <a:gd name="T18" fmla="*/ 85 w 284"/>
                    <a:gd name="T19" fmla="*/ 283 h 510"/>
                    <a:gd name="T20" fmla="*/ 57 w 284"/>
                    <a:gd name="T21" fmla="*/ 312 h 510"/>
                    <a:gd name="T22" fmla="*/ 57 w 284"/>
                    <a:gd name="T23" fmla="*/ 340 h 510"/>
                    <a:gd name="T24" fmla="*/ 28 w 284"/>
                    <a:gd name="T25" fmla="*/ 368 h 510"/>
                    <a:gd name="T26" fmla="*/ 57 w 284"/>
                    <a:gd name="T27" fmla="*/ 425 h 510"/>
                    <a:gd name="T28" fmla="*/ 57 w 284"/>
                    <a:gd name="T29" fmla="*/ 454 h 510"/>
                    <a:gd name="T30" fmla="*/ 0 w 284"/>
                    <a:gd name="T31" fmla="*/ 482 h 510"/>
                    <a:gd name="T32" fmla="*/ 57 w 284"/>
                    <a:gd name="T33" fmla="*/ 510 h 510"/>
                    <a:gd name="T34" fmla="*/ 85 w 284"/>
                    <a:gd name="T35" fmla="*/ 482 h 510"/>
                    <a:gd name="T36" fmla="*/ 113 w 284"/>
                    <a:gd name="T37" fmla="*/ 425 h 510"/>
                    <a:gd name="T38" fmla="*/ 170 w 284"/>
                    <a:gd name="T39" fmla="*/ 454 h 510"/>
                    <a:gd name="T40" fmla="*/ 170 w 284"/>
                    <a:gd name="T41" fmla="*/ 397 h 510"/>
                    <a:gd name="T42" fmla="*/ 284 w 284"/>
                    <a:gd name="T43" fmla="*/ 340 h 510"/>
                    <a:gd name="T44" fmla="*/ 227 w 284"/>
                    <a:gd name="T45" fmla="*/ 198 h 510"/>
                    <a:gd name="T46" fmla="*/ 227 w 284"/>
                    <a:gd name="T47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4" h="510">
                      <a:moveTo>
                        <a:pt x="227" y="0"/>
                      </a:moveTo>
                      <a:lnTo>
                        <a:pt x="170" y="85"/>
                      </a:lnTo>
                      <a:lnTo>
                        <a:pt x="170" y="113"/>
                      </a:lnTo>
                      <a:lnTo>
                        <a:pt x="113" y="142"/>
                      </a:lnTo>
                      <a:lnTo>
                        <a:pt x="85" y="113"/>
                      </a:lnTo>
                      <a:lnTo>
                        <a:pt x="57" y="142"/>
                      </a:lnTo>
                      <a:lnTo>
                        <a:pt x="57" y="198"/>
                      </a:lnTo>
                      <a:lnTo>
                        <a:pt x="0" y="255"/>
                      </a:lnTo>
                      <a:lnTo>
                        <a:pt x="85" y="255"/>
                      </a:lnTo>
                      <a:lnTo>
                        <a:pt x="85" y="283"/>
                      </a:lnTo>
                      <a:lnTo>
                        <a:pt x="57" y="312"/>
                      </a:lnTo>
                      <a:lnTo>
                        <a:pt x="57" y="340"/>
                      </a:lnTo>
                      <a:lnTo>
                        <a:pt x="28" y="368"/>
                      </a:lnTo>
                      <a:lnTo>
                        <a:pt x="57" y="425"/>
                      </a:lnTo>
                      <a:lnTo>
                        <a:pt x="57" y="454"/>
                      </a:lnTo>
                      <a:lnTo>
                        <a:pt x="0" y="482"/>
                      </a:lnTo>
                      <a:lnTo>
                        <a:pt x="57" y="510"/>
                      </a:lnTo>
                      <a:lnTo>
                        <a:pt x="85" y="482"/>
                      </a:lnTo>
                      <a:lnTo>
                        <a:pt x="113" y="425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284" y="340"/>
                      </a:lnTo>
                      <a:lnTo>
                        <a:pt x="227" y="198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0" name="Freeform 48"/>
                <p:cNvSpPr>
                  <a:spLocks/>
                </p:cNvSpPr>
                <p:nvPr/>
              </p:nvSpPr>
              <p:spPr bwMode="auto">
                <a:xfrm>
                  <a:off x="6535738" y="660400"/>
                  <a:ext cx="404813" cy="495300"/>
                </a:xfrm>
                <a:custGeom>
                  <a:avLst/>
                  <a:gdLst>
                    <a:gd name="T0" fmla="*/ 227 w 255"/>
                    <a:gd name="T1" fmla="*/ 170 h 312"/>
                    <a:gd name="T2" fmla="*/ 255 w 255"/>
                    <a:gd name="T3" fmla="*/ 198 h 312"/>
                    <a:gd name="T4" fmla="*/ 255 w 255"/>
                    <a:gd name="T5" fmla="*/ 142 h 312"/>
                    <a:gd name="T6" fmla="*/ 198 w 255"/>
                    <a:gd name="T7" fmla="*/ 85 h 312"/>
                    <a:gd name="T8" fmla="*/ 227 w 255"/>
                    <a:gd name="T9" fmla="*/ 28 h 312"/>
                    <a:gd name="T10" fmla="*/ 198 w 255"/>
                    <a:gd name="T11" fmla="*/ 0 h 312"/>
                    <a:gd name="T12" fmla="*/ 170 w 255"/>
                    <a:gd name="T13" fmla="*/ 28 h 312"/>
                    <a:gd name="T14" fmla="*/ 113 w 255"/>
                    <a:gd name="T15" fmla="*/ 28 h 312"/>
                    <a:gd name="T16" fmla="*/ 142 w 255"/>
                    <a:gd name="T17" fmla="*/ 57 h 312"/>
                    <a:gd name="T18" fmla="*/ 113 w 255"/>
                    <a:gd name="T19" fmla="*/ 57 h 312"/>
                    <a:gd name="T20" fmla="*/ 142 w 255"/>
                    <a:gd name="T21" fmla="*/ 142 h 312"/>
                    <a:gd name="T22" fmla="*/ 85 w 255"/>
                    <a:gd name="T23" fmla="*/ 170 h 312"/>
                    <a:gd name="T24" fmla="*/ 0 w 255"/>
                    <a:gd name="T25" fmla="*/ 198 h 312"/>
                    <a:gd name="T26" fmla="*/ 57 w 255"/>
                    <a:gd name="T27" fmla="*/ 255 h 312"/>
                    <a:gd name="T28" fmla="*/ 57 w 255"/>
                    <a:gd name="T29" fmla="*/ 312 h 312"/>
                    <a:gd name="T30" fmla="*/ 85 w 255"/>
                    <a:gd name="T31" fmla="*/ 283 h 312"/>
                    <a:gd name="T32" fmla="*/ 113 w 255"/>
                    <a:gd name="T33" fmla="*/ 312 h 312"/>
                    <a:gd name="T34" fmla="*/ 170 w 255"/>
                    <a:gd name="T35" fmla="*/ 283 h 312"/>
                    <a:gd name="T36" fmla="*/ 170 w 255"/>
                    <a:gd name="T37" fmla="*/ 255 h 312"/>
                    <a:gd name="T38" fmla="*/ 227 w 255"/>
                    <a:gd name="T39" fmla="*/ 17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55" h="312">
                      <a:moveTo>
                        <a:pt x="227" y="170"/>
                      </a:moveTo>
                      <a:lnTo>
                        <a:pt x="255" y="198"/>
                      </a:lnTo>
                      <a:lnTo>
                        <a:pt x="255" y="142"/>
                      </a:lnTo>
                      <a:lnTo>
                        <a:pt x="198" y="85"/>
                      </a:lnTo>
                      <a:lnTo>
                        <a:pt x="227" y="28"/>
                      </a:lnTo>
                      <a:lnTo>
                        <a:pt x="198" y="0"/>
                      </a:lnTo>
                      <a:lnTo>
                        <a:pt x="170" y="28"/>
                      </a:lnTo>
                      <a:lnTo>
                        <a:pt x="113" y="28"/>
                      </a:lnTo>
                      <a:lnTo>
                        <a:pt x="142" y="57"/>
                      </a:lnTo>
                      <a:lnTo>
                        <a:pt x="113" y="57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0" y="198"/>
                      </a:lnTo>
                      <a:lnTo>
                        <a:pt x="57" y="255"/>
                      </a:lnTo>
                      <a:lnTo>
                        <a:pt x="57" y="312"/>
                      </a:lnTo>
                      <a:lnTo>
                        <a:pt x="85" y="283"/>
                      </a:lnTo>
                      <a:lnTo>
                        <a:pt x="113" y="312"/>
                      </a:lnTo>
                      <a:lnTo>
                        <a:pt x="170" y="283"/>
                      </a:lnTo>
                      <a:lnTo>
                        <a:pt x="170" y="255"/>
                      </a:lnTo>
                      <a:lnTo>
                        <a:pt x="227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1" name="Freeform 50"/>
                <p:cNvSpPr>
                  <a:spLocks/>
                </p:cNvSpPr>
                <p:nvPr/>
              </p:nvSpPr>
              <p:spPr bwMode="auto">
                <a:xfrm>
                  <a:off x="6535738" y="1604963"/>
                  <a:ext cx="585788" cy="765175"/>
                </a:xfrm>
                <a:custGeom>
                  <a:avLst/>
                  <a:gdLst>
                    <a:gd name="T0" fmla="*/ 0 w 369"/>
                    <a:gd name="T1" fmla="*/ 57 h 482"/>
                    <a:gd name="T2" fmla="*/ 57 w 369"/>
                    <a:gd name="T3" fmla="*/ 85 h 482"/>
                    <a:gd name="T4" fmla="*/ 85 w 369"/>
                    <a:gd name="T5" fmla="*/ 57 h 482"/>
                    <a:gd name="T6" fmla="*/ 113 w 369"/>
                    <a:gd name="T7" fmla="*/ 0 h 482"/>
                    <a:gd name="T8" fmla="*/ 170 w 369"/>
                    <a:gd name="T9" fmla="*/ 29 h 482"/>
                    <a:gd name="T10" fmla="*/ 198 w 369"/>
                    <a:gd name="T11" fmla="*/ 0 h 482"/>
                    <a:gd name="T12" fmla="*/ 227 w 369"/>
                    <a:gd name="T13" fmla="*/ 29 h 482"/>
                    <a:gd name="T14" fmla="*/ 227 w 369"/>
                    <a:gd name="T15" fmla="*/ 57 h 482"/>
                    <a:gd name="T16" fmla="*/ 284 w 369"/>
                    <a:gd name="T17" fmla="*/ 57 h 482"/>
                    <a:gd name="T18" fmla="*/ 284 w 369"/>
                    <a:gd name="T19" fmla="*/ 85 h 482"/>
                    <a:gd name="T20" fmla="*/ 340 w 369"/>
                    <a:gd name="T21" fmla="*/ 85 h 482"/>
                    <a:gd name="T22" fmla="*/ 340 w 369"/>
                    <a:gd name="T23" fmla="*/ 114 h 482"/>
                    <a:gd name="T24" fmla="*/ 369 w 369"/>
                    <a:gd name="T25" fmla="*/ 170 h 482"/>
                    <a:gd name="T26" fmla="*/ 312 w 369"/>
                    <a:gd name="T27" fmla="*/ 227 h 482"/>
                    <a:gd name="T28" fmla="*/ 340 w 369"/>
                    <a:gd name="T29" fmla="*/ 312 h 482"/>
                    <a:gd name="T30" fmla="*/ 284 w 369"/>
                    <a:gd name="T31" fmla="*/ 340 h 482"/>
                    <a:gd name="T32" fmla="*/ 255 w 369"/>
                    <a:gd name="T33" fmla="*/ 340 h 482"/>
                    <a:gd name="T34" fmla="*/ 255 w 369"/>
                    <a:gd name="T35" fmla="*/ 425 h 482"/>
                    <a:gd name="T36" fmla="*/ 170 w 369"/>
                    <a:gd name="T37" fmla="*/ 482 h 482"/>
                    <a:gd name="T38" fmla="*/ 113 w 369"/>
                    <a:gd name="T39" fmla="*/ 482 h 482"/>
                    <a:gd name="T40" fmla="*/ 85 w 369"/>
                    <a:gd name="T41" fmla="*/ 454 h 482"/>
                    <a:gd name="T42" fmla="*/ 85 w 369"/>
                    <a:gd name="T43" fmla="*/ 397 h 482"/>
                    <a:gd name="T44" fmla="*/ 113 w 369"/>
                    <a:gd name="T45" fmla="*/ 369 h 482"/>
                    <a:gd name="T46" fmla="*/ 57 w 369"/>
                    <a:gd name="T47" fmla="*/ 199 h 482"/>
                    <a:gd name="T48" fmla="*/ 0 w 369"/>
                    <a:gd name="T49" fmla="*/ 170 h 482"/>
                    <a:gd name="T50" fmla="*/ 28 w 369"/>
                    <a:gd name="T51" fmla="*/ 142 h 482"/>
                    <a:gd name="T52" fmla="*/ 0 w 369"/>
                    <a:gd name="T53" fmla="*/ 114 h 482"/>
                    <a:gd name="T54" fmla="*/ 0 w 369"/>
                    <a:gd name="T55" fmla="*/ 5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69" h="482">
                      <a:moveTo>
                        <a:pt x="0" y="57"/>
                      </a:moveTo>
                      <a:lnTo>
                        <a:pt x="57" y="85"/>
                      </a:lnTo>
                      <a:lnTo>
                        <a:pt x="85" y="57"/>
                      </a:lnTo>
                      <a:lnTo>
                        <a:pt x="113" y="0"/>
                      </a:lnTo>
                      <a:lnTo>
                        <a:pt x="170" y="29"/>
                      </a:lnTo>
                      <a:lnTo>
                        <a:pt x="198" y="0"/>
                      </a:lnTo>
                      <a:lnTo>
                        <a:pt x="227" y="29"/>
                      </a:lnTo>
                      <a:lnTo>
                        <a:pt x="227" y="57"/>
                      </a:lnTo>
                      <a:lnTo>
                        <a:pt x="284" y="57"/>
                      </a:lnTo>
                      <a:lnTo>
                        <a:pt x="284" y="85"/>
                      </a:lnTo>
                      <a:lnTo>
                        <a:pt x="340" y="85"/>
                      </a:lnTo>
                      <a:lnTo>
                        <a:pt x="340" y="114"/>
                      </a:lnTo>
                      <a:lnTo>
                        <a:pt x="369" y="170"/>
                      </a:lnTo>
                      <a:lnTo>
                        <a:pt x="312" y="227"/>
                      </a:lnTo>
                      <a:lnTo>
                        <a:pt x="340" y="312"/>
                      </a:lnTo>
                      <a:lnTo>
                        <a:pt x="284" y="340"/>
                      </a:lnTo>
                      <a:lnTo>
                        <a:pt x="255" y="340"/>
                      </a:lnTo>
                      <a:lnTo>
                        <a:pt x="255" y="425"/>
                      </a:lnTo>
                      <a:lnTo>
                        <a:pt x="170" y="482"/>
                      </a:lnTo>
                      <a:lnTo>
                        <a:pt x="113" y="482"/>
                      </a:lnTo>
                      <a:lnTo>
                        <a:pt x="85" y="454"/>
                      </a:lnTo>
                      <a:lnTo>
                        <a:pt x="85" y="397"/>
                      </a:lnTo>
                      <a:lnTo>
                        <a:pt x="113" y="369"/>
                      </a:lnTo>
                      <a:lnTo>
                        <a:pt x="57" y="199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2" name="Freeform 51"/>
                <p:cNvSpPr>
                  <a:spLocks/>
                </p:cNvSpPr>
                <p:nvPr/>
              </p:nvSpPr>
              <p:spPr bwMode="auto">
                <a:xfrm>
                  <a:off x="6940551" y="1874838"/>
                  <a:ext cx="946150" cy="900113"/>
                </a:xfrm>
                <a:custGeom>
                  <a:avLst/>
                  <a:gdLst>
                    <a:gd name="T0" fmla="*/ 0 w 596"/>
                    <a:gd name="T1" fmla="*/ 255 h 567"/>
                    <a:gd name="T2" fmla="*/ 0 w 596"/>
                    <a:gd name="T3" fmla="*/ 170 h 567"/>
                    <a:gd name="T4" fmla="*/ 29 w 596"/>
                    <a:gd name="T5" fmla="*/ 170 h 567"/>
                    <a:gd name="T6" fmla="*/ 85 w 596"/>
                    <a:gd name="T7" fmla="*/ 142 h 567"/>
                    <a:gd name="T8" fmla="*/ 57 w 596"/>
                    <a:gd name="T9" fmla="*/ 57 h 567"/>
                    <a:gd name="T10" fmla="*/ 114 w 596"/>
                    <a:gd name="T11" fmla="*/ 0 h 567"/>
                    <a:gd name="T12" fmla="*/ 142 w 596"/>
                    <a:gd name="T13" fmla="*/ 29 h 567"/>
                    <a:gd name="T14" fmla="*/ 170 w 596"/>
                    <a:gd name="T15" fmla="*/ 114 h 567"/>
                    <a:gd name="T16" fmla="*/ 227 w 596"/>
                    <a:gd name="T17" fmla="*/ 114 h 567"/>
                    <a:gd name="T18" fmla="*/ 340 w 596"/>
                    <a:gd name="T19" fmla="*/ 142 h 567"/>
                    <a:gd name="T20" fmla="*/ 369 w 596"/>
                    <a:gd name="T21" fmla="*/ 142 h 567"/>
                    <a:gd name="T22" fmla="*/ 425 w 596"/>
                    <a:gd name="T23" fmla="*/ 85 h 567"/>
                    <a:gd name="T24" fmla="*/ 425 w 596"/>
                    <a:gd name="T25" fmla="*/ 57 h 567"/>
                    <a:gd name="T26" fmla="*/ 510 w 596"/>
                    <a:gd name="T27" fmla="*/ 57 h 567"/>
                    <a:gd name="T28" fmla="*/ 539 w 596"/>
                    <a:gd name="T29" fmla="*/ 85 h 567"/>
                    <a:gd name="T30" fmla="*/ 567 w 596"/>
                    <a:gd name="T31" fmla="*/ 85 h 567"/>
                    <a:gd name="T32" fmla="*/ 596 w 596"/>
                    <a:gd name="T33" fmla="*/ 114 h 567"/>
                    <a:gd name="T34" fmla="*/ 567 w 596"/>
                    <a:gd name="T35" fmla="*/ 170 h 567"/>
                    <a:gd name="T36" fmla="*/ 596 w 596"/>
                    <a:gd name="T37" fmla="*/ 199 h 567"/>
                    <a:gd name="T38" fmla="*/ 567 w 596"/>
                    <a:gd name="T39" fmla="*/ 227 h 567"/>
                    <a:gd name="T40" fmla="*/ 596 w 596"/>
                    <a:gd name="T41" fmla="*/ 255 h 567"/>
                    <a:gd name="T42" fmla="*/ 596 w 596"/>
                    <a:gd name="T43" fmla="*/ 312 h 567"/>
                    <a:gd name="T44" fmla="*/ 510 w 596"/>
                    <a:gd name="T45" fmla="*/ 340 h 567"/>
                    <a:gd name="T46" fmla="*/ 482 w 596"/>
                    <a:gd name="T47" fmla="*/ 397 h 567"/>
                    <a:gd name="T48" fmla="*/ 312 w 596"/>
                    <a:gd name="T49" fmla="*/ 454 h 567"/>
                    <a:gd name="T50" fmla="*/ 312 w 596"/>
                    <a:gd name="T51" fmla="*/ 482 h 567"/>
                    <a:gd name="T52" fmla="*/ 340 w 596"/>
                    <a:gd name="T53" fmla="*/ 539 h 567"/>
                    <a:gd name="T54" fmla="*/ 284 w 596"/>
                    <a:gd name="T55" fmla="*/ 567 h 567"/>
                    <a:gd name="T56" fmla="*/ 199 w 596"/>
                    <a:gd name="T57" fmla="*/ 511 h 567"/>
                    <a:gd name="T58" fmla="*/ 199 w 596"/>
                    <a:gd name="T59" fmla="*/ 454 h 567"/>
                    <a:gd name="T60" fmla="*/ 227 w 596"/>
                    <a:gd name="T61" fmla="*/ 397 h 567"/>
                    <a:gd name="T62" fmla="*/ 199 w 596"/>
                    <a:gd name="T63" fmla="*/ 369 h 567"/>
                    <a:gd name="T64" fmla="*/ 142 w 596"/>
                    <a:gd name="T65" fmla="*/ 369 h 567"/>
                    <a:gd name="T66" fmla="*/ 142 w 596"/>
                    <a:gd name="T67" fmla="*/ 340 h 567"/>
                    <a:gd name="T68" fmla="*/ 114 w 596"/>
                    <a:gd name="T69" fmla="*/ 312 h 567"/>
                    <a:gd name="T70" fmla="*/ 85 w 596"/>
                    <a:gd name="T71" fmla="*/ 284 h 567"/>
                    <a:gd name="T72" fmla="*/ 57 w 596"/>
                    <a:gd name="T73" fmla="*/ 284 h 567"/>
                    <a:gd name="T74" fmla="*/ 29 w 596"/>
                    <a:gd name="T75" fmla="*/ 284 h 567"/>
                    <a:gd name="T76" fmla="*/ 0 w 596"/>
                    <a:gd name="T77" fmla="*/ 255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596" h="567">
                      <a:moveTo>
                        <a:pt x="0" y="255"/>
                      </a:moveTo>
                      <a:lnTo>
                        <a:pt x="0" y="170"/>
                      </a:lnTo>
                      <a:lnTo>
                        <a:pt x="29" y="170"/>
                      </a:lnTo>
                      <a:lnTo>
                        <a:pt x="85" y="142"/>
                      </a:lnTo>
                      <a:lnTo>
                        <a:pt x="57" y="57"/>
                      </a:lnTo>
                      <a:lnTo>
                        <a:pt x="114" y="0"/>
                      </a:lnTo>
                      <a:lnTo>
                        <a:pt x="142" y="29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340" y="142"/>
                      </a:lnTo>
                      <a:lnTo>
                        <a:pt x="369" y="142"/>
                      </a:lnTo>
                      <a:lnTo>
                        <a:pt x="425" y="85"/>
                      </a:lnTo>
                      <a:lnTo>
                        <a:pt x="425" y="57"/>
                      </a:lnTo>
                      <a:lnTo>
                        <a:pt x="510" y="57"/>
                      </a:lnTo>
                      <a:lnTo>
                        <a:pt x="539" y="85"/>
                      </a:lnTo>
                      <a:lnTo>
                        <a:pt x="567" y="85"/>
                      </a:lnTo>
                      <a:lnTo>
                        <a:pt x="596" y="114"/>
                      </a:lnTo>
                      <a:lnTo>
                        <a:pt x="567" y="170"/>
                      </a:lnTo>
                      <a:lnTo>
                        <a:pt x="596" y="199"/>
                      </a:lnTo>
                      <a:lnTo>
                        <a:pt x="567" y="227"/>
                      </a:lnTo>
                      <a:lnTo>
                        <a:pt x="596" y="255"/>
                      </a:lnTo>
                      <a:lnTo>
                        <a:pt x="596" y="312"/>
                      </a:lnTo>
                      <a:lnTo>
                        <a:pt x="510" y="340"/>
                      </a:lnTo>
                      <a:lnTo>
                        <a:pt x="482" y="397"/>
                      </a:lnTo>
                      <a:lnTo>
                        <a:pt x="312" y="454"/>
                      </a:lnTo>
                      <a:lnTo>
                        <a:pt x="312" y="482"/>
                      </a:lnTo>
                      <a:lnTo>
                        <a:pt x="340" y="539"/>
                      </a:lnTo>
                      <a:lnTo>
                        <a:pt x="284" y="567"/>
                      </a:lnTo>
                      <a:lnTo>
                        <a:pt x="199" y="511"/>
                      </a:lnTo>
                      <a:lnTo>
                        <a:pt x="199" y="454"/>
                      </a:lnTo>
                      <a:lnTo>
                        <a:pt x="227" y="397"/>
                      </a:lnTo>
                      <a:lnTo>
                        <a:pt x="199" y="369"/>
                      </a:lnTo>
                      <a:lnTo>
                        <a:pt x="142" y="369"/>
                      </a:lnTo>
                      <a:lnTo>
                        <a:pt x="142" y="340"/>
                      </a:lnTo>
                      <a:lnTo>
                        <a:pt x="114" y="312"/>
                      </a:lnTo>
                      <a:lnTo>
                        <a:pt x="85" y="284"/>
                      </a:lnTo>
                      <a:lnTo>
                        <a:pt x="57" y="284"/>
                      </a:lnTo>
                      <a:lnTo>
                        <a:pt x="29" y="284"/>
                      </a:lnTo>
                      <a:lnTo>
                        <a:pt x="0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3" name="Freeform 52"/>
                <p:cNvSpPr>
                  <a:spLocks/>
                </p:cNvSpPr>
                <p:nvPr/>
              </p:nvSpPr>
              <p:spPr bwMode="auto">
                <a:xfrm>
                  <a:off x="7391401" y="2370138"/>
                  <a:ext cx="719138" cy="720725"/>
                </a:xfrm>
                <a:custGeom>
                  <a:avLst/>
                  <a:gdLst>
                    <a:gd name="T0" fmla="*/ 312 w 453"/>
                    <a:gd name="T1" fmla="*/ 0 h 454"/>
                    <a:gd name="T2" fmla="*/ 226 w 453"/>
                    <a:gd name="T3" fmla="*/ 28 h 454"/>
                    <a:gd name="T4" fmla="*/ 198 w 453"/>
                    <a:gd name="T5" fmla="*/ 85 h 454"/>
                    <a:gd name="T6" fmla="*/ 28 w 453"/>
                    <a:gd name="T7" fmla="*/ 142 h 454"/>
                    <a:gd name="T8" fmla="*/ 28 w 453"/>
                    <a:gd name="T9" fmla="*/ 170 h 454"/>
                    <a:gd name="T10" fmla="*/ 56 w 453"/>
                    <a:gd name="T11" fmla="*/ 227 h 454"/>
                    <a:gd name="T12" fmla="*/ 0 w 453"/>
                    <a:gd name="T13" fmla="*/ 255 h 454"/>
                    <a:gd name="T14" fmla="*/ 56 w 453"/>
                    <a:gd name="T15" fmla="*/ 340 h 454"/>
                    <a:gd name="T16" fmla="*/ 56 w 453"/>
                    <a:gd name="T17" fmla="*/ 397 h 454"/>
                    <a:gd name="T18" fmla="*/ 56 w 453"/>
                    <a:gd name="T19" fmla="*/ 454 h 454"/>
                    <a:gd name="T20" fmla="*/ 170 w 453"/>
                    <a:gd name="T21" fmla="*/ 425 h 454"/>
                    <a:gd name="T22" fmla="*/ 198 w 453"/>
                    <a:gd name="T23" fmla="*/ 397 h 454"/>
                    <a:gd name="T24" fmla="*/ 226 w 453"/>
                    <a:gd name="T25" fmla="*/ 454 h 454"/>
                    <a:gd name="T26" fmla="*/ 255 w 453"/>
                    <a:gd name="T27" fmla="*/ 454 h 454"/>
                    <a:gd name="T28" fmla="*/ 255 w 453"/>
                    <a:gd name="T29" fmla="*/ 425 h 454"/>
                    <a:gd name="T30" fmla="*/ 312 w 453"/>
                    <a:gd name="T31" fmla="*/ 425 h 454"/>
                    <a:gd name="T32" fmla="*/ 312 w 453"/>
                    <a:gd name="T33" fmla="*/ 369 h 454"/>
                    <a:gd name="T34" fmla="*/ 340 w 453"/>
                    <a:gd name="T35" fmla="*/ 284 h 454"/>
                    <a:gd name="T36" fmla="*/ 425 w 453"/>
                    <a:gd name="T37" fmla="*/ 255 h 454"/>
                    <a:gd name="T38" fmla="*/ 453 w 453"/>
                    <a:gd name="T39" fmla="*/ 170 h 454"/>
                    <a:gd name="T40" fmla="*/ 425 w 453"/>
                    <a:gd name="T41" fmla="*/ 170 h 454"/>
                    <a:gd name="T42" fmla="*/ 425 w 453"/>
                    <a:gd name="T43" fmla="*/ 114 h 454"/>
                    <a:gd name="T44" fmla="*/ 368 w 453"/>
                    <a:gd name="T45" fmla="*/ 114 h 454"/>
                    <a:gd name="T46" fmla="*/ 397 w 453"/>
                    <a:gd name="T47" fmla="*/ 85 h 454"/>
                    <a:gd name="T48" fmla="*/ 340 w 453"/>
                    <a:gd name="T49" fmla="*/ 57 h 454"/>
                    <a:gd name="T50" fmla="*/ 312 w 453"/>
                    <a:gd name="T5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53" h="454">
                      <a:moveTo>
                        <a:pt x="312" y="0"/>
                      </a:moveTo>
                      <a:lnTo>
                        <a:pt x="226" y="28"/>
                      </a:lnTo>
                      <a:lnTo>
                        <a:pt x="198" y="85"/>
                      </a:lnTo>
                      <a:lnTo>
                        <a:pt x="28" y="142"/>
                      </a:lnTo>
                      <a:lnTo>
                        <a:pt x="28" y="170"/>
                      </a:lnTo>
                      <a:lnTo>
                        <a:pt x="56" y="227"/>
                      </a:lnTo>
                      <a:lnTo>
                        <a:pt x="0" y="255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56" y="454"/>
                      </a:lnTo>
                      <a:lnTo>
                        <a:pt x="170" y="425"/>
                      </a:lnTo>
                      <a:lnTo>
                        <a:pt x="198" y="397"/>
                      </a:lnTo>
                      <a:lnTo>
                        <a:pt x="226" y="454"/>
                      </a:lnTo>
                      <a:lnTo>
                        <a:pt x="255" y="454"/>
                      </a:lnTo>
                      <a:lnTo>
                        <a:pt x="255" y="425"/>
                      </a:lnTo>
                      <a:lnTo>
                        <a:pt x="312" y="425"/>
                      </a:lnTo>
                      <a:lnTo>
                        <a:pt x="312" y="369"/>
                      </a:lnTo>
                      <a:lnTo>
                        <a:pt x="340" y="284"/>
                      </a:lnTo>
                      <a:lnTo>
                        <a:pt x="425" y="255"/>
                      </a:lnTo>
                      <a:lnTo>
                        <a:pt x="453" y="170"/>
                      </a:lnTo>
                      <a:lnTo>
                        <a:pt x="425" y="170"/>
                      </a:lnTo>
                      <a:lnTo>
                        <a:pt x="425" y="114"/>
                      </a:lnTo>
                      <a:lnTo>
                        <a:pt x="368" y="114"/>
                      </a:lnTo>
                      <a:lnTo>
                        <a:pt x="397" y="85"/>
                      </a:lnTo>
                      <a:lnTo>
                        <a:pt x="340" y="57"/>
                      </a:lnTo>
                      <a:lnTo>
                        <a:pt x="31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4" name="Freeform 53"/>
                <p:cNvSpPr>
                  <a:spLocks/>
                </p:cNvSpPr>
                <p:nvPr/>
              </p:nvSpPr>
              <p:spPr bwMode="auto">
                <a:xfrm>
                  <a:off x="6850063" y="2460625"/>
                  <a:ext cx="450850" cy="449263"/>
                </a:xfrm>
                <a:custGeom>
                  <a:avLst/>
                  <a:gdLst>
                    <a:gd name="T0" fmla="*/ 199 w 284"/>
                    <a:gd name="T1" fmla="*/ 0 h 283"/>
                    <a:gd name="T2" fmla="*/ 256 w 284"/>
                    <a:gd name="T3" fmla="*/ 0 h 283"/>
                    <a:gd name="T4" fmla="*/ 284 w 284"/>
                    <a:gd name="T5" fmla="*/ 28 h 283"/>
                    <a:gd name="T6" fmla="*/ 256 w 284"/>
                    <a:gd name="T7" fmla="*/ 85 h 283"/>
                    <a:gd name="T8" fmla="*/ 256 w 284"/>
                    <a:gd name="T9" fmla="*/ 142 h 283"/>
                    <a:gd name="T10" fmla="*/ 256 w 284"/>
                    <a:gd name="T11" fmla="*/ 198 h 283"/>
                    <a:gd name="T12" fmla="*/ 227 w 284"/>
                    <a:gd name="T13" fmla="*/ 198 h 283"/>
                    <a:gd name="T14" fmla="*/ 199 w 284"/>
                    <a:gd name="T15" fmla="*/ 198 h 283"/>
                    <a:gd name="T16" fmla="*/ 199 w 284"/>
                    <a:gd name="T17" fmla="*/ 255 h 283"/>
                    <a:gd name="T18" fmla="*/ 171 w 284"/>
                    <a:gd name="T19" fmla="*/ 283 h 283"/>
                    <a:gd name="T20" fmla="*/ 114 w 284"/>
                    <a:gd name="T21" fmla="*/ 283 h 283"/>
                    <a:gd name="T22" fmla="*/ 29 w 284"/>
                    <a:gd name="T23" fmla="*/ 283 h 283"/>
                    <a:gd name="T24" fmla="*/ 0 w 284"/>
                    <a:gd name="T25" fmla="*/ 227 h 283"/>
                    <a:gd name="T26" fmla="*/ 29 w 284"/>
                    <a:gd name="T27" fmla="*/ 170 h 283"/>
                    <a:gd name="T28" fmla="*/ 57 w 284"/>
                    <a:gd name="T29" fmla="*/ 198 h 283"/>
                    <a:gd name="T30" fmla="*/ 114 w 284"/>
                    <a:gd name="T31" fmla="*/ 170 h 283"/>
                    <a:gd name="T32" fmla="*/ 114 w 284"/>
                    <a:gd name="T33" fmla="*/ 85 h 283"/>
                    <a:gd name="T34" fmla="*/ 142 w 284"/>
                    <a:gd name="T35" fmla="*/ 28 h 283"/>
                    <a:gd name="T36" fmla="*/ 171 w 284"/>
                    <a:gd name="T37" fmla="*/ 28 h 283"/>
                    <a:gd name="T38" fmla="*/ 199 w 284"/>
                    <a:gd name="T39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84" h="283">
                      <a:moveTo>
                        <a:pt x="199" y="0"/>
                      </a:moveTo>
                      <a:lnTo>
                        <a:pt x="256" y="0"/>
                      </a:lnTo>
                      <a:lnTo>
                        <a:pt x="284" y="28"/>
                      </a:lnTo>
                      <a:lnTo>
                        <a:pt x="256" y="85"/>
                      </a:lnTo>
                      <a:lnTo>
                        <a:pt x="256" y="142"/>
                      </a:lnTo>
                      <a:lnTo>
                        <a:pt x="256" y="198"/>
                      </a:lnTo>
                      <a:lnTo>
                        <a:pt x="227" y="198"/>
                      </a:lnTo>
                      <a:lnTo>
                        <a:pt x="199" y="198"/>
                      </a:lnTo>
                      <a:lnTo>
                        <a:pt x="199" y="255"/>
                      </a:lnTo>
                      <a:lnTo>
                        <a:pt x="171" y="283"/>
                      </a:lnTo>
                      <a:lnTo>
                        <a:pt x="114" y="283"/>
                      </a:lnTo>
                      <a:lnTo>
                        <a:pt x="29" y="283"/>
                      </a:lnTo>
                      <a:lnTo>
                        <a:pt x="0" y="227"/>
                      </a:lnTo>
                      <a:lnTo>
                        <a:pt x="29" y="170"/>
                      </a:lnTo>
                      <a:lnTo>
                        <a:pt x="57" y="198"/>
                      </a:lnTo>
                      <a:lnTo>
                        <a:pt x="114" y="170"/>
                      </a:lnTo>
                      <a:lnTo>
                        <a:pt x="114" y="85"/>
                      </a:lnTo>
                      <a:lnTo>
                        <a:pt x="142" y="28"/>
                      </a:lnTo>
                      <a:lnTo>
                        <a:pt x="171" y="28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5" name="Freeform 54"/>
                <p:cNvSpPr>
                  <a:spLocks/>
                </p:cNvSpPr>
                <p:nvPr/>
              </p:nvSpPr>
              <p:spPr bwMode="auto">
                <a:xfrm>
                  <a:off x="7435851" y="3000375"/>
                  <a:ext cx="360363" cy="314325"/>
                </a:xfrm>
                <a:custGeom>
                  <a:avLst/>
                  <a:gdLst>
                    <a:gd name="T0" fmla="*/ 28 w 227"/>
                    <a:gd name="T1" fmla="*/ 57 h 198"/>
                    <a:gd name="T2" fmla="*/ 142 w 227"/>
                    <a:gd name="T3" fmla="*/ 28 h 198"/>
                    <a:gd name="T4" fmla="*/ 170 w 227"/>
                    <a:gd name="T5" fmla="*/ 0 h 198"/>
                    <a:gd name="T6" fmla="*/ 198 w 227"/>
                    <a:gd name="T7" fmla="*/ 57 h 198"/>
                    <a:gd name="T8" fmla="*/ 198 w 227"/>
                    <a:gd name="T9" fmla="*/ 85 h 198"/>
                    <a:gd name="T10" fmla="*/ 227 w 227"/>
                    <a:gd name="T11" fmla="*/ 113 h 198"/>
                    <a:gd name="T12" fmla="*/ 198 w 227"/>
                    <a:gd name="T13" fmla="*/ 170 h 198"/>
                    <a:gd name="T14" fmla="*/ 85 w 227"/>
                    <a:gd name="T15" fmla="*/ 198 h 198"/>
                    <a:gd name="T16" fmla="*/ 0 w 227"/>
                    <a:gd name="T17" fmla="*/ 198 h 198"/>
                    <a:gd name="T18" fmla="*/ 28 w 227"/>
                    <a:gd name="T19" fmla="*/ 142 h 198"/>
                    <a:gd name="T20" fmla="*/ 57 w 227"/>
                    <a:gd name="T21" fmla="*/ 142 h 198"/>
                    <a:gd name="T22" fmla="*/ 28 w 227"/>
                    <a:gd name="T23" fmla="*/ 5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7" h="198">
                      <a:moveTo>
                        <a:pt x="28" y="57"/>
                      </a:moveTo>
                      <a:lnTo>
                        <a:pt x="142" y="28"/>
                      </a:lnTo>
                      <a:lnTo>
                        <a:pt x="170" y="0"/>
                      </a:lnTo>
                      <a:lnTo>
                        <a:pt x="198" y="57"/>
                      </a:lnTo>
                      <a:lnTo>
                        <a:pt x="198" y="85"/>
                      </a:lnTo>
                      <a:lnTo>
                        <a:pt x="227" y="113"/>
                      </a:lnTo>
                      <a:lnTo>
                        <a:pt x="198" y="170"/>
                      </a:lnTo>
                      <a:lnTo>
                        <a:pt x="85" y="198"/>
                      </a:lnTo>
                      <a:lnTo>
                        <a:pt x="0" y="198"/>
                      </a:lnTo>
                      <a:lnTo>
                        <a:pt x="28" y="142"/>
                      </a:lnTo>
                      <a:lnTo>
                        <a:pt x="57" y="142"/>
                      </a:lnTo>
                      <a:lnTo>
                        <a:pt x="28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6" name="Freeform 55"/>
                <p:cNvSpPr>
                  <a:spLocks/>
                </p:cNvSpPr>
                <p:nvPr/>
              </p:nvSpPr>
              <p:spPr bwMode="auto">
                <a:xfrm>
                  <a:off x="7435851" y="2774950"/>
                  <a:ext cx="765175" cy="1260475"/>
                </a:xfrm>
                <a:custGeom>
                  <a:avLst/>
                  <a:gdLst>
                    <a:gd name="T0" fmla="*/ 397 w 482"/>
                    <a:gd name="T1" fmla="*/ 0 h 794"/>
                    <a:gd name="T2" fmla="*/ 425 w 482"/>
                    <a:gd name="T3" fmla="*/ 29 h 794"/>
                    <a:gd name="T4" fmla="*/ 397 w 482"/>
                    <a:gd name="T5" fmla="*/ 57 h 794"/>
                    <a:gd name="T6" fmla="*/ 397 w 482"/>
                    <a:gd name="T7" fmla="*/ 199 h 794"/>
                    <a:gd name="T8" fmla="*/ 425 w 482"/>
                    <a:gd name="T9" fmla="*/ 227 h 794"/>
                    <a:gd name="T10" fmla="*/ 454 w 482"/>
                    <a:gd name="T11" fmla="*/ 227 h 794"/>
                    <a:gd name="T12" fmla="*/ 397 w 482"/>
                    <a:gd name="T13" fmla="*/ 255 h 794"/>
                    <a:gd name="T14" fmla="*/ 482 w 482"/>
                    <a:gd name="T15" fmla="*/ 340 h 794"/>
                    <a:gd name="T16" fmla="*/ 425 w 482"/>
                    <a:gd name="T17" fmla="*/ 369 h 794"/>
                    <a:gd name="T18" fmla="*/ 482 w 482"/>
                    <a:gd name="T19" fmla="*/ 426 h 794"/>
                    <a:gd name="T20" fmla="*/ 482 w 482"/>
                    <a:gd name="T21" fmla="*/ 482 h 794"/>
                    <a:gd name="T22" fmla="*/ 454 w 482"/>
                    <a:gd name="T23" fmla="*/ 539 h 794"/>
                    <a:gd name="T24" fmla="*/ 425 w 482"/>
                    <a:gd name="T25" fmla="*/ 567 h 794"/>
                    <a:gd name="T26" fmla="*/ 397 w 482"/>
                    <a:gd name="T27" fmla="*/ 539 h 794"/>
                    <a:gd name="T28" fmla="*/ 284 w 482"/>
                    <a:gd name="T29" fmla="*/ 454 h 794"/>
                    <a:gd name="T30" fmla="*/ 227 w 482"/>
                    <a:gd name="T31" fmla="*/ 596 h 794"/>
                    <a:gd name="T32" fmla="*/ 255 w 482"/>
                    <a:gd name="T33" fmla="*/ 596 h 794"/>
                    <a:gd name="T34" fmla="*/ 255 w 482"/>
                    <a:gd name="T35" fmla="*/ 681 h 794"/>
                    <a:gd name="T36" fmla="*/ 227 w 482"/>
                    <a:gd name="T37" fmla="*/ 737 h 794"/>
                    <a:gd name="T38" fmla="*/ 198 w 482"/>
                    <a:gd name="T39" fmla="*/ 766 h 794"/>
                    <a:gd name="T40" fmla="*/ 142 w 482"/>
                    <a:gd name="T41" fmla="*/ 794 h 794"/>
                    <a:gd name="T42" fmla="*/ 142 w 482"/>
                    <a:gd name="T43" fmla="*/ 766 h 794"/>
                    <a:gd name="T44" fmla="*/ 113 w 482"/>
                    <a:gd name="T45" fmla="*/ 766 h 794"/>
                    <a:gd name="T46" fmla="*/ 142 w 482"/>
                    <a:gd name="T47" fmla="*/ 709 h 794"/>
                    <a:gd name="T48" fmla="*/ 113 w 482"/>
                    <a:gd name="T49" fmla="*/ 709 h 794"/>
                    <a:gd name="T50" fmla="*/ 57 w 482"/>
                    <a:gd name="T51" fmla="*/ 652 h 794"/>
                    <a:gd name="T52" fmla="*/ 142 w 482"/>
                    <a:gd name="T53" fmla="*/ 624 h 794"/>
                    <a:gd name="T54" fmla="*/ 142 w 482"/>
                    <a:gd name="T55" fmla="*/ 567 h 794"/>
                    <a:gd name="T56" fmla="*/ 170 w 482"/>
                    <a:gd name="T57" fmla="*/ 539 h 794"/>
                    <a:gd name="T58" fmla="*/ 85 w 482"/>
                    <a:gd name="T59" fmla="*/ 511 h 794"/>
                    <a:gd name="T60" fmla="*/ 0 w 482"/>
                    <a:gd name="T61" fmla="*/ 340 h 794"/>
                    <a:gd name="T62" fmla="*/ 85 w 482"/>
                    <a:gd name="T63" fmla="*/ 340 h 794"/>
                    <a:gd name="T64" fmla="*/ 198 w 482"/>
                    <a:gd name="T65" fmla="*/ 312 h 794"/>
                    <a:gd name="T66" fmla="*/ 227 w 482"/>
                    <a:gd name="T67" fmla="*/ 255 h 794"/>
                    <a:gd name="T68" fmla="*/ 198 w 482"/>
                    <a:gd name="T69" fmla="*/ 227 h 794"/>
                    <a:gd name="T70" fmla="*/ 198 w 482"/>
                    <a:gd name="T71" fmla="*/ 199 h 794"/>
                    <a:gd name="T72" fmla="*/ 227 w 482"/>
                    <a:gd name="T73" fmla="*/ 199 h 794"/>
                    <a:gd name="T74" fmla="*/ 227 w 482"/>
                    <a:gd name="T75" fmla="*/ 170 h 794"/>
                    <a:gd name="T76" fmla="*/ 284 w 482"/>
                    <a:gd name="T77" fmla="*/ 170 h 794"/>
                    <a:gd name="T78" fmla="*/ 284 w 482"/>
                    <a:gd name="T79" fmla="*/ 114 h 794"/>
                    <a:gd name="T80" fmla="*/ 312 w 482"/>
                    <a:gd name="T81" fmla="*/ 29 h 794"/>
                    <a:gd name="T82" fmla="*/ 397 w 482"/>
                    <a:gd name="T83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2" h="794">
                      <a:moveTo>
                        <a:pt x="397" y="0"/>
                      </a:moveTo>
                      <a:lnTo>
                        <a:pt x="425" y="29"/>
                      </a:lnTo>
                      <a:lnTo>
                        <a:pt x="397" y="57"/>
                      </a:lnTo>
                      <a:lnTo>
                        <a:pt x="397" y="199"/>
                      </a:lnTo>
                      <a:lnTo>
                        <a:pt x="425" y="227"/>
                      </a:lnTo>
                      <a:lnTo>
                        <a:pt x="454" y="227"/>
                      </a:lnTo>
                      <a:lnTo>
                        <a:pt x="397" y="255"/>
                      </a:lnTo>
                      <a:lnTo>
                        <a:pt x="482" y="340"/>
                      </a:lnTo>
                      <a:lnTo>
                        <a:pt x="425" y="369"/>
                      </a:lnTo>
                      <a:lnTo>
                        <a:pt x="482" y="426"/>
                      </a:lnTo>
                      <a:lnTo>
                        <a:pt x="482" y="482"/>
                      </a:lnTo>
                      <a:lnTo>
                        <a:pt x="454" y="539"/>
                      </a:lnTo>
                      <a:lnTo>
                        <a:pt x="425" y="567"/>
                      </a:lnTo>
                      <a:lnTo>
                        <a:pt x="397" y="539"/>
                      </a:lnTo>
                      <a:lnTo>
                        <a:pt x="284" y="454"/>
                      </a:lnTo>
                      <a:lnTo>
                        <a:pt x="227" y="596"/>
                      </a:lnTo>
                      <a:lnTo>
                        <a:pt x="255" y="596"/>
                      </a:lnTo>
                      <a:lnTo>
                        <a:pt x="255" y="681"/>
                      </a:lnTo>
                      <a:lnTo>
                        <a:pt x="227" y="737"/>
                      </a:lnTo>
                      <a:lnTo>
                        <a:pt x="198" y="766"/>
                      </a:lnTo>
                      <a:lnTo>
                        <a:pt x="142" y="794"/>
                      </a:lnTo>
                      <a:lnTo>
                        <a:pt x="142" y="766"/>
                      </a:lnTo>
                      <a:lnTo>
                        <a:pt x="113" y="766"/>
                      </a:lnTo>
                      <a:lnTo>
                        <a:pt x="142" y="709"/>
                      </a:lnTo>
                      <a:lnTo>
                        <a:pt x="113" y="709"/>
                      </a:lnTo>
                      <a:lnTo>
                        <a:pt x="57" y="652"/>
                      </a:lnTo>
                      <a:lnTo>
                        <a:pt x="142" y="624"/>
                      </a:lnTo>
                      <a:lnTo>
                        <a:pt x="142" y="567"/>
                      </a:lnTo>
                      <a:lnTo>
                        <a:pt x="170" y="539"/>
                      </a:lnTo>
                      <a:lnTo>
                        <a:pt x="85" y="511"/>
                      </a:lnTo>
                      <a:lnTo>
                        <a:pt x="0" y="340"/>
                      </a:lnTo>
                      <a:lnTo>
                        <a:pt x="85" y="340"/>
                      </a:lnTo>
                      <a:lnTo>
                        <a:pt x="198" y="312"/>
                      </a:lnTo>
                      <a:lnTo>
                        <a:pt x="227" y="255"/>
                      </a:lnTo>
                      <a:lnTo>
                        <a:pt x="198" y="227"/>
                      </a:lnTo>
                      <a:lnTo>
                        <a:pt x="198" y="199"/>
                      </a:lnTo>
                      <a:lnTo>
                        <a:pt x="227" y="199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114"/>
                      </a:lnTo>
                      <a:lnTo>
                        <a:pt x="312" y="29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7" name="Freeform 56"/>
                <p:cNvSpPr>
                  <a:spLocks/>
                </p:cNvSpPr>
                <p:nvPr/>
              </p:nvSpPr>
              <p:spPr bwMode="auto">
                <a:xfrm>
                  <a:off x="8110538" y="3270250"/>
                  <a:ext cx="315913" cy="630238"/>
                </a:xfrm>
                <a:custGeom>
                  <a:avLst/>
                  <a:gdLst>
                    <a:gd name="T0" fmla="*/ 57 w 199"/>
                    <a:gd name="T1" fmla="*/ 28 h 397"/>
                    <a:gd name="T2" fmla="*/ 114 w 199"/>
                    <a:gd name="T3" fmla="*/ 0 h 397"/>
                    <a:gd name="T4" fmla="*/ 142 w 199"/>
                    <a:gd name="T5" fmla="*/ 28 h 397"/>
                    <a:gd name="T6" fmla="*/ 142 w 199"/>
                    <a:gd name="T7" fmla="*/ 114 h 397"/>
                    <a:gd name="T8" fmla="*/ 142 w 199"/>
                    <a:gd name="T9" fmla="*/ 255 h 397"/>
                    <a:gd name="T10" fmla="*/ 199 w 199"/>
                    <a:gd name="T11" fmla="*/ 312 h 397"/>
                    <a:gd name="T12" fmla="*/ 170 w 199"/>
                    <a:gd name="T13" fmla="*/ 397 h 397"/>
                    <a:gd name="T14" fmla="*/ 142 w 199"/>
                    <a:gd name="T15" fmla="*/ 397 h 397"/>
                    <a:gd name="T16" fmla="*/ 114 w 199"/>
                    <a:gd name="T17" fmla="*/ 369 h 397"/>
                    <a:gd name="T18" fmla="*/ 114 w 199"/>
                    <a:gd name="T19" fmla="*/ 340 h 397"/>
                    <a:gd name="T20" fmla="*/ 57 w 199"/>
                    <a:gd name="T21" fmla="*/ 369 h 397"/>
                    <a:gd name="T22" fmla="*/ 0 w 199"/>
                    <a:gd name="T23" fmla="*/ 340 h 397"/>
                    <a:gd name="T24" fmla="*/ 57 w 199"/>
                    <a:gd name="T25" fmla="*/ 312 h 397"/>
                    <a:gd name="T26" fmla="*/ 57 w 199"/>
                    <a:gd name="T27" fmla="*/ 284 h 397"/>
                    <a:gd name="T28" fmla="*/ 0 w 199"/>
                    <a:gd name="T29" fmla="*/ 255 h 397"/>
                    <a:gd name="T30" fmla="*/ 29 w 199"/>
                    <a:gd name="T31" fmla="*/ 227 h 397"/>
                    <a:gd name="T32" fmla="*/ 57 w 199"/>
                    <a:gd name="T33" fmla="*/ 170 h 397"/>
                    <a:gd name="T34" fmla="*/ 57 w 199"/>
                    <a:gd name="T35" fmla="*/ 114 h 397"/>
                    <a:gd name="T36" fmla="*/ 0 w 199"/>
                    <a:gd name="T37" fmla="*/ 57 h 397"/>
                    <a:gd name="T38" fmla="*/ 57 w 199"/>
                    <a:gd name="T39" fmla="*/ 28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9" h="397">
                      <a:moveTo>
                        <a:pt x="57" y="28"/>
                      </a:moveTo>
                      <a:lnTo>
                        <a:pt x="114" y="0"/>
                      </a:lnTo>
                      <a:lnTo>
                        <a:pt x="142" y="28"/>
                      </a:lnTo>
                      <a:lnTo>
                        <a:pt x="142" y="114"/>
                      </a:lnTo>
                      <a:lnTo>
                        <a:pt x="142" y="255"/>
                      </a:lnTo>
                      <a:lnTo>
                        <a:pt x="199" y="312"/>
                      </a:lnTo>
                      <a:lnTo>
                        <a:pt x="170" y="397"/>
                      </a:lnTo>
                      <a:lnTo>
                        <a:pt x="142" y="397"/>
                      </a:lnTo>
                      <a:lnTo>
                        <a:pt x="114" y="369"/>
                      </a:lnTo>
                      <a:lnTo>
                        <a:pt x="114" y="340"/>
                      </a:lnTo>
                      <a:lnTo>
                        <a:pt x="57" y="369"/>
                      </a:lnTo>
                      <a:lnTo>
                        <a:pt x="0" y="340"/>
                      </a:lnTo>
                      <a:lnTo>
                        <a:pt x="57" y="312"/>
                      </a:lnTo>
                      <a:lnTo>
                        <a:pt x="57" y="284"/>
                      </a:lnTo>
                      <a:lnTo>
                        <a:pt x="0" y="255"/>
                      </a:lnTo>
                      <a:lnTo>
                        <a:pt x="29" y="227"/>
                      </a:lnTo>
                      <a:lnTo>
                        <a:pt x="57" y="170"/>
                      </a:lnTo>
                      <a:lnTo>
                        <a:pt x="57" y="114"/>
                      </a:lnTo>
                      <a:lnTo>
                        <a:pt x="0" y="57"/>
                      </a:lnTo>
                      <a:lnTo>
                        <a:pt x="57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8" name="Freeform 57"/>
                <p:cNvSpPr>
                  <a:spLocks/>
                </p:cNvSpPr>
                <p:nvPr/>
              </p:nvSpPr>
              <p:spPr bwMode="auto">
                <a:xfrm>
                  <a:off x="7750176" y="3495675"/>
                  <a:ext cx="450850" cy="1079500"/>
                </a:xfrm>
                <a:custGeom>
                  <a:avLst/>
                  <a:gdLst>
                    <a:gd name="T0" fmla="*/ 227 w 284"/>
                    <a:gd name="T1" fmla="*/ 198 h 680"/>
                    <a:gd name="T2" fmla="*/ 284 w 284"/>
                    <a:gd name="T3" fmla="*/ 170 h 680"/>
                    <a:gd name="T4" fmla="*/ 284 w 284"/>
                    <a:gd name="T5" fmla="*/ 142 h 680"/>
                    <a:gd name="T6" fmla="*/ 227 w 284"/>
                    <a:gd name="T7" fmla="*/ 113 h 680"/>
                    <a:gd name="T8" fmla="*/ 199 w 284"/>
                    <a:gd name="T9" fmla="*/ 85 h 680"/>
                    <a:gd name="T10" fmla="*/ 86 w 284"/>
                    <a:gd name="T11" fmla="*/ 0 h 680"/>
                    <a:gd name="T12" fmla="*/ 29 w 284"/>
                    <a:gd name="T13" fmla="*/ 142 h 680"/>
                    <a:gd name="T14" fmla="*/ 57 w 284"/>
                    <a:gd name="T15" fmla="*/ 142 h 680"/>
                    <a:gd name="T16" fmla="*/ 57 w 284"/>
                    <a:gd name="T17" fmla="*/ 227 h 680"/>
                    <a:gd name="T18" fmla="*/ 29 w 284"/>
                    <a:gd name="T19" fmla="*/ 283 h 680"/>
                    <a:gd name="T20" fmla="*/ 0 w 284"/>
                    <a:gd name="T21" fmla="*/ 312 h 680"/>
                    <a:gd name="T22" fmla="*/ 29 w 284"/>
                    <a:gd name="T23" fmla="*/ 397 h 680"/>
                    <a:gd name="T24" fmla="*/ 86 w 284"/>
                    <a:gd name="T25" fmla="*/ 453 h 680"/>
                    <a:gd name="T26" fmla="*/ 86 w 284"/>
                    <a:gd name="T27" fmla="*/ 567 h 680"/>
                    <a:gd name="T28" fmla="*/ 57 w 284"/>
                    <a:gd name="T29" fmla="*/ 595 h 680"/>
                    <a:gd name="T30" fmla="*/ 86 w 284"/>
                    <a:gd name="T31" fmla="*/ 652 h 680"/>
                    <a:gd name="T32" fmla="*/ 114 w 284"/>
                    <a:gd name="T33" fmla="*/ 680 h 680"/>
                    <a:gd name="T34" fmla="*/ 114 w 284"/>
                    <a:gd name="T35" fmla="*/ 624 h 680"/>
                    <a:gd name="T36" fmla="*/ 171 w 284"/>
                    <a:gd name="T37" fmla="*/ 624 h 680"/>
                    <a:gd name="T38" fmla="*/ 199 w 284"/>
                    <a:gd name="T39" fmla="*/ 595 h 680"/>
                    <a:gd name="T40" fmla="*/ 227 w 284"/>
                    <a:gd name="T41" fmla="*/ 453 h 680"/>
                    <a:gd name="T42" fmla="*/ 199 w 284"/>
                    <a:gd name="T43" fmla="*/ 425 h 680"/>
                    <a:gd name="T44" fmla="*/ 227 w 284"/>
                    <a:gd name="T45" fmla="*/ 368 h 680"/>
                    <a:gd name="T46" fmla="*/ 227 w 284"/>
                    <a:gd name="T47" fmla="*/ 340 h 680"/>
                    <a:gd name="T48" fmla="*/ 256 w 284"/>
                    <a:gd name="T49" fmla="*/ 312 h 680"/>
                    <a:gd name="T50" fmla="*/ 256 w 284"/>
                    <a:gd name="T51" fmla="*/ 255 h 680"/>
                    <a:gd name="T52" fmla="*/ 227 w 284"/>
                    <a:gd name="T53" fmla="*/ 227 h 680"/>
                    <a:gd name="T54" fmla="*/ 227 w 284"/>
                    <a:gd name="T55" fmla="*/ 198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84" h="680">
                      <a:moveTo>
                        <a:pt x="227" y="198"/>
                      </a:moveTo>
                      <a:lnTo>
                        <a:pt x="284" y="170"/>
                      </a:lnTo>
                      <a:lnTo>
                        <a:pt x="284" y="142"/>
                      </a:lnTo>
                      <a:lnTo>
                        <a:pt x="227" y="113"/>
                      </a:lnTo>
                      <a:lnTo>
                        <a:pt x="199" y="85"/>
                      </a:lnTo>
                      <a:lnTo>
                        <a:pt x="86" y="0"/>
                      </a:lnTo>
                      <a:lnTo>
                        <a:pt x="29" y="142"/>
                      </a:lnTo>
                      <a:lnTo>
                        <a:pt x="57" y="142"/>
                      </a:lnTo>
                      <a:lnTo>
                        <a:pt x="57" y="227"/>
                      </a:lnTo>
                      <a:lnTo>
                        <a:pt x="29" y="283"/>
                      </a:lnTo>
                      <a:lnTo>
                        <a:pt x="0" y="312"/>
                      </a:lnTo>
                      <a:lnTo>
                        <a:pt x="29" y="397"/>
                      </a:lnTo>
                      <a:lnTo>
                        <a:pt x="86" y="453"/>
                      </a:lnTo>
                      <a:lnTo>
                        <a:pt x="86" y="567"/>
                      </a:lnTo>
                      <a:lnTo>
                        <a:pt x="57" y="595"/>
                      </a:lnTo>
                      <a:lnTo>
                        <a:pt x="86" y="652"/>
                      </a:lnTo>
                      <a:lnTo>
                        <a:pt x="114" y="680"/>
                      </a:lnTo>
                      <a:lnTo>
                        <a:pt x="114" y="624"/>
                      </a:lnTo>
                      <a:lnTo>
                        <a:pt x="171" y="624"/>
                      </a:lnTo>
                      <a:lnTo>
                        <a:pt x="199" y="595"/>
                      </a:lnTo>
                      <a:lnTo>
                        <a:pt x="227" y="453"/>
                      </a:lnTo>
                      <a:lnTo>
                        <a:pt x="199" y="425"/>
                      </a:lnTo>
                      <a:lnTo>
                        <a:pt x="227" y="368"/>
                      </a:lnTo>
                      <a:lnTo>
                        <a:pt x="227" y="340"/>
                      </a:lnTo>
                      <a:lnTo>
                        <a:pt x="256" y="312"/>
                      </a:lnTo>
                      <a:lnTo>
                        <a:pt x="256" y="255"/>
                      </a:lnTo>
                      <a:lnTo>
                        <a:pt x="227" y="227"/>
                      </a:lnTo>
                      <a:lnTo>
                        <a:pt x="227" y="19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19" name="Freeform 58"/>
                <p:cNvSpPr>
                  <a:spLocks/>
                </p:cNvSpPr>
                <p:nvPr/>
              </p:nvSpPr>
              <p:spPr bwMode="auto">
                <a:xfrm>
                  <a:off x="7570788" y="4756150"/>
                  <a:ext cx="1079500" cy="1079500"/>
                </a:xfrm>
                <a:custGeom>
                  <a:avLst/>
                  <a:gdLst>
                    <a:gd name="T0" fmla="*/ 482 w 680"/>
                    <a:gd name="T1" fmla="*/ 680 h 680"/>
                    <a:gd name="T2" fmla="*/ 454 w 680"/>
                    <a:gd name="T3" fmla="*/ 652 h 680"/>
                    <a:gd name="T4" fmla="*/ 482 w 680"/>
                    <a:gd name="T5" fmla="*/ 623 h 680"/>
                    <a:gd name="T6" fmla="*/ 454 w 680"/>
                    <a:gd name="T7" fmla="*/ 567 h 680"/>
                    <a:gd name="T8" fmla="*/ 482 w 680"/>
                    <a:gd name="T9" fmla="*/ 567 h 680"/>
                    <a:gd name="T10" fmla="*/ 454 w 680"/>
                    <a:gd name="T11" fmla="*/ 482 h 680"/>
                    <a:gd name="T12" fmla="*/ 425 w 680"/>
                    <a:gd name="T13" fmla="*/ 482 h 680"/>
                    <a:gd name="T14" fmla="*/ 425 w 680"/>
                    <a:gd name="T15" fmla="*/ 425 h 680"/>
                    <a:gd name="T16" fmla="*/ 369 w 680"/>
                    <a:gd name="T17" fmla="*/ 425 h 680"/>
                    <a:gd name="T18" fmla="*/ 340 w 680"/>
                    <a:gd name="T19" fmla="*/ 311 h 680"/>
                    <a:gd name="T20" fmla="*/ 312 w 680"/>
                    <a:gd name="T21" fmla="*/ 283 h 680"/>
                    <a:gd name="T22" fmla="*/ 312 w 680"/>
                    <a:gd name="T23" fmla="*/ 255 h 680"/>
                    <a:gd name="T24" fmla="*/ 284 w 680"/>
                    <a:gd name="T25" fmla="*/ 198 h 680"/>
                    <a:gd name="T26" fmla="*/ 170 w 680"/>
                    <a:gd name="T27" fmla="*/ 198 h 680"/>
                    <a:gd name="T28" fmla="*/ 142 w 680"/>
                    <a:gd name="T29" fmla="*/ 226 h 680"/>
                    <a:gd name="T30" fmla="*/ 85 w 680"/>
                    <a:gd name="T31" fmla="*/ 198 h 680"/>
                    <a:gd name="T32" fmla="*/ 57 w 680"/>
                    <a:gd name="T33" fmla="*/ 226 h 680"/>
                    <a:gd name="T34" fmla="*/ 0 w 680"/>
                    <a:gd name="T35" fmla="*/ 198 h 680"/>
                    <a:gd name="T36" fmla="*/ 57 w 680"/>
                    <a:gd name="T37" fmla="*/ 198 h 680"/>
                    <a:gd name="T38" fmla="*/ 85 w 680"/>
                    <a:gd name="T39" fmla="*/ 113 h 680"/>
                    <a:gd name="T40" fmla="*/ 113 w 680"/>
                    <a:gd name="T41" fmla="*/ 113 h 680"/>
                    <a:gd name="T42" fmla="*/ 199 w 680"/>
                    <a:gd name="T43" fmla="*/ 113 h 680"/>
                    <a:gd name="T44" fmla="*/ 227 w 680"/>
                    <a:gd name="T45" fmla="*/ 56 h 680"/>
                    <a:gd name="T46" fmla="*/ 227 w 680"/>
                    <a:gd name="T47" fmla="*/ 28 h 680"/>
                    <a:gd name="T48" fmla="*/ 255 w 680"/>
                    <a:gd name="T49" fmla="*/ 0 h 680"/>
                    <a:gd name="T50" fmla="*/ 340 w 680"/>
                    <a:gd name="T51" fmla="*/ 0 h 680"/>
                    <a:gd name="T52" fmla="*/ 369 w 680"/>
                    <a:gd name="T53" fmla="*/ 28 h 680"/>
                    <a:gd name="T54" fmla="*/ 397 w 680"/>
                    <a:gd name="T55" fmla="*/ 28 h 680"/>
                    <a:gd name="T56" fmla="*/ 425 w 680"/>
                    <a:gd name="T57" fmla="*/ 85 h 680"/>
                    <a:gd name="T58" fmla="*/ 369 w 680"/>
                    <a:gd name="T59" fmla="*/ 85 h 680"/>
                    <a:gd name="T60" fmla="*/ 340 w 680"/>
                    <a:gd name="T61" fmla="*/ 113 h 680"/>
                    <a:gd name="T62" fmla="*/ 454 w 680"/>
                    <a:gd name="T63" fmla="*/ 255 h 680"/>
                    <a:gd name="T64" fmla="*/ 482 w 680"/>
                    <a:gd name="T65" fmla="*/ 255 h 680"/>
                    <a:gd name="T66" fmla="*/ 482 w 680"/>
                    <a:gd name="T67" fmla="*/ 226 h 680"/>
                    <a:gd name="T68" fmla="*/ 567 w 680"/>
                    <a:gd name="T69" fmla="*/ 226 h 680"/>
                    <a:gd name="T70" fmla="*/ 680 w 680"/>
                    <a:gd name="T71" fmla="*/ 226 h 680"/>
                    <a:gd name="T72" fmla="*/ 652 w 680"/>
                    <a:gd name="T73" fmla="*/ 311 h 680"/>
                    <a:gd name="T74" fmla="*/ 624 w 680"/>
                    <a:gd name="T75" fmla="*/ 368 h 680"/>
                    <a:gd name="T76" fmla="*/ 652 w 680"/>
                    <a:gd name="T77" fmla="*/ 397 h 680"/>
                    <a:gd name="T78" fmla="*/ 624 w 680"/>
                    <a:gd name="T79" fmla="*/ 453 h 680"/>
                    <a:gd name="T80" fmla="*/ 652 w 680"/>
                    <a:gd name="T81" fmla="*/ 510 h 680"/>
                    <a:gd name="T82" fmla="*/ 595 w 680"/>
                    <a:gd name="T83" fmla="*/ 510 h 680"/>
                    <a:gd name="T84" fmla="*/ 595 w 680"/>
                    <a:gd name="T85" fmla="*/ 652 h 680"/>
                    <a:gd name="T86" fmla="*/ 567 w 680"/>
                    <a:gd name="T87" fmla="*/ 680 h 680"/>
                    <a:gd name="T88" fmla="*/ 539 w 680"/>
                    <a:gd name="T89" fmla="*/ 652 h 680"/>
                    <a:gd name="T90" fmla="*/ 482 w 680"/>
                    <a:gd name="T91" fmla="*/ 68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80" h="680">
                      <a:moveTo>
                        <a:pt x="482" y="680"/>
                      </a:moveTo>
                      <a:lnTo>
                        <a:pt x="454" y="652"/>
                      </a:lnTo>
                      <a:lnTo>
                        <a:pt x="482" y="623"/>
                      </a:lnTo>
                      <a:lnTo>
                        <a:pt x="454" y="567"/>
                      </a:lnTo>
                      <a:lnTo>
                        <a:pt x="482" y="567"/>
                      </a:lnTo>
                      <a:lnTo>
                        <a:pt x="454" y="482"/>
                      </a:lnTo>
                      <a:lnTo>
                        <a:pt x="425" y="482"/>
                      </a:lnTo>
                      <a:lnTo>
                        <a:pt x="425" y="425"/>
                      </a:lnTo>
                      <a:lnTo>
                        <a:pt x="369" y="425"/>
                      </a:lnTo>
                      <a:lnTo>
                        <a:pt x="340" y="311"/>
                      </a:lnTo>
                      <a:lnTo>
                        <a:pt x="312" y="283"/>
                      </a:lnTo>
                      <a:lnTo>
                        <a:pt x="312" y="255"/>
                      </a:lnTo>
                      <a:lnTo>
                        <a:pt x="284" y="198"/>
                      </a:lnTo>
                      <a:lnTo>
                        <a:pt x="170" y="198"/>
                      </a:lnTo>
                      <a:lnTo>
                        <a:pt x="142" y="226"/>
                      </a:lnTo>
                      <a:lnTo>
                        <a:pt x="85" y="198"/>
                      </a:lnTo>
                      <a:lnTo>
                        <a:pt x="57" y="226"/>
                      </a:lnTo>
                      <a:lnTo>
                        <a:pt x="0" y="198"/>
                      </a:lnTo>
                      <a:lnTo>
                        <a:pt x="57" y="198"/>
                      </a:lnTo>
                      <a:lnTo>
                        <a:pt x="85" y="113"/>
                      </a:lnTo>
                      <a:lnTo>
                        <a:pt x="113" y="113"/>
                      </a:lnTo>
                      <a:lnTo>
                        <a:pt x="199" y="113"/>
                      </a:lnTo>
                      <a:lnTo>
                        <a:pt x="227" y="56"/>
                      </a:lnTo>
                      <a:lnTo>
                        <a:pt x="227" y="28"/>
                      </a:lnTo>
                      <a:lnTo>
                        <a:pt x="255" y="0"/>
                      </a:lnTo>
                      <a:lnTo>
                        <a:pt x="340" y="0"/>
                      </a:lnTo>
                      <a:lnTo>
                        <a:pt x="369" y="28"/>
                      </a:lnTo>
                      <a:lnTo>
                        <a:pt x="397" y="28"/>
                      </a:lnTo>
                      <a:lnTo>
                        <a:pt x="425" y="85"/>
                      </a:lnTo>
                      <a:lnTo>
                        <a:pt x="369" y="85"/>
                      </a:lnTo>
                      <a:lnTo>
                        <a:pt x="340" y="113"/>
                      </a:lnTo>
                      <a:lnTo>
                        <a:pt x="454" y="255"/>
                      </a:lnTo>
                      <a:lnTo>
                        <a:pt x="482" y="255"/>
                      </a:lnTo>
                      <a:lnTo>
                        <a:pt x="482" y="226"/>
                      </a:lnTo>
                      <a:lnTo>
                        <a:pt x="567" y="226"/>
                      </a:lnTo>
                      <a:lnTo>
                        <a:pt x="680" y="226"/>
                      </a:lnTo>
                      <a:lnTo>
                        <a:pt x="652" y="311"/>
                      </a:lnTo>
                      <a:lnTo>
                        <a:pt x="624" y="368"/>
                      </a:lnTo>
                      <a:lnTo>
                        <a:pt x="652" y="397"/>
                      </a:lnTo>
                      <a:lnTo>
                        <a:pt x="624" y="453"/>
                      </a:lnTo>
                      <a:lnTo>
                        <a:pt x="652" y="510"/>
                      </a:lnTo>
                      <a:lnTo>
                        <a:pt x="595" y="510"/>
                      </a:lnTo>
                      <a:lnTo>
                        <a:pt x="595" y="652"/>
                      </a:lnTo>
                      <a:lnTo>
                        <a:pt x="567" y="680"/>
                      </a:lnTo>
                      <a:lnTo>
                        <a:pt x="539" y="652"/>
                      </a:lnTo>
                      <a:lnTo>
                        <a:pt x="482" y="68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0" name="Freeform 59"/>
                <p:cNvSpPr>
                  <a:spLocks/>
                </p:cNvSpPr>
                <p:nvPr/>
              </p:nvSpPr>
              <p:spPr bwMode="auto">
                <a:xfrm>
                  <a:off x="5635626" y="6465888"/>
                  <a:ext cx="2925763" cy="1935163"/>
                </a:xfrm>
                <a:custGeom>
                  <a:avLst/>
                  <a:gdLst>
                    <a:gd name="T0" fmla="*/ 170 w 1843"/>
                    <a:gd name="T1" fmla="*/ 1162 h 1219"/>
                    <a:gd name="T2" fmla="*/ 170 w 1843"/>
                    <a:gd name="T3" fmla="*/ 1077 h 1219"/>
                    <a:gd name="T4" fmla="*/ 142 w 1843"/>
                    <a:gd name="T5" fmla="*/ 992 h 1219"/>
                    <a:gd name="T6" fmla="*/ 142 w 1843"/>
                    <a:gd name="T7" fmla="*/ 879 h 1219"/>
                    <a:gd name="T8" fmla="*/ 85 w 1843"/>
                    <a:gd name="T9" fmla="*/ 879 h 1219"/>
                    <a:gd name="T10" fmla="*/ 142 w 1843"/>
                    <a:gd name="T11" fmla="*/ 737 h 1219"/>
                    <a:gd name="T12" fmla="*/ 85 w 1843"/>
                    <a:gd name="T13" fmla="*/ 709 h 1219"/>
                    <a:gd name="T14" fmla="*/ 57 w 1843"/>
                    <a:gd name="T15" fmla="*/ 652 h 1219"/>
                    <a:gd name="T16" fmla="*/ 0 w 1843"/>
                    <a:gd name="T17" fmla="*/ 624 h 1219"/>
                    <a:gd name="T18" fmla="*/ 0 w 1843"/>
                    <a:gd name="T19" fmla="*/ 510 h 1219"/>
                    <a:gd name="T20" fmla="*/ 0 w 1843"/>
                    <a:gd name="T21" fmla="*/ 482 h 1219"/>
                    <a:gd name="T22" fmla="*/ 85 w 1843"/>
                    <a:gd name="T23" fmla="*/ 425 h 1219"/>
                    <a:gd name="T24" fmla="*/ 142 w 1843"/>
                    <a:gd name="T25" fmla="*/ 454 h 1219"/>
                    <a:gd name="T26" fmla="*/ 255 w 1843"/>
                    <a:gd name="T27" fmla="*/ 425 h 1219"/>
                    <a:gd name="T28" fmla="*/ 397 w 1843"/>
                    <a:gd name="T29" fmla="*/ 397 h 1219"/>
                    <a:gd name="T30" fmla="*/ 454 w 1843"/>
                    <a:gd name="T31" fmla="*/ 425 h 1219"/>
                    <a:gd name="T32" fmla="*/ 539 w 1843"/>
                    <a:gd name="T33" fmla="*/ 340 h 1219"/>
                    <a:gd name="T34" fmla="*/ 510 w 1843"/>
                    <a:gd name="T35" fmla="*/ 255 h 1219"/>
                    <a:gd name="T36" fmla="*/ 510 w 1843"/>
                    <a:gd name="T37" fmla="*/ 142 h 1219"/>
                    <a:gd name="T38" fmla="*/ 567 w 1843"/>
                    <a:gd name="T39" fmla="*/ 85 h 1219"/>
                    <a:gd name="T40" fmla="*/ 1021 w 1843"/>
                    <a:gd name="T41" fmla="*/ 57 h 1219"/>
                    <a:gd name="T42" fmla="*/ 1049 w 1843"/>
                    <a:gd name="T43" fmla="*/ 113 h 1219"/>
                    <a:gd name="T44" fmla="*/ 1219 w 1843"/>
                    <a:gd name="T45" fmla="*/ 170 h 1219"/>
                    <a:gd name="T46" fmla="*/ 1361 w 1843"/>
                    <a:gd name="T47" fmla="*/ 227 h 1219"/>
                    <a:gd name="T48" fmla="*/ 1389 w 1843"/>
                    <a:gd name="T49" fmla="*/ 255 h 1219"/>
                    <a:gd name="T50" fmla="*/ 1531 w 1843"/>
                    <a:gd name="T51" fmla="*/ 312 h 1219"/>
                    <a:gd name="T52" fmla="*/ 1531 w 1843"/>
                    <a:gd name="T53" fmla="*/ 397 h 1219"/>
                    <a:gd name="T54" fmla="*/ 1644 w 1843"/>
                    <a:gd name="T55" fmla="*/ 454 h 1219"/>
                    <a:gd name="T56" fmla="*/ 1588 w 1843"/>
                    <a:gd name="T57" fmla="*/ 539 h 1219"/>
                    <a:gd name="T58" fmla="*/ 1701 w 1843"/>
                    <a:gd name="T59" fmla="*/ 680 h 1219"/>
                    <a:gd name="T60" fmla="*/ 1758 w 1843"/>
                    <a:gd name="T61" fmla="*/ 709 h 1219"/>
                    <a:gd name="T62" fmla="*/ 1814 w 1843"/>
                    <a:gd name="T63" fmla="*/ 794 h 1219"/>
                    <a:gd name="T64" fmla="*/ 1758 w 1843"/>
                    <a:gd name="T65" fmla="*/ 822 h 1219"/>
                    <a:gd name="T66" fmla="*/ 1729 w 1843"/>
                    <a:gd name="T67" fmla="*/ 964 h 1219"/>
                    <a:gd name="T68" fmla="*/ 1701 w 1843"/>
                    <a:gd name="T69" fmla="*/ 1106 h 1219"/>
                    <a:gd name="T70" fmla="*/ 1644 w 1843"/>
                    <a:gd name="T71" fmla="*/ 1191 h 1219"/>
                    <a:gd name="T72" fmla="*/ 1503 w 1843"/>
                    <a:gd name="T73" fmla="*/ 1191 h 1219"/>
                    <a:gd name="T74" fmla="*/ 1389 w 1843"/>
                    <a:gd name="T75" fmla="*/ 1134 h 1219"/>
                    <a:gd name="T76" fmla="*/ 1276 w 1843"/>
                    <a:gd name="T77" fmla="*/ 1106 h 1219"/>
                    <a:gd name="T78" fmla="*/ 1219 w 1843"/>
                    <a:gd name="T79" fmla="*/ 1049 h 1219"/>
                    <a:gd name="T80" fmla="*/ 1162 w 1843"/>
                    <a:gd name="T81" fmla="*/ 1021 h 1219"/>
                    <a:gd name="T82" fmla="*/ 1106 w 1843"/>
                    <a:gd name="T83" fmla="*/ 992 h 1219"/>
                    <a:gd name="T84" fmla="*/ 1077 w 1843"/>
                    <a:gd name="T85" fmla="*/ 907 h 1219"/>
                    <a:gd name="T86" fmla="*/ 992 w 1843"/>
                    <a:gd name="T87" fmla="*/ 935 h 1219"/>
                    <a:gd name="T88" fmla="*/ 936 w 1843"/>
                    <a:gd name="T89" fmla="*/ 935 h 1219"/>
                    <a:gd name="T90" fmla="*/ 879 w 1843"/>
                    <a:gd name="T91" fmla="*/ 935 h 1219"/>
                    <a:gd name="T92" fmla="*/ 879 w 1843"/>
                    <a:gd name="T93" fmla="*/ 850 h 1219"/>
                    <a:gd name="T94" fmla="*/ 794 w 1843"/>
                    <a:gd name="T95" fmla="*/ 850 h 1219"/>
                    <a:gd name="T96" fmla="*/ 737 w 1843"/>
                    <a:gd name="T97" fmla="*/ 964 h 1219"/>
                    <a:gd name="T98" fmla="*/ 709 w 1843"/>
                    <a:gd name="T99" fmla="*/ 1021 h 1219"/>
                    <a:gd name="T100" fmla="*/ 709 w 1843"/>
                    <a:gd name="T101" fmla="*/ 1191 h 1219"/>
                    <a:gd name="T102" fmla="*/ 624 w 1843"/>
                    <a:gd name="T103" fmla="*/ 1162 h 1219"/>
                    <a:gd name="T104" fmla="*/ 539 w 1843"/>
                    <a:gd name="T105" fmla="*/ 1162 h 1219"/>
                    <a:gd name="T106" fmla="*/ 454 w 1843"/>
                    <a:gd name="T107" fmla="*/ 1191 h 1219"/>
                    <a:gd name="T108" fmla="*/ 425 w 1843"/>
                    <a:gd name="T109" fmla="*/ 1134 h 1219"/>
                    <a:gd name="T110" fmla="*/ 340 w 1843"/>
                    <a:gd name="T111" fmla="*/ 1134 h 1219"/>
                    <a:gd name="T112" fmla="*/ 284 w 1843"/>
                    <a:gd name="T113" fmla="*/ 1191 h 1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843" h="1219">
                      <a:moveTo>
                        <a:pt x="227" y="1191"/>
                      </a:moveTo>
                      <a:lnTo>
                        <a:pt x="170" y="1162"/>
                      </a:lnTo>
                      <a:lnTo>
                        <a:pt x="199" y="1106"/>
                      </a:lnTo>
                      <a:lnTo>
                        <a:pt x="170" y="1077"/>
                      </a:lnTo>
                      <a:lnTo>
                        <a:pt x="170" y="1021"/>
                      </a:lnTo>
                      <a:lnTo>
                        <a:pt x="142" y="992"/>
                      </a:lnTo>
                      <a:lnTo>
                        <a:pt x="170" y="879"/>
                      </a:lnTo>
                      <a:lnTo>
                        <a:pt x="142" y="879"/>
                      </a:lnTo>
                      <a:lnTo>
                        <a:pt x="113" y="907"/>
                      </a:lnTo>
                      <a:lnTo>
                        <a:pt x="85" y="879"/>
                      </a:lnTo>
                      <a:lnTo>
                        <a:pt x="113" y="794"/>
                      </a:lnTo>
                      <a:lnTo>
                        <a:pt x="142" y="737"/>
                      </a:lnTo>
                      <a:lnTo>
                        <a:pt x="85" y="737"/>
                      </a:lnTo>
                      <a:lnTo>
                        <a:pt x="85" y="709"/>
                      </a:lnTo>
                      <a:lnTo>
                        <a:pt x="28" y="709"/>
                      </a:lnTo>
                      <a:lnTo>
                        <a:pt x="57" y="652"/>
                      </a:lnTo>
                      <a:lnTo>
                        <a:pt x="28" y="652"/>
                      </a:lnTo>
                      <a:lnTo>
                        <a:pt x="0" y="624"/>
                      </a:lnTo>
                      <a:lnTo>
                        <a:pt x="28" y="595"/>
                      </a:lnTo>
                      <a:lnTo>
                        <a:pt x="0" y="510"/>
                      </a:lnTo>
                      <a:lnTo>
                        <a:pt x="28" y="482"/>
                      </a:lnTo>
                      <a:lnTo>
                        <a:pt x="0" y="482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113" y="454"/>
                      </a:lnTo>
                      <a:lnTo>
                        <a:pt x="142" y="454"/>
                      </a:lnTo>
                      <a:lnTo>
                        <a:pt x="227" y="482"/>
                      </a:lnTo>
                      <a:lnTo>
                        <a:pt x="255" y="425"/>
                      </a:lnTo>
                      <a:lnTo>
                        <a:pt x="312" y="454"/>
                      </a:lnTo>
                      <a:lnTo>
                        <a:pt x="397" y="397"/>
                      </a:lnTo>
                      <a:lnTo>
                        <a:pt x="425" y="397"/>
                      </a:lnTo>
                      <a:lnTo>
                        <a:pt x="454" y="425"/>
                      </a:lnTo>
                      <a:lnTo>
                        <a:pt x="567" y="425"/>
                      </a:lnTo>
                      <a:lnTo>
                        <a:pt x="539" y="340"/>
                      </a:lnTo>
                      <a:lnTo>
                        <a:pt x="482" y="312"/>
                      </a:lnTo>
                      <a:lnTo>
                        <a:pt x="510" y="255"/>
                      </a:lnTo>
                      <a:lnTo>
                        <a:pt x="482" y="227"/>
                      </a:lnTo>
                      <a:lnTo>
                        <a:pt x="510" y="142"/>
                      </a:lnTo>
                      <a:lnTo>
                        <a:pt x="482" y="113"/>
                      </a:lnTo>
                      <a:lnTo>
                        <a:pt x="567" y="85"/>
                      </a:lnTo>
                      <a:lnTo>
                        <a:pt x="936" y="0"/>
                      </a:lnTo>
                      <a:lnTo>
                        <a:pt x="1021" y="57"/>
                      </a:lnTo>
                      <a:lnTo>
                        <a:pt x="1049" y="85"/>
                      </a:lnTo>
                      <a:lnTo>
                        <a:pt x="1049" y="113"/>
                      </a:lnTo>
                      <a:lnTo>
                        <a:pt x="1134" y="170"/>
                      </a:lnTo>
                      <a:lnTo>
                        <a:pt x="1219" y="170"/>
                      </a:lnTo>
                      <a:lnTo>
                        <a:pt x="1276" y="227"/>
                      </a:lnTo>
                      <a:lnTo>
                        <a:pt x="1361" y="227"/>
                      </a:lnTo>
                      <a:lnTo>
                        <a:pt x="1361" y="255"/>
                      </a:lnTo>
                      <a:lnTo>
                        <a:pt x="1389" y="255"/>
                      </a:lnTo>
                      <a:lnTo>
                        <a:pt x="1474" y="312"/>
                      </a:lnTo>
                      <a:lnTo>
                        <a:pt x="1531" y="312"/>
                      </a:lnTo>
                      <a:lnTo>
                        <a:pt x="1503" y="368"/>
                      </a:lnTo>
                      <a:lnTo>
                        <a:pt x="1531" y="397"/>
                      </a:lnTo>
                      <a:lnTo>
                        <a:pt x="1531" y="454"/>
                      </a:lnTo>
                      <a:lnTo>
                        <a:pt x="1644" y="454"/>
                      </a:lnTo>
                      <a:lnTo>
                        <a:pt x="1701" y="482"/>
                      </a:lnTo>
                      <a:lnTo>
                        <a:pt x="1588" y="539"/>
                      </a:lnTo>
                      <a:lnTo>
                        <a:pt x="1559" y="595"/>
                      </a:lnTo>
                      <a:lnTo>
                        <a:pt x="1701" y="680"/>
                      </a:lnTo>
                      <a:lnTo>
                        <a:pt x="1729" y="680"/>
                      </a:lnTo>
                      <a:lnTo>
                        <a:pt x="1758" y="709"/>
                      </a:lnTo>
                      <a:lnTo>
                        <a:pt x="1843" y="737"/>
                      </a:lnTo>
                      <a:lnTo>
                        <a:pt x="1814" y="794"/>
                      </a:lnTo>
                      <a:lnTo>
                        <a:pt x="1786" y="794"/>
                      </a:lnTo>
                      <a:lnTo>
                        <a:pt x="1758" y="822"/>
                      </a:lnTo>
                      <a:lnTo>
                        <a:pt x="1814" y="935"/>
                      </a:lnTo>
                      <a:lnTo>
                        <a:pt x="1729" y="964"/>
                      </a:lnTo>
                      <a:lnTo>
                        <a:pt x="1729" y="1077"/>
                      </a:lnTo>
                      <a:lnTo>
                        <a:pt x="1701" y="1106"/>
                      </a:lnTo>
                      <a:lnTo>
                        <a:pt x="1701" y="1134"/>
                      </a:lnTo>
                      <a:lnTo>
                        <a:pt x="1644" y="1191"/>
                      </a:lnTo>
                      <a:lnTo>
                        <a:pt x="1588" y="1219"/>
                      </a:lnTo>
                      <a:lnTo>
                        <a:pt x="1503" y="1191"/>
                      </a:lnTo>
                      <a:lnTo>
                        <a:pt x="1503" y="1162"/>
                      </a:lnTo>
                      <a:lnTo>
                        <a:pt x="1389" y="1134"/>
                      </a:lnTo>
                      <a:lnTo>
                        <a:pt x="1361" y="1106"/>
                      </a:lnTo>
                      <a:lnTo>
                        <a:pt x="1276" y="1106"/>
                      </a:lnTo>
                      <a:lnTo>
                        <a:pt x="1219" y="1077"/>
                      </a:lnTo>
                      <a:lnTo>
                        <a:pt x="1219" y="1049"/>
                      </a:lnTo>
                      <a:lnTo>
                        <a:pt x="1162" y="1049"/>
                      </a:lnTo>
                      <a:lnTo>
                        <a:pt x="1162" y="1021"/>
                      </a:lnTo>
                      <a:lnTo>
                        <a:pt x="1134" y="964"/>
                      </a:lnTo>
                      <a:lnTo>
                        <a:pt x="1106" y="992"/>
                      </a:lnTo>
                      <a:lnTo>
                        <a:pt x="1077" y="964"/>
                      </a:lnTo>
                      <a:lnTo>
                        <a:pt x="1077" y="907"/>
                      </a:lnTo>
                      <a:lnTo>
                        <a:pt x="1021" y="907"/>
                      </a:lnTo>
                      <a:lnTo>
                        <a:pt x="992" y="935"/>
                      </a:lnTo>
                      <a:lnTo>
                        <a:pt x="964" y="907"/>
                      </a:lnTo>
                      <a:lnTo>
                        <a:pt x="936" y="935"/>
                      </a:lnTo>
                      <a:lnTo>
                        <a:pt x="879" y="907"/>
                      </a:lnTo>
                      <a:lnTo>
                        <a:pt x="879" y="935"/>
                      </a:lnTo>
                      <a:lnTo>
                        <a:pt x="851" y="935"/>
                      </a:lnTo>
                      <a:lnTo>
                        <a:pt x="879" y="850"/>
                      </a:lnTo>
                      <a:lnTo>
                        <a:pt x="794" y="822"/>
                      </a:lnTo>
                      <a:lnTo>
                        <a:pt x="794" y="850"/>
                      </a:lnTo>
                      <a:lnTo>
                        <a:pt x="737" y="907"/>
                      </a:lnTo>
                      <a:lnTo>
                        <a:pt x="737" y="964"/>
                      </a:lnTo>
                      <a:lnTo>
                        <a:pt x="765" y="992"/>
                      </a:lnTo>
                      <a:lnTo>
                        <a:pt x="709" y="1021"/>
                      </a:lnTo>
                      <a:lnTo>
                        <a:pt x="680" y="1134"/>
                      </a:lnTo>
                      <a:lnTo>
                        <a:pt x="709" y="1191"/>
                      </a:lnTo>
                      <a:lnTo>
                        <a:pt x="624" y="1191"/>
                      </a:lnTo>
                      <a:lnTo>
                        <a:pt x="624" y="1162"/>
                      </a:lnTo>
                      <a:lnTo>
                        <a:pt x="567" y="1191"/>
                      </a:lnTo>
                      <a:lnTo>
                        <a:pt x="539" y="1162"/>
                      </a:lnTo>
                      <a:lnTo>
                        <a:pt x="510" y="1162"/>
                      </a:lnTo>
                      <a:lnTo>
                        <a:pt x="454" y="1191"/>
                      </a:lnTo>
                      <a:lnTo>
                        <a:pt x="425" y="1162"/>
                      </a:lnTo>
                      <a:lnTo>
                        <a:pt x="425" y="1134"/>
                      </a:lnTo>
                      <a:lnTo>
                        <a:pt x="369" y="1162"/>
                      </a:lnTo>
                      <a:lnTo>
                        <a:pt x="340" y="1134"/>
                      </a:lnTo>
                      <a:lnTo>
                        <a:pt x="284" y="1134"/>
                      </a:lnTo>
                      <a:lnTo>
                        <a:pt x="284" y="1191"/>
                      </a:lnTo>
                      <a:lnTo>
                        <a:pt x="227" y="119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1" name="Freeform 60"/>
                <p:cNvSpPr>
                  <a:spLocks/>
                </p:cNvSpPr>
                <p:nvPr/>
              </p:nvSpPr>
              <p:spPr bwMode="auto">
                <a:xfrm>
                  <a:off x="1855788" y="3900488"/>
                  <a:ext cx="134938" cy="134938"/>
                </a:xfrm>
                <a:custGeom>
                  <a:avLst/>
                  <a:gdLst>
                    <a:gd name="T0" fmla="*/ 56 w 85"/>
                    <a:gd name="T1" fmla="*/ 0 h 85"/>
                    <a:gd name="T2" fmla="*/ 28 w 85"/>
                    <a:gd name="T3" fmla="*/ 28 h 85"/>
                    <a:gd name="T4" fmla="*/ 0 w 85"/>
                    <a:gd name="T5" fmla="*/ 57 h 85"/>
                    <a:gd name="T6" fmla="*/ 56 w 85"/>
                    <a:gd name="T7" fmla="*/ 85 h 85"/>
                    <a:gd name="T8" fmla="*/ 85 w 85"/>
                    <a:gd name="T9" fmla="*/ 28 h 85"/>
                    <a:gd name="T10" fmla="*/ 56 w 85"/>
                    <a:gd name="T11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85">
                      <a:moveTo>
                        <a:pt x="56" y="0"/>
                      </a:moveTo>
                      <a:lnTo>
                        <a:pt x="28" y="28"/>
                      </a:lnTo>
                      <a:lnTo>
                        <a:pt x="0" y="57"/>
                      </a:lnTo>
                      <a:lnTo>
                        <a:pt x="56" y="85"/>
                      </a:lnTo>
                      <a:lnTo>
                        <a:pt x="85" y="28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2" name="Freeform 61"/>
                <p:cNvSpPr>
                  <a:spLocks/>
                </p:cNvSpPr>
                <p:nvPr/>
              </p:nvSpPr>
              <p:spPr bwMode="auto">
                <a:xfrm>
                  <a:off x="1855788" y="3270250"/>
                  <a:ext cx="1979613" cy="1709738"/>
                </a:xfrm>
                <a:custGeom>
                  <a:avLst/>
                  <a:gdLst>
                    <a:gd name="T0" fmla="*/ 1162 w 1247"/>
                    <a:gd name="T1" fmla="*/ 964 h 1077"/>
                    <a:gd name="T2" fmla="*/ 1190 w 1247"/>
                    <a:gd name="T3" fmla="*/ 879 h 1077"/>
                    <a:gd name="T4" fmla="*/ 1247 w 1247"/>
                    <a:gd name="T5" fmla="*/ 822 h 1077"/>
                    <a:gd name="T6" fmla="*/ 1219 w 1247"/>
                    <a:gd name="T7" fmla="*/ 737 h 1077"/>
                    <a:gd name="T8" fmla="*/ 1247 w 1247"/>
                    <a:gd name="T9" fmla="*/ 624 h 1077"/>
                    <a:gd name="T10" fmla="*/ 1134 w 1247"/>
                    <a:gd name="T11" fmla="*/ 539 h 1077"/>
                    <a:gd name="T12" fmla="*/ 992 w 1247"/>
                    <a:gd name="T13" fmla="*/ 567 h 1077"/>
                    <a:gd name="T14" fmla="*/ 992 w 1247"/>
                    <a:gd name="T15" fmla="*/ 510 h 1077"/>
                    <a:gd name="T16" fmla="*/ 964 w 1247"/>
                    <a:gd name="T17" fmla="*/ 397 h 1077"/>
                    <a:gd name="T18" fmla="*/ 850 w 1247"/>
                    <a:gd name="T19" fmla="*/ 312 h 1077"/>
                    <a:gd name="T20" fmla="*/ 822 w 1247"/>
                    <a:gd name="T21" fmla="*/ 170 h 1077"/>
                    <a:gd name="T22" fmla="*/ 793 w 1247"/>
                    <a:gd name="T23" fmla="*/ 57 h 1077"/>
                    <a:gd name="T24" fmla="*/ 708 w 1247"/>
                    <a:gd name="T25" fmla="*/ 85 h 1077"/>
                    <a:gd name="T26" fmla="*/ 567 w 1247"/>
                    <a:gd name="T27" fmla="*/ 114 h 1077"/>
                    <a:gd name="T28" fmla="*/ 595 w 1247"/>
                    <a:gd name="T29" fmla="*/ 199 h 1077"/>
                    <a:gd name="T30" fmla="*/ 425 w 1247"/>
                    <a:gd name="T31" fmla="*/ 340 h 1077"/>
                    <a:gd name="T32" fmla="*/ 340 w 1247"/>
                    <a:gd name="T33" fmla="*/ 369 h 1077"/>
                    <a:gd name="T34" fmla="*/ 255 w 1247"/>
                    <a:gd name="T35" fmla="*/ 369 h 1077"/>
                    <a:gd name="T36" fmla="*/ 255 w 1247"/>
                    <a:gd name="T37" fmla="*/ 425 h 1077"/>
                    <a:gd name="T38" fmla="*/ 283 w 1247"/>
                    <a:gd name="T39" fmla="*/ 482 h 1077"/>
                    <a:gd name="T40" fmla="*/ 340 w 1247"/>
                    <a:gd name="T41" fmla="*/ 454 h 1077"/>
                    <a:gd name="T42" fmla="*/ 482 w 1247"/>
                    <a:gd name="T43" fmla="*/ 482 h 1077"/>
                    <a:gd name="T44" fmla="*/ 397 w 1247"/>
                    <a:gd name="T45" fmla="*/ 510 h 1077"/>
                    <a:gd name="T46" fmla="*/ 425 w 1247"/>
                    <a:gd name="T47" fmla="*/ 539 h 1077"/>
                    <a:gd name="T48" fmla="*/ 510 w 1247"/>
                    <a:gd name="T49" fmla="*/ 567 h 1077"/>
                    <a:gd name="T50" fmla="*/ 623 w 1247"/>
                    <a:gd name="T51" fmla="*/ 510 h 1077"/>
                    <a:gd name="T52" fmla="*/ 623 w 1247"/>
                    <a:gd name="T53" fmla="*/ 539 h 1077"/>
                    <a:gd name="T54" fmla="*/ 567 w 1247"/>
                    <a:gd name="T55" fmla="*/ 652 h 1077"/>
                    <a:gd name="T56" fmla="*/ 425 w 1247"/>
                    <a:gd name="T57" fmla="*/ 709 h 1077"/>
                    <a:gd name="T58" fmla="*/ 453 w 1247"/>
                    <a:gd name="T59" fmla="*/ 766 h 1077"/>
                    <a:gd name="T60" fmla="*/ 340 w 1247"/>
                    <a:gd name="T61" fmla="*/ 822 h 1077"/>
                    <a:gd name="T62" fmla="*/ 283 w 1247"/>
                    <a:gd name="T63" fmla="*/ 794 h 1077"/>
                    <a:gd name="T64" fmla="*/ 113 w 1247"/>
                    <a:gd name="T65" fmla="*/ 879 h 1077"/>
                    <a:gd name="T66" fmla="*/ 56 w 1247"/>
                    <a:gd name="T67" fmla="*/ 936 h 1077"/>
                    <a:gd name="T68" fmla="*/ 0 w 1247"/>
                    <a:gd name="T69" fmla="*/ 1049 h 1077"/>
                    <a:gd name="T70" fmla="*/ 141 w 1247"/>
                    <a:gd name="T71" fmla="*/ 1049 h 1077"/>
                    <a:gd name="T72" fmla="*/ 312 w 1247"/>
                    <a:gd name="T73" fmla="*/ 1021 h 1077"/>
                    <a:gd name="T74" fmla="*/ 567 w 1247"/>
                    <a:gd name="T75" fmla="*/ 1021 h 1077"/>
                    <a:gd name="T76" fmla="*/ 737 w 1247"/>
                    <a:gd name="T77" fmla="*/ 1077 h 1077"/>
                    <a:gd name="T78" fmla="*/ 822 w 1247"/>
                    <a:gd name="T79" fmla="*/ 992 h 1077"/>
                    <a:gd name="T80" fmla="*/ 964 w 1247"/>
                    <a:gd name="T81" fmla="*/ 992 h 1077"/>
                    <a:gd name="T82" fmla="*/ 1077 w 1247"/>
                    <a:gd name="T83" fmla="*/ 1021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47" h="1077">
                      <a:moveTo>
                        <a:pt x="1134" y="992"/>
                      </a:moveTo>
                      <a:lnTo>
                        <a:pt x="1162" y="964"/>
                      </a:lnTo>
                      <a:lnTo>
                        <a:pt x="1134" y="907"/>
                      </a:lnTo>
                      <a:lnTo>
                        <a:pt x="1190" y="879"/>
                      </a:lnTo>
                      <a:lnTo>
                        <a:pt x="1190" y="794"/>
                      </a:lnTo>
                      <a:lnTo>
                        <a:pt x="1247" y="822"/>
                      </a:lnTo>
                      <a:lnTo>
                        <a:pt x="1247" y="766"/>
                      </a:lnTo>
                      <a:lnTo>
                        <a:pt x="1219" y="737"/>
                      </a:lnTo>
                      <a:lnTo>
                        <a:pt x="1247" y="681"/>
                      </a:lnTo>
                      <a:lnTo>
                        <a:pt x="1247" y="624"/>
                      </a:lnTo>
                      <a:lnTo>
                        <a:pt x="1134" y="595"/>
                      </a:lnTo>
                      <a:lnTo>
                        <a:pt x="1134" y="539"/>
                      </a:lnTo>
                      <a:lnTo>
                        <a:pt x="1020" y="539"/>
                      </a:lnTo>
                      <a:lnTo>
                        <a:pt x="992" y="567"/>
                      </a:lnTo>
                      <a:lnTo>
                        <a:pt x="964" y="539"/>
                      </a:lnTo>
                      <a:lnTo>
                        <a:pt x="992" y="510"/>
                      </a:lnTo>
                      <a:lnTo>
                        <a:pt x="992" y="425"/>
                      </a:lnTo>
                      <a:lnTo>
                        <a:pt x="964" y="397"/>
                      </a:lnTo>
                      <a:lnTo>
                        <a:pt x="907" y="397"/>
                      </a:lnTo>
                      <a:lnTo>
                        <a:pt x="850" y="312"/>
                      </a:lnTo>
                      <a:lnTo>
                        <a:pt x="850" y="199"/>
                      </a:lnTo>
                      <a:lnTo>
                        <a:pt x="822" y="170"/>
                      </a:lnTo>
                      <a:lnTo>
                        <a:pt x="850" y="114"/>
                      </a:lnTo>
                      <a:lnTo>
                        <a:pt x="793" y="57"/>
                      </a:lnTo>
                      <a:lnTo>
                        <a:pt x="793" y="0"/>
                      </a:lnTo>
                      <a:lnTo>
                        <a:pt x="708" y="85"/>
                      </a:lnTo>
                      <a:lnTo>
                        <a:pt x="652" y="85"/>
                      </a:lnTo>
                      <a:lnTo>
                        <a:pt x="567" y="114"/>
                      </a:lnTo>
                      <a:lnTo>
                        <a:pt x="567" y="142"/>
                      </a:lnTo>
                      <a:lnTo>
                        <a:pt x="595" y="199"/>
                      </a:lnTo>
                      <a:lnTo>
                        <a:pt x="510" y="312"/>
                      </a:lnTo>
                      <a:lnTo>
                        <a:pt x="425" y="340"/>
                      </a:lnTo>
                      <a:lnTo>
                        <a:pt x="340" y="312"/>
                      </a:lnTo>
                      <a:lnTo>
                        <a:pt x="340" y="369"/>
                      </a:lnTo>
                      <a:lnTo>
                        <a:pt x="283" y="340"/>
                      </a:lnTo>
                      <a:lnTo>
                        <a:pt x="255" y="369"/>
                      </a:lnTo>
                      <a:lnTo>
                        <a:pt x="226" y="397"/>
                      </a:lnTo>
                      <a:lnTo>
                        <a:pt x="255" y="425"/>
                      </a:lnTo>
                      <a:lnTo>
                        <a:pt x="283" y="425"/>
                      </a:lnTo>
                      <a:lnTo>
                        <a:pt x="283" y="482"/>
                      </a:lnTo>
                      <a:lnTo>
                        <a:pt x="312" y="510"/>
                      </a:lnTo>
                      <a:lnTo>
                        <a:pt x="340" y="454"/>
                      </a:lnTo>
                      <a:lnTo>
                        <a:pt x="397" y="425"/>
                      </a:lnTo>
                      <a:lnTo>
                        <a:pt x="482" y="482"/>
                      </a:lnTo>
                      <a:lnTo>
                        <a:pt x="453" y="510"/>
                      </a:lnTo>
                      <a:lnTo>
                        <a:pt x="397" y="510"/>
                      </a:lnTo>
                      <a:lnTo>
                        <a:pt x="368" y="595"/>
                      </a:lnTo>
                      <a:lnTo>
                        <a:pt x="425" y="539"/>
                      </a:lnTo>
                      <a:lnTo>
                        <a:pt x="482" y="539"/>
                      </a:lnTo>
                      <a:lnTo>
                        <a:pt x="510" y="567"/>
                      </a:lnTo>
                      <a:lnTo>
                        <a:pt x="567" y="510"/>
                      </a:lnTo>
                      <a:lnTo>
                        <a:pt x="623" y="510"/>
                      </a:lnTo>
                      <a:lnTo>
                        <a:pt x="708" y="539"/>
                      </a:lnTo>
                      <a:lnTo>
                        <a:pt x="623" y="539"/>
                      </a:lnTo>
                      <a:lnTo>
                        <a:pt x="595" y="595"/>
                      </a:lnTo>
                      <a:lnTo>
                        <a:pt x="567" y="652"/>
                      </a:lnTo>
                      <a:lnTo>
                        <a:pt x="510" y="652"/>
                      </a:lnTo>
                      <a:lnTo>
                        <a:pt x="425" y="709"/>
                      </a:lnTo>
                      <a:lnTo>
                        <a:pt x="510" y="737"/>
                      </a:lnTo>
                      <a:lnTo>
                        <a:pt x="453" y="766"/>
                      </a:lnTo>
                      <a:lnTo>
                        <a:pt x="397" y="822"/>
                      </a:lnTo>
                      <a:lnTo>
                        <a:pt x="340" y="822"/>
                      </a:lnTo>
                      <a:lnTo>
                        <a:pt x="312" y="766"/>
                      </a:lnTo>
                      <a:lnTo>
                        <a:pt x="283" y="794"/>
                      </a:lnTo>
                      <a:lnTo>
                        <a:pt x="255" y="851"/>
                      </a:lnTo>
                      <a:lnTo>
                        <a:pt x="113" y="879"/>
                      </a:lnTo>
                      <a:lnTo>
                        <a:pt x="28" y="907"/>
                      </a:lnTo>
                      <a:lnTo>
                        <a:pt x="56" y="936"/>
                      </a:lnTo>
                      <a:lnTo>
                        <a:pt x="0" y="992"/>
                      </a:lnTo>
                      <a:lnTo>
                        <a:pt x="0" y="1049"/>
                      </a:lnTo>
                      <a:lnTo>
                        <a:pt x="0" y="1077"/>
                      </a:lnTo>
                      <a:lnTo>
                        <a:pt x="141" y="1049"/>
                      </a:lnTo>
                      <a:lnTo>
                        <a:pt x="283" y="1077"/>
                      </a:lnTo>
                      <a:lnTo>
                        <a:pt x="312" y="1021"/>
                      </a:lnTo>
                      <a:lnTo>
                        <a:pt x="482" y="1049"/>
                      </a:lnTo>
                      <a:lnTo>
                        <a:pt x="567" y="1021"/>
                      </a:lnTo>
                      <a:lnTo>
                        <a:pt x="623" y="1077"/>
                      </a:lnTo>
                      <a:lnTo>
                        <a:pt x="737" y="1077"/>
                      </a:lnTo>
                      <a:lnTo>
                        <a:pt x="765" y="1021"/>
                      </a:lnTo>
                      <a:lnTo>
                        <a:pt x="822" y="992"/>
                      </a:lnTo>
                      <a:lnTo>
                        <a:pt x="935" y="1021"/>
                      </a:lnTo>
                      <a:lnTo>
                        <a:pt x="964" y="992"/>
                      </a:lnTo>
                      <a:lnTo>
                        <a:pt x="1049" y="1049"/>
                      </a:lnTo>
                      <a:lnTo>
                        <a:pt x="1077" y="1021"/>
                      </a:lnTo>
                      <a:lnTo>
                        <a:pt x="1134" y="99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3" name="Freeform 62"/>
                <p:cNvSpPr>
                  <a:spLocks/>
                </p:cNvSpPr>
                <p:nvPr/>
              </p:nvSpPr>
              <p:spPr bwMode="auto">
                <a:xfrm>
                  <a:off x="5951538" y="2686050"/>
                  <a:ext cx="1754188" cy="1935163"/>
                </a:xfrm>
                <a:custGeom>
                  <a:avLst/>
                  <a:gdLst>
                    <a:gd name="T0" fmla="*/ 595 w 1105"/>
                    <a:gd name="T1" fmla="*/ 141 h 1219"/>
                    <a:gd name="T2" fmla="*/ 765 w 1105"/>
                    <a:gd name="T3" fmla="*/ 113 h 1219"/>
                    <a:gd name="T4" fmla="*/ 822 w 1105"/>
                    <a:gd name="T5" fmla="*/ 56 h 1219"/>
                    <a:gd name="T6" fmla="*/ 907 w 1105"/>
                    <a:gd name="T7" fmla="*/ 56 h 1219"/>
                    <a:gd name="T8" fmla="*/ 963 w 1105"/>
                    <a:gd name="T9" fmla="*/ 255 h 1219"/>
                    <a:gd name="T10" fmla="*/ 963 w 1105"/>
                    <a:gd name="T11" fmla="*/ 340 h 1219"/>
                    <a:gd name="T12" fmla="*/ 1020 w 1105"/>
                    <a:gd name="T13" fmla="*/ 567 h 1219"/>
                    <a:gd name="T14" fmla="*/ 1077 w 1105"/>
                    <a:gd name="T15" fmla="*/ 623 h 1219"/>
                    <a:gd name="T16" fmla="*/ 992 w 1105"/>
                    <a:gd name="T17" fmla="*/ 708 h 1219"/>
                    <a:gd name="T18" fmla="*/ 878 w 1105"/>
                    <a:gd name="T19" fmla="*/ 623 h 1219"/>
                    <a:gd name="T20" fmla="*/ 850 w 1105"/>
                    <a:gd name="T21" fmla="*/ 567 h 1219"/>
                    <a:gd name="T22" fmla="*/ 765 w 1105"/>
                    <a:gd name="T23" fmla="*/ 538 h 1219"/>
                    <a:gd name="T24" fmla="*/ 680 w 1105"/>
                    <a:gd name="T25" fmla="*/ 538 h 1219"/>
                    <a:gd name="T26" fmla="*/ 708 w 1105"/>
                    <a:gd name="T27" fmla="*/ 652 h 1219"/>
                    <a:gd name="T28" fmla="*/ 595 w 1105"/>
                    <a:gd name="T29" fmla="*/ 623 h 1219"/>
                    <a:gd name="T30" fmla="*/ 481 w 1105"/>
                    <a:gd name="T31" fmla="*/ 652 h 1219"/>
                    <a:gd name="T32" fmla="*/ 510 w 1105"/>
                    <a:gd name="T33" fmla="*/ 708 h 1219"/>
                    <a:gd name="T34" fmla="*/ 510 w 1105"/>
                    <a:gd name="T35" fmla="*/ 765 h 1219"/>
                    <a:gd name="T36" fmla="*/ 510 w 1105"/>
                    <a:gd name="T37" fmla="*/ 850 h 1219"/>
                    <a:gd name="T38" fmla="*/ 595 w 1105"/>
                    <a:gd name="T39" fmla="*/ 907 h 1219"/>
                    <a:gd name="T40" fmla="*/ 538 w 1105"/>
                    <a:gd name="T41" fmla="*/ 1020 h 1219"/>
                    <a:gd name="T42" fmla="*/ 538 w 1105"/>
                    <a:gd name="T43" fmla="*/ 1077 h 1219"/>
                    <a:gd name="T44" fmla="*/ 538 w 1105"/>
                    <a:gd name="T45" fmla="*/ 1162 h 1219"/>
                    <a:gd name="T46" fmla="*/ 481 w 1105"/>
                    <a:gd name="T47" fmla="*/ 1162 h 1219"/>
                    <a:gd name="T48" fmla="*/ 340 w 1105"/>
                    <a:gd name="T49" fmla="*/ 1219 h 1219"/>
                    <a:gd name="T50" fmla="*/ 283 w 1105"/>
                    <a:gd name="T51" fmla="*/ 1134 h 1219"/>
                    <a:gd name="T52" fmla="*/ 255 w 1105"/>
                    <a:gd name="T53" fmla="*/ 1077 h 1219"/>
                    <a:gd name="T54" fmla="*/ 170 w 1105"/>
                    <a:gd name="T55" fmla="*/ 963 h 1219"/>
                    <a:gd name="T56" fmla="*/ 113 w 1105"/>
                    <a:gd name="T57" fmla="*/ 850 h 1219"/>
                    <a:gd name="T58" fmla="*/ 56 w 1105"/>
                    <a:gd name="T59" fmla="*/ 765 h 1219"/>
                    <a:gd name="T60" fmla="*/ 28 w 1105"/>
                    <a:gd name="T61" fmla="*/ 680 h 1219"/>
                    <a:gd name="T62" fmla="*/ 28 w 1105"/>
                    <a:gd name="T63" fmla="*/ 623 h 1219"/>
                    <a:gd name="T64" fmla="*/ 85 w 1105"/>
                    <a:gd name="T65" fmla="*/ 623 h 1219"/>
                    <a:gd name="T66" fmla="*/ 198 w 1105"/>
                    <a:gd name="T67" fmla="*/ 567 h 1219"/>
                    <a:gd name="T68" fmla="*/ 113 w 1105"/>
                    <a:gd name="T69" fmla="*/ 538 h 1219"/>
                    <a:gd name="T70" fmla="*/ 141 w 1105"/>
                    <a:gd name="T71" fmla="*/ 453 h 1219"/>
                    <a:gd name="T72" fmla="*/ 113 w 1105"/>
                    <a:gd name="T73" fmla="*/ 368 h 1219"/>
                    <a:gd name="T74" fmla="*/ 198 w 1105"/>
                    <a:gd name="T75" fmla="*/ 311 h 1219"/>
                    <a:gd name="T76" fmla="*/ 283 w 1105"/>
                    <a:gd name="T77" fmla="*/ 311 h 1219"/>
                    <a:gd name="T78" fmla="*/ 340 w 1105"/>
                    <a:gd name="T79" fmla="*/ 255 h 1219"/>
                    <a:gd name="T80" fmla="*/ 368 w 1105"/>
                    <a:gd name="T81" fmla="*/ 141 h 1219"/>
                    <a:gd name="T82" fmla="*/ 453 w 1105"/>
                    <a:gd name="T83" fmla="*/ 113 h 1219"/>
                    <a:gd name="T84" fmla="*/ 538 w 1105"/>
                    <a:gd name="T85" fmla="*/ 113 h 1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105" h="1219">
                      <a:moveTo>
                        <a:pt x="566" y="85"/>
                      </a:moveTo>
                      <a:lnTo>
                        <a:pt x="595" y="141"/>
                      </a:lnTo>
                      <a:lnTo>
                        <a:pt x="737" y="141"/>
                      </a:lnTo>
                      <a:lnTo>
                        <a:pt x="765" y="113"/>
                      </a:lnTo>
                      <a:lnTo>
                        <a:pt x="765" y="56"/>
                      </a:lnTo>
                      <a:lnTo>
                        <a:pt x="822" y="56"/>
                      </a:lnTo>
                      <a:lnTo>
                        <a:pt x="822" y="0"/>
                      </a:lnTo>
                      <a:lnTo>
                        <a:pt x="907" y="56"/>
                      </a:lnTo>
                      <a:lnTo>
                        <a:pt x="963" y="141"/>
                      </a:lnTo>
                      <a:lnTo>
                        <a:pt x="963" y="255"/>
                      </a:lnTo>
                      <a:lnTo>
                        <a:pt x="992" y="340"/>
                      </a:lnTo>
                      <a:lnTo>
                        <a:pt x="963" y="340"/>
                      </a:lnTo>
                      <a:lnTo>
                        <a:pt x="935" y="396"/>
                      </a:lnTo>
                      <a:lnTo>
                        <a:pt x="1020" y="567"/>
                      </a:lnTo>
                      <a:lnTo>
                        <a:pt x="1105" y="595"/>
                      </a:lnTo>
                      <a:lnTo>
                        <a:pt x="1077" y="623"/>
                      </a:lnTo>
                      <a:lnTo>
                        <a:pt x="1077" y="680"/>
                      </a:lnTo>
                      <a:lnTo>
                        <a:pt x="992" y="708"/>
                      </a:lnTo>
                      <a:lnTo>
                        <a:pt x="935" y="708"/>
                      </a:lnTo>
                      <a:lnTo>
                        <a:pt x="878" y="623"/>
                      </a:lnTo>
                      <a:lnTo>
                        <a:pt x="907" y="567"/>
                      </a:lnTo>
                      <a:lnTo>
                        <a:pt x="850" y="567"/>
                      </a:lnTo>
                      <a:lnTo>
                        <a:pt x="822" y="538"/>
                      </a:lnTo>
                      <a:lnTo>
                        <a:pt x="765" y="538"/>
                      </a:lnTo>
                      <a:lnTo>
                        <a:pt x="708" y="482"/>
                      </a:lnTo>
                      <a:lnTo>
                        <a:pt x="680" y="538"/>
                      </a:lnTo>
                      <a:lnTo>
                        <a:pt x="708" y="567"/>
                      </a:lnTo>
                      <a:lnTo>
                        <a:pt x="708" y="652"/>
                      </a:lnTo>
                      <a:lnTo>
                        <a:pt x="652" y="680"/>
                      </a:lnTo>
                      <a:lnTo>
                        <a:pt x="595" y="623"/>
                      </a:lnTo>
                      <a:lnTo>
                        <a:pt x="538" y="652"/>
                      </a:lnTo>
                      <a:lnTo>
                        <a:pt x="481" y="652"/>
                      </a:lnTo>
                      <a:lnTo>
                        <a:pt x="453" y="708"/>
                      </a:lnTo>
                      <a:lnTo>
                        <a:pt x="510" y="708"/>
                      </a:lnTo>
                      <a:lnTo>
                        <a:pt x="481" y="737"/>
                      </a:lnTo>
                      <a:lnTo>
                        <a:pt x="510" y="765"/>
                      </a:lnTo>
                      <a:lnTo>
                        <a:pt x="538" y="737"/>
                      </a:lnTo>
                      <a:lnTo>
                        <a:pt x="510" y="850"/>
                      </a:lnTo>
                      <a:lnTo>
                        <a:pt x="538" y="907"/>
                      </a:lnTo>
                      <a:lnTo>
                        <a:pt x="595" y="907"/>
                      </a:lnTo>
                      <a:lnTo>
                        <a:pt x="566" y="992"/>
                      </a:lnTo>
                      <a:lnTo>
                        <a:pt x="538" y="1020"/>
                      </a:lnTo>
                      <a:lnTo>
                        <a:pt x="566" y="1077"/>
                      </a:lnTo>
                      <a:lnTo>
                        <a:pt x="538" y="1077"/>
                      </a:lnTo>
                      <a:lnTo>
                        <a:pt x="510" y="1105"/>
                      </a:lnTo>
                      <a:lnTo>
                        <a:pt x="538" y="1162"/>
                      </a:lnTo>
                      <a:lnTo>
                        <a:pt x="510" y="1219"/>
                      </a:lnTo>
                      <a:lnTo>
                        <a:pt x="481" y="1162"/>
                      </a:lnTo>
                      <a:lnTo>
                        <a:pt x="453" y="1190"/>
                      </a:lnTo>
                      <a:lnTo>
                        <a:pt x="340" y="1219"/>
                      </a:lnTo>
                      <a:lnTo>
                        <a:pt x="311" y="1219"/>
                      </a:lnTo>
                      <a:lnTo>
                        <a:pt x="283" y="1134"/>
                      </a:lnTo>
                      <a:lnTo>
                        <a:pt x="255" y="1134"/>
                      </a:lnTo>
                      <a:lnTo>
                        <a:pt x="255" y="1077"/>
                      </a:lnTo>
                      <a:lnTo>
                        <a:pt x="170" y="992"/>
                      </a:lnTo>
                      <a:lnTo>
                        <a:pt x="170" y="963"/>
                      </a:lnTo>
                      <a:lnTo>
                        <a:pt x="113" y="907"/>
                      </a:lnTo>
                      <a:lnTo>
                        <a:pt x="113" y="850"/>
                      </a:lnTo>
                      <a:lnTo>
                        <a:pt x="85" y="822"/>
                      </a:lnTo>
                      <a:lnTo>
                        <a:pt x="56" y="765"/>
                      </a:lnTo>
                      <a:lnTo>
                        <a:pt x="56" y="708"/>
                      </a:lnTo>
                      <a:lnTo>
                        <a:pt x="28" y="680"/>
                      </a:lnTo>
                      <a:lnTo>
                        <a:pt x="0" y="652"/>
                      </a:lnTo>
                      <a:lnTo>
                        <a:pt x="28" y="623"/>
                      </a:lnTo>
                      <a:lnTo>
                        <a:pt x="28" y="595"/>
                      </a:lnTo>
                      <a:lnTo>
                        <a:pt x="85" y="623"/>
                      </a:lnTo>
                      <a:lnTo>
                        <a:pt x="141" y="623"/>
                      </a:lnTo>
                      <a:lnTo>
                        <a:pt x="198" y="567"/>
                      </a:lnTo>
                      <a:lnTo>
                        <a:pt x="170" y="538"/>
                      </a:lnTo>
                      <a:lnTo>
                        <a:pt x="113" y="538"/>
                      </a:lnTo>
                      <a:lnTo>
                        <a:pt x="141" y="482"/>
                      </a:lnTo>
                      <a:lnTo>
                        <a:pt x="141" y="453"/>
                      </a:lnTo>
                      <a:lnTo>
                        <a:pt x="85" y="396"/>
                      </a:lnTo>
                      <a:lnTo>
                        <a:pt x="113" y="368"/>
                      </a:lnTo>
                      <a:lnTo>
                        <a:pt x="198" y="340"/>
                      </a:lnTo>
                      <a:lnTo>
                        <a:pt x="198" y="311"/>
                      </a:lnTo>
                      <a:lnTo>
                        <a:pt x="255" y="340"/>
                      </a:lnTo>
                      <a:lnTo>
                        <a:pt x="283" y="311"/>
                      </a:lnTo>
                      <a:lnTo>
                        <a:pt x="311" y="226"/>
                      </a:lnTo>
                      <a:lnTo>
                        <a:pt x="340" y="255"/>
                      </a:lnTo>
                      <a:lnTo>
                        <a:pt x="396" y="198"/>
                      </a:lnTo>
                      <a:lnTo>
                        <a:pt x="368" y="141"/>
                      </a:lnTo>
                      <a:lnTo>
                        <a:pt x="396" y="113"/>
                      </a:lnTo>
                      <a:lnTo>
                        <a:pt x="453" y="113"/>
                      </a:lnTo>
                      <a:lnTo>
                        <a:pt x="481" y="85"/>
                      </a:lnTo>
                      <a:lnTo>
                        <a:pt x="538" y="113"/>
                      </a:lnTo>
                      <a:lnTo>
                        <a:pt x="566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4" name="Freeform 63"/>
                <p:cNvSpPr>
                  <a:spLocks/>
                </p:cNvSpPr>
                <p:nvPr/>
              </p:nvSpPr>
              <p:spPr bwMode="auto">
                <a:xfrm>
                  <a:off x="8066088" y="2414588"/>
                  <a:ext cx="495300" cy="900113"/>
                </a:xfrm>
                <a:custGeom>
                  <a:avLst/>
                  <a:gdLst>
                    <a:gd name="T0" fmla="*/ 142 w 312"/>
                    <a:gd name="T1" fmla="*/ 539 h 567"/>
                    <a:gd name="T2" fmla="*/ 170 w 312"/>
                    <a:gd name="T3" fmla="*/ 567 h 567"/>
                    <a:gd name="T4" fmla="*/ 283 w 312"/>
                    <a:gd name="T5" fmla="*/ 567 h 567"/>
                    <a:gd name="T6" fmla="*/ 283 w 312"/>
                    <a:gd name="T7" fmla="*/ 511 h 567"/>
                    <a:gd name="T8" fmla="*/ 255 w 312"/>
                    <a:gd name="T9" fmla="*/ 454 h 567"/>
                    <a:gd name="T10" fmla="*/ 312 w 312"/>
                    <a:gd name="T11" fmla="*/ 426 h 567"/>
                    <a:gd name="T12" fmla="*/ 312 w 312"/>
                    <a:gd name="T13" fmla="*/ 369 h 567"/>
                    <a:gd name="T14" fmla="*/ 227 w 312"/>
                    <a:gd name="T15" fmla="*/ 256 h 567"/>
                    <a:gd name="T16" fmla="*/ 255 w 312"/>
                    <a:gd name="T17" fmla="*/ 199 h 567"/>
                    <a:gd name="T18" fmla="*/ 198 w 312"/>
                    <a:gd name="T19" fmla="*/ 171 h 567"/>
                    <a:gd name="T20" fmla="*/ 198 w 312"/>
                    <a:gd name="T21" fmla="*/ 0 h 567"/>
                    <a:gd name="T22" fmla="*/ 142 w 312"/>
                    <a:gd name="T23" fmla="*/ 0 h 567"/>
                    <a:gd name="T24" fmla="*/ 113 w 312"/>
                    <a:gd name="T25" fmla="*/ 29 h 567"/>
                    <a:gd name="T26" fmla="*/ 85 w 312"/>
                    <a:gd name="T27" fmla="*/ 86 h 567"/>
                    <a:gd name="T28" fmla="*/ 57 w 312"/>
                    <a:gd name="T29" fmla="*/ 57 h 567"/>
                    <a:gd name="T30" fmla="*/ 0 w 312"/>
                    <a:gd name="T31" fmla="*/ 86 h 567"/>
                    <a:gd name="T32" fmla="*/ 0 w 312"/>
                    <a:gd name="T33" fmla="*/ 142 h 567"/>
                    <a:gd name="T34" fmla="*/ 28 w 312"/>
                    <a:gd name="T35" fmla="*/ 142 h 567"/>
                    <a:gd name="T36" fmla="*/ 0 w 312"/>
                    <a:gd name="T37" fmla="*/ 227 h 567"/>
                    <a:gd name="T38" fmla="*/ 28 w 312"/>
                    <a:gd name="T39" fmla="*/ 256 h 567"/>
                    <a:gd name="T40" fmla="*/ 0 w 312"/>
                    <a:gd name="T41" fmla="*/ 284 h 567"/>
                    <a:gd name="T42" fmla="*/ 0 w 312"/>
                    <a:gd name="T43" fmla="*/ 426 h 567"/>
                    <a:gd name="T44" fmla="*/ 28 w 312"/>
                    <a:gd name="T45" fmla="*/ 454 h 567"/>
                    <a:gd name="T46" fmla="*/ 57 w 312"/>
                    <a:gd name="T47" fmla="*/ 454 h 567"/>
                    <a:gd name="T48" fmla="*/ 0 w 312"/>
                    <a:gd name="T49" fmla="*/ 482 h 567"/>
                    <a:gd name="T50" fmla="*/ 85 w 312"/>
                    <a:gd name="T51" fmla="*/ 567 h 567"/>
                    <a:gd name="T52" fmla="*/ 142 w 312"/>
                    <a:gd name="T53" fmla="*/ 539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12" h="567">
                      <a:moveTo>
                        <a:pt x="142" y="539"/>
                      </a:moveTo>
                      <a:lnTo>
                        <a:pt x="170" y="567"/>
                      </a:lnTo>
                      <a:lnTo>
                        <a:pt x="283" y="567"/>
                      </a:lnTo>
                      <a:lnTo>
                        <a:pt x="283" y="511"/>
                      </a:lnTo>
                      <a:lnTo>
                        <a:pt x="255" y="454"/>
                      </a:lnTo>
                      <a:lnTo>
                        <a:pt x="312" y="426"/>
                      </a:lnTo>
                      <a:lnTo>
                        <a:pt x="312" y="369"/>
                      </a:lnTo>
                      <a:lnTo>
                        <a:pt x="227" y="256"/>
                      </a:lnTo>
                      <a:lnTo>
                        <a:pt x="255" y="199"/>
                      </a:lnTo>
                      <a:lnTo>
                        <a:pt x="198" y="171"/>
                      </a:lnTo>
                      <a:lnTo>
                        <a:pt x="198" y="0"/>
                      </a:lnTo>
                      <a:lnTo>
                        <a:pt x="142" y="0"/>
                      </a:lnTo>
                      <a:lnTo>
                        <a:pt x="113" y="29"/>
                      </a:lnTo>
                      <a:lnTo>
                        <a:pt x="85" y="86"/>
                      </a:lnTo>
                      <a:lnTo>
                        <a:pt x="57" y="57"/>
                      </a:lnTo>
                      <a:lnTo>
                        <a:pt x="0" y="86"/>
                      </a:lnTo>
                      <a:lnTo>
                        <a:pt x="0" y="142"/>
                      </a:lnTo>
                      <a:lnTo>
                        <a:pt x="28" y="142"/>
                      </a:lnTo>
                      <a:lnTo>
                        <a:pt x="0" y="227"/>
                      </a:lnTo>
                      <a:lnTo>
                        <a:pt x="28" y="256"/>
                      </a:lnTo>
                      <a:lnTo>
                        <a:pt x="0" y="284"/>
                      </a:lnTo>
                      <a:lnTo>
                        <a:pt x="0" y="426"/>
                      </a:lnTo>
                      <a:lnTo>
                        <a:pt x="28" y="454"/>
                      </a:lnTo>
                      <a:lnTo>
                        <a:pt x="57" y="454"/>
                      </a:lnTo>
                      <a:lnTo>
                        <a:pt x="0" y="482"/>
                      </a:lnTo>
                      <a:lnTo>
                        <a:pt x="85" y="567"/>
                      </a:lnTo>
                      <a:lnTo>
                        <a:pt x="142" y="53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5" name="Freeform 64"/>
                <p:cNvSpPr>
                  <a:spLocks/>
                </p:cNvSpPr>
                <p:nvPr/>
              </p:nvSpPr>
              <p:spPr bwMode="auto">
                <a:xfrm>
                  <a:off x="5770563" y="1874838"/>
                  <a:ext cx="1395413" cy="1439863"/>
                </a:xfrm>
                <a:custGeom>
                  <a:avLst/>
                  <a:gdLst>
                    <a:gd name="T0" fmla="*/ 85 w 879"/>
                    <a:gd name="T1" fmla="*/ 227 h 907"/>
                    <a:gd name="T2" fmla="*/ 227 w 879"/>
                    <a:gd name="T3" fmla="*/ 227 h 907"/>
                    <a:gd name="T4" fmla="*/ 284 w 879"/>
                    <a:gd name="T5" fmla="*/ 170 h 907"/>
                    <a:gd name="T6" fmla="*/ 340 w 879"/>
                    <a:gd name="T7" fmla="*/ 199 h 907"/>
                    <a:gd name="T8" fmla="*/ 340 w 879"/>
                    <a:gd name="T9" fmla="*/ 142 h 907"/>
                    <a:gd name="T10" fmla="*/ 312 w 879"/>
                    <a:gd name="T11" fmla="*/ 142 h 907"/>
                    <a:gd name="T12" fmla="*/ 340 w 879"/>
                    <a:gd name="T13" fmla="*/ 85 h 907"/>
                    <a:gd name="T14" fmla="*/ 397 w 879"/>
                    <a:gd name="T15" fmla="*/ 85 h 907"/>
                    <a:gd name="T16" fmla="*/ 425 w 879"/>
                    <a:gd name="T17" fmla="*/ 57 h 907"/>
                    <a:gd name="T18" fmla="*/ 482 w 879"/>
                    <a:gd name="T19" fmla="*/ 85 h 907"/>
                    <a:gd name="T20" fmla="*/ 482 w 879"/>
                    <a:gd name="T21" fmla="*/ 0 h 907"/>
                    <a:gd name="T22" fmla="*/ 539 w 879"/>
                    <a:gd name="T23" fmla="*/ 29 h 907"/>
                    <a:gd name="T24" fmla="*/ 595 w 879"/>
                    <a:gd name="T25" fmla="*/ 199 h 907"/>
                    <a:gd name="T26" fmla="*/ 567 w 879"/>
                    <a:gd name="T27" fmla="*/ 227 h 907"/>
                    <a:gd name="T28" fmla="*/ 567 w 879"/>
                    <a:gd name="T29" fmla="*/ 284 h 907"/>
                    <a:gd name="T30" fmla="*/ 595 w 879"/>
                    <a:gd name="T31" fmla="*/ 312 h 907"/>
                    <a:gd name="T32" fmla="*/ 652 w 879"/>
                    <a:gd name="T33" fmla="*/ 312 h 907"/>
                    <a:gd name="T34" fmla="*/ 737 w 879"/>
                    <a:gd name="T35" fmla="*/ 255 h 907"/>
                    <a:gd name="T36" fmla="*/ 766 w 879"/>
                    <a:gd name="T37" fmla="*/ 284 h 907"/>
                    <a:gd name="T38" fmla="*/ 822 w 879"/>
                    <a:gd name="T39" fmla="*/ 284 h 907"/>
                    <a:gd name="T40" fmla="*/ 879 w 879"/>
                    <a:gd name="T41" fmla="*/ 340 h 907"/>
                    <a:gd name="T42" fmla="*/ 879 w 879"/>
                    <a:gd name="T43" fmla="*/ 369 h 907"/>
                    <a:gd name="T44" fmla="*/ 851 w 879"/>
                    <a:gd name="T45" fmla="*/ 397 h 907"/>
                    <a:gd name="T46" fmla="*/ 822 w 879"/>
                    <a:gd name="T47" fmla="*/ 397 h 907"/>
                    <a:gd name="T48" fmla="*/ 794 w 879"/>
                    <a:gd name="T49" fmla="*/ 454 h 907"/>
                    <a:gd name="T50" fmla="*/ 794 w 879"/>
                    <a:gd name="T51" fmla="*/ 539 h 907"/>
                    <a:gd name="T52" fmla="*/ 737 w 879"/>
                    <a:gd name="T53" fmla="*/ 567 h 907"/>
                    <a:gd name="T54" fmla="*/ 709 w 879"/>
                    <a:gd name="T55" fmla="*/ 539 h 907"/>
                    <a:gd name="T56" fmla="*/ 680 w 879"/>
                    <a:gd name="T57" fmla="*/ 596 h 907"/>
                    <a:gd name="T58" fmla="*/ 652 w 879"/>
                    <a:gd name="T59" fmla="*/ 624 h 907"/>
                    <a:gd name="T60" fmla="*/ 595 w 879"/>
                    <a:gd name="T61" fmla="*/ 596 h 907"/>
                    <a:gd name="T62" fmla="*/ 567 w 879"/>
                    <a:gd name="T63" fmla="*/ 624 h 907"/>
                    <a:gd name="T64" fmla="*/ 510 w 879"/>
                    <a:gd name="T65" fmla="*/ 624 h 907"/>
                    <a:gd name="T66" fmla="*/ 482 w 879"/>
                    <a:gd name="T67" fmla="*/ 652 h 907"/>
                    <a:gd name="T68" fmla="*/ 510 w 879"/>
                    <a:gd name="T69" fmla="*/ 709 h 907"/>
                    <a:gd name="T70" fmla="*/ 454 w 879"/>
                    <a:gd name="T71" fmla="*/ 766 h 907"/>
                    <a:gd name="T72" fmla="*/ 425 w 879"/>
                    <a:gd name="T73" fmla="*/ 737 h 907"/>
                    <a:gd name="T74" fmla="*/ 397 w 879"/>
                    <a:gd name="T75" fmla="*/ 822 h 907"/>
                    <a:gd name="T76" fmla="*/ 369 w 879"/>
                    <a:gd name="T77" fmla="*/ 851 h 907"/>
                    <a:gd name="T78" fmla="*/ 312 w 879"/>
                    <a:gd name="T79" fmla="*/ 822 h 907"/>
                    <a:gd name="T80" fmla="*/ 312 w 879"/>
                    <a:gd name="T81" fmla="*/ 851 h 907"/>
                    <a:gd name="T82" fmla="*/ 227 w 879"/>
                    <a:gd name="T83" fmla="*/ 879 h 907"/>
                    <a:gd name="T84" fmla="*/ 199 w 879"/>
                    <a:gd name="T85" fmla="*/ 907 h 907"/>
                    <a:gd name="T86" fmla="*/ 142 w 879"/>
                    <a:gd name="T87" fmla="*/ 879 h 907"/>
                    <a:gd name="T88" fmla="*/ 142 w 879"/>
                    <a:gd name="T89" fmla="*/ 851 h 907"/>
                    <a:gd name="T90" fmla="*/ 199 w 879"/>
                    <a:gd name="T91" fmla="*/ 822 h 907"/>
                    <a:gd name="T92" fmla="*/ 199 w 879"/>
                    <a:gd name="T93" fmla="*/ 794 h 907"/>
                    <a:gd name="T94" fmla="*/ 142 w 879"/>
                    <a:gd name="T95" fmla="*/ 766 h 907"/>
                    <a:gd name="T96" fmla="*/ 85 w 879"/>
                    <a:gd name="T97" fmla="*/ 737 h 907"/>
                    <a:gd name="T98" fmla="*/ 57 w 879"/>
                    <a:gd name="T99" fmla="*/ 709 h 907"/>
                    <a:gd name="T100" fmla="*/ 0 w 879"/>
                    <a:gd name="T101" fmla="*/ 681 h 907"/>
                    <a:gd name="T102" fmla="*/ 28 w 879"/>
                    <a:gd name="T103" fmla="*/ 596 h 907"/>
                    <a:gd name="T104" fmla="*/ 28 w 879"/>
                    <a:gd name="T105" fmla="*/ 511 h 907"/>
                    <a:gd name="T106" fmla="*/ 57 w 879"/>
                    <a:gd name="T107" fmla="*/ 454 h 907"/>
                    <a:gd name="T108" fmla="*/ 85 w 879"/>
                    <a:gd name="T109" fmla="*/ 454 h 907"/>
                    <a:gd name="T110" fmla="*/ 114 w 879"/>
                    <a:gd name="T111" fmla="*/ 426 h 907"/>
                    <a:gd name="T112" fmla="*/ 57 w 879"/>
                    <a:gd name="T113" fmla="*/ 369 h 907"/>
                    <a:gd name="T114" fmla="*/ 85 w 879"/>
                    <a:gd name="T115" fmla="*/ 340 h 907"/>
                    <a:gd name="T116" fmla="*/ 85 w 879"/>
                    <a:gd name="T117" fmla="*/ 22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79" h="907">
                      <a:moveTo>
                        <a:pt x="85" y="227"/>
                      </a:moveTo>
                      <a:lnTo>
                        <a:pt x="227" y="227"/>
                      </a:lnTo>
                      <a:lnTo>
                        <a:pt x="284" y="170"/>
                      </a:lnTo>
                      <a:lnTo>
                        <a:pt x="340" y="199"/>
                      </a:lnTo>
                      <a:lnTo>
                        <a:pt x="340" y="142"/>
                      </a:lnTo>
                      <a:lnTo>
                        <a:pt x="312" y="142"/>
                      </a:lnTo>
                      <a:lnTo>
                        <a:pt x="340" y="85"/>
                      </a:lnTo>
                      <a:lnTo>
                        <a:pt x="397" y="85"/>
                      </a:lnTo>
                      <a:lnTo>
                        <a:pt x="425" y="57"/>
                      </a:lnTo>
                      <a:lnTo>
                        <a:pt x="482" y="85"/>
                      </a:lnTo>
                      <a:lnTo>
                        <a:pt x="482" y="0"/>
                      </a:lnTo>
                      <a:lnTo>
                        <a:pt x="539" y="29"/>
                      </a:lnTo>
                      <a:lnTo>
                        <a:pt x="595" y="199"/>
                      </a:lnTo>
                      <a:lnTo>
                        <a:pt x="567" y="227"/>
                      </a:lnTo>
                      <a:lnTo>
                        <a:pt x="567" y="284"/>
                      </a:lnTo>
                      <a:lnTo>
                        <a:pt x="595" y="312"/>
                      </a:lnTo>
                      <a:lnTo>
                        <a:pt x="652" y="312"/>
                      </a:lnTo>
                      <a:lnTo>
                        <a:pt x="737" y="255"/>
                      </a:lnTo>
                      <a:lnTo>
                        <a:pt x="766" y="284"/>
                      </a:lnTo>
                      <a:lnTo>
                        <a:pt x="822" y="284"/>
                      </a:lnTo>
                      <a:lnTo>
                        <a:pt x="879" y="340"/>
                      </a:lnTo>
                      <a:lnTo>
                        <a:pt x="879" y="369"/>
                      </a:lnTo>
                      <a:lnTo>
                        <a:pt x="851" y="397"/>
                      </a:lnTo>
                      <a:lnTo>
                        <a:pt x="822" y="397"/>
                      </a:lnTo>
                      <a:lnTo>
                        <a:pt x="794" y="454"/>
                      </a:lnTo>
                      <a:lnTo>
                        <a:pt x="794" y="539"/>
                      </a:lnTo>
                      <a:lnTo>
                        <a:pt x="737" y="567"/>
                      </a:lnTo>
                      <a:lnTo>
                        <a:pt x="709" y="539"/>
                      </a:lnTo>
                      <a:lnTo>
                        <a:pt x="680" y="596"/>
                      </a:lnTo>
                      <a:lnTo>
                        <a:pt x="652" y="624"/>
                      </a:lnTo>
                      <a:lnTo>
                        <a:pt x="595" y="596"/>
                      </a:lnTo>
                      <a:lnTo>
                        <a:pt x="567" y="624"/>
                      </a:lnTo>
                      <a:lnTo>
                        <a:pt x="510" y="624"/>
                      </a:lnTo>
                      <a:lnTo>
                        <a:pt x="482" y="652"/>
                      </a:lnTo>
                      <a:lnTo>
                        <a:pt x="510" y="709"/>
                      </a:lnTo>
                      <a:lnTo>
                        <a:pt x="454" y="766"/>
                      </a:lnTo>
                      <a:lnTo>
                        <a:pt x="425" y="737"/>
                      </a:lnTo>
                      <a:lnTo>
                        <a:pt x="397" y="822"/>
                      </a:lnTo>
                      <a:lnTo>
                        <a:pt x="369" y="851"/>
                      </a:lnTo>
                      <a:lnTo>
                        <a:pt x="312" y="822"/>
                      </a:lnTo>
                      <a:lnTo>
                        <a:pt x="312" y="851"/>
                      </a:lnTo>
                      <a:lnTo>
                        <a:pt x="227" y="879"/>
                      </a:lnTo>
                      <a:lnTo>
                        <a:pt x="199" y="907"/>
                      </a:lnTo>
                      <a:lnTo>
                        <a:pt x="142" y="879"/>
                      </a:lnTo>
                      <a:lnTo>
                        <a:pt x="142" y="851"/>
                      </a:lnTo>
                      <a:lnTo>
                        <a:pt x="199" y="822"/>
                      </a:lnTo>
                      <a:lnTo>
                        <a:pt x="199" y="794"/>
                      </a:lnTo>
                      <a:lnTo>
                        <a:pt x="142" y="766"/>
                      </a:ln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0" y="681"/>
                      </a:lnTo>
                      <a:lnTo>
                        <a:pt x="28" y="596"/>
                      </a:lnTo>
                      <a:lnTo>
                        <a:pt x="28" y="511"/>
                      </a:lnTo>
                      <a:lnTo>
                        <a:pt x="57" y="454"/>
                      </a:lnTo>
                      <a:lnTo>
                        <a:pt x="85" y="454"/>
                      </a:lnTo>
                      <a:lnTo>
                        <a:pt x="114" y="426"/>
                      </a:lnTo>
                      <a:lnTo>
                        <a:pt x="57" y="369"/>
                      </a:lnTo>
                      <a:lnTo>
                        <a:pt x="85" y="340"/>
                      </a:lnTo>
                      <a:lnTo>
                        <a:pt x="85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6" name="Freeform 65"/>
                <p:cNvSpPr>
                  <a:spLocks/>
                </p:cNvSpPr>
                <p:nvPr/>
              </p:nvSpPr>
              <p:spPr bwMode="auto">
                <a:xfrm>
                  <a:off x="5321301" y="974725"/>
                  <a:ext cx="1258888" cy="1260475"/>
                </a:xfrm>
                <a:custGeom>
                  <a:avLst/>
                  <a:gdLst>
                    <a:gd name="T0" fmla="*/ 0 w 793"/>
                    <a:gd name="T1" fmla="*/ 255 h 794"/>
                    <a:gd name="T2" fmla="*/ 0 w 793"/>
                    <a:gd name="T3" fmla="*/ 170 h 794"/>
                    <a:gd name="T4" fmla="*/ 28 w 793"/>
                    <a:gd name="T5" fmla="*/ 227 h 794"/>
                    <a:gd name="T6" fmla="*/ 85 w 793"/>
                    <a:gd name="T7" fmla="*/ 227 h 794"/>
                    <a:gd name="T8" fmla="*/ 226 w 793"/>
                    <a:gd name="T9" fmla="*/ 114 h 794"/>
                    <a:gd name="T10" fmla="*/ 255 w 793"/>
                    <a:gd name="T11" fmla="*/ 57 h 794"/>
                    <a:gd name="T12" fmla="*/ 226 w 793"/>
                    <a:gd name="T13" fmla="*/ 0 h 794"/>
                    <a:gd name="T14" fmla="*/ 311 w 793"/>
                    <a:gd name="T15" fmla="*/ 0 h 794"/>
                    <a:gd name="T16" fmla="*/ 311 w 793"/>
                    <a:gd name="T17" fmla="*/ 29 h 794"/>
                    <a:gd name="T18" fmla="*/ 397 w 793"/>
                    <a:gd name="T19" fmla="*/ 142 h 794"/>
                    <a:gd name="T20" fmla="*/ 425 w 793"/>
                    <a:gd name="T21" fmla="*/ 142 h 794"/>
                    <a:gd name="T22" fmla="*/ 453 w 793"/>
                    <a:gd name="T23" fmla="*/ 170 h 794"/>
                    <a:gd name="T24" fmla="*/ 453 w 793"/>
                    <a:gd name="T25" fmla="*/ 199 h 794"/>
                    <a:gd name="T26" fmla="*/ 482 w 793"/>
                    <a:gd name="T27" fmla="*/ 284 h 794"/>
                    <a:gd name="T28" fmla="*/ 510 w 793"/>
                    <a:gd name="T29" fmla="*/ 284 h 794"/>
                    <a:gd name="T30" fmla="*/ 510 w 793"/>
                    <a:gd name="T31" fmla="*/ 340 h 794"/>
                    <a:gd name="T32" fmla="*/ 538 w 793"/>
                    <a:gd name="T33" fmla="*/ 426 h 794"/>
                    <a:gd name="T34" fmla="*/ 595 w 793"/>
                    <a:gd name="T35" fmla="*/ 426 h 794"/>
                    <a:gd name="T36" fmla="*/ 623 w 793"/>
                    <a:gd name="T37" fmla="*/ 397 h 794"/>
                    <a:gd name="T38" fmla="*/ 708 w 793"/>
                    <a:gd name="T39" fmla="*/ 397 h 794"/>
                    <a:gd name="T40" fmla="*/ 765 w 793"/>
                    <a:gd name="T41" fmla="*/ 454 h 794"/>
                    <a:gd name="T42" fmla="*/ 765 w 793"/>
                    <a:gd name="T43" fmla="*/ 511 h 794"/>
                    <a:gd name="T44" fmla="*/ 793 w 793"/>
                    <a:gd name="T45" fmla="*/ 539 h 794"/>
                    <a:gd name="T46" fmla="*/ 765 w 793"/>
                    <a:gd name="T47" fmla="*/ 567 h 794"/>
                    <a:gd name="T48" fmla="*/ 765 w 793"/>
                    <a:gd name="T49" fmla="*/ 652 h 794"/>
                    <a:gd name="T50" fmla="*/ 708 w 793"/>
                    <a:gd name="T51" fmla="*/ 624 h 794"/>
                    <a:gd name="T52" fmla="*/ 680 w 793"/>
                    <a:gd name="T53" fmla="*/ 652 h 794"/>
                    <a:gd name="T54" fmla="*/ 623 w 793"/>
                    <a:gd name="T55" fmla="*/ 652 h 794"/>
                    <a:gd name="T56" fmla="*/ 595 w 793"/>
                    <a:gd name="T57" fmla="*/ 709 h 794"/>
                    <a:gd name="T58" fmla="*/ 623 w 793"/>
                    <a:gd name="T59" fmla="*/ 709 h 794"/>
                    <a:gd name="T60" fmla="*/ 623 w 793"/>
                    <a:gd name="T61" fmla="*/ 766 h 794"/>
                    <a:gd name="T62" fmla="*/ 567 w 793"/>
                    <a:gd name="T63" fmla="*/ 737 h 794"/>
                    <a:gd name="T64" fmla="*/ 510 w 793"/>
                    <a:gd name="T65" fmla="*/ 794 h 794"/>
                    <a:gd name="T66" fmla="*/ 368 w 793"/>
                    <a:gd name="T67" fmla="*/ 794 h 794"/>
                    <a:gd name="T68" fmla="*/ 340 w 793"/>
                    <a:gd name="T69" fmla="*/ 766 h 794"/>
                    <a:gd name="T70" fmla="*/ 311 w 793"/>
                    <a:gd name="T71" fmla="*/ 709 h 794"/>
                    <a:gd name="T72" fmla="*/ 340 w 793"/>
                    <a:gd name="T73" fmla="*/ 709 h 794"/>
                    <a:gd name="T74" fmla="*/ 311 w 793"/>
                    <a:gd name="T75" fmla="*/ 652 h 794"/>
                    <a:gd name="T76" fmla="*/ 255 w 793"/>
                    <a:gd name="T77" fmla="*/ 652 h 794"/>
                    <a:gd name="T78" fmla="*/ 198 w 793"/>
                    <a:gd name="T79" fmla="*/ 681 h 794"/>
                    <a:gd name="T80" fmla="*/ 85 w 793"/>
                    <a:gd name="T81" fmla="*/ 539 h 794"/>
                    <a:gd name="T82" fmla="*/ 85 w 793"/>
                    <a:gd name="T83" fmla="*/ 482 h 794"/>
                    <a:gd name="T84" fmla="*/ 141 w 793"/>
                    <a:gd name="T85" fmla="*/ 482 h 794"/>
                    <a:gd name="T86" fmla="*/ 141 w 793"/>
                    <a:gd name="T87" fmla="*/ 454 h 794"/>
                    <a:gd name="T88" fmla="*/ 85 w 793"/>
                    <a:gd name="T89" fmla="*/ 426 h 794"/>
                    <a:gd name="T90" fmla="*/ 113 w 793"/>
                    <a:gd name="T91" fmla="*/ 340 h 794"/>
                    <a:gd name="T92" fmla="*/ 85 w 793"/>
                    <a:gd name="T93" fmla="*/ 284 h 794"/>
                    <a:gd name="T94" fmla="*/ 28 w 793"/>
                    <a:gd name="T95" fmla="*/ 284 h 794"/>
                    <a:gd name="T96" fmla="*/ 0 w 793"/>
                    <a:gd name="T97" fmla="*/ 255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93" h="794">
                      <a:moveTo>
                        <a:pt x="0" y="255"/>
                      </a:moveTo>
                      <a:lnTo>
                        <a:pt x="0" y="170"/>
                      </a:lnTo>
                      <a:lnTo>
                        <a:pt x="28" y="227"/>
                      </a:lnTo>
                      <a:lnTo>
                        <a:pt x="85" y="227"/>
                      </a:lnTo>
                      <a:lnTo>
                        <a:pt x="226" y="114"/>
                      </a:lnTo>
                      <a:lnTo>
                        <a:pt x="255" y="57"/>
                      </a:lnTo>
                      <a:lnTo>
                        <a:pt x="226" y="0"/>
                      </a:lnTo>
                      <a:lnTo>
                        <a:pt x="311" y="0"/>
                      </a:lnTo>
                      <a:lnTo>
                        <a:pt x="311" y="29"/>
                      </a:lnTo>
                      <a:lnTo>
                        <a:pt x="397" y="142"/>
                      </a:lnTo>
                      <a:lnTo>
                        <a:pt x="425" y="142"/>
                      </a:lnTo>
                      <a:lnTo>
                        <a:pt x="453" y="170"/>
                      </a:lnTo>
                      <a:lnTo>
                        <a:pt x="453" y="199"/>
                      </a:lnTo>
                      <a:lnTo>
                        <a:pt x="482" y="284"/>
                      </a:lnTo>
                      <a:lnTo>
                        <a:pt x="510" y="284"/>
                      </a:lnTo>
                      <a:lnTo>
                        <a:pt x="510" y="340"/>
                      </a:lnTo>
                      <a:lnTo>
                        <a:pt x="538" y="426"/>
                      </a:lnTo>
                      <a:lnTo>
                        <a:pt x="595" y="426"/>
                      </a:lnTo>
                      <a:lnTo>
                        <a:pt x="623" y="397"/>
                      </a:lnTo>
                      <a:lnTo>
                        <a:pt x="708" y="397"/>
                      </a:lnTo>
                      <a:lnTo>
                        <a:pt x="765" y="454"/>
                      </a:lnTo>
                      <a:lnTo>
                        <a:pt x="765" y="511"/>
                      </a:lnTo>
                      <a:lnTo>
                        <a:pt x="793" y="539"/>
                      </a:lnTo>
                      <a:lnTo>
                        <a:pt x="765" y="567"/>
                      </a:lnTo>
                      <a:lnTo>
                        <a:pt x="765" y="652"/>
                      </a:lnTo>
                      <a:lnTo>
                        <a:pt x="708" y="624"/>
                      </a:lnTo>
                      <a:lnTo>
                        <a:pt x="680" y="652"/>
                      </a:lnTo>
                      <a:lnTo>
                        <a:pt x="623" y="652"/>
                      </a:lnTo>
                      <a:lnTo>
                        <a:pt x="595" y="709"/>
                      </a:lnTo>
                      <a:lnTo>
                        <a:pt x="623" y="709"/>
                      </a:lnTo>
                      <a:lnTo>
                        <a:pt x="623" y="766"/>
                      </a:lnTo>
                      <a:lnTo>
                        <a:pt x="567" y="737"/>
                      </a:lnTo>
                      <a:lnTo>
                        <a:pt x="510" y="794"/>
                      </a:lnTo>
                      <a:lnTo>
                        <a:pt x="368" y="794"/>
                      </a:lnTo>
                      <a:lnTo>
                        <a:pt x="340" y="766"/>
                      </a:lnTo>
                      <a:lnTo>
                        <a:pt x="311" y="709"/>
                      </a:lnTo>
                      <a:lnTo>
                        <a:pt x="340" y="709"/>
                      </a:lnTo>
                      <a:lnTo>
                        <a:pt x="311" y="652"/>
                      </a:lnTo>
                      <a:lnTo>
                        <a:pt x="255" y="652"/>
                      </a:lnTo>
                      <a:lnTo>
                        <a:pt x="198" y="681"/>
                      </a:lnTo>
                      <a:lnTo>
                        <a:pt x="85" y="539"/>
                      </a:lnTo>
                      <a:lnTo>
                        <a:pt x="85" y="482"/>
                      </a:lnTo>
                      <a:lnTo>
                        <a:pt x="141" y="482"/>
                      </a:lnTo>
                      <a:lnTo>
                        <a:pt x="141" y="454"/>
                      </a:lnTo>
                      <a:lnTo>
                        <a:pt x="85" y="426"/>
                      </a:lnTo>
                      <a:lnTo>
                        <a:pt x="113" y="340"/>
                      </a:lnTo>
                      <a:lnTo>
                        <a:pt x="85" y="284"/>
                      </a:lnTo>
                      <a:lnTo>
                        <a:pt x="28" y="284"/>
                      </a:lnTo>
                      <a:lnTo>
                        <a:pt x="0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7" name="Freeform 66"/>
                <p:cNvSpPr>
                  <a:spLocks/>
                </p:cNvSpPr>
                <p:nvPr/>
              </p:nvSpPr>
              <p:spPr bwMode="auto">
                <a:xfrm>
                  <a:off x="5815013" y="930275"/>
                  <a:ext cx="855663" cy="765175"/>
                </a:xfrm>
                <a:custGeom>
                  <a:avLst/>
                  <a:gdLst>
                    <a:gd name="T0" fmla="*/ 0 w 539"/>
                    <a:gd name="T1" fmla="*/ 28 h 482"/>
                    <a:gd name="T2" fmla="*/ 0 w 539"/>
                    <a:gd name="T3" fmla="*/ 57 h 482"/>
                    <a:gd name="T4" fmla="*/ 86 w 539"/>
                    <a:gd name="T5" fmla="*/ 170 h 482"/>
                    <a:gd name="T6" fmla="*/ 114 w 539"/>
                    <a:gd name="T7" fmla="*/ 170 h 482"/>
                    <a:gd name="T8" fmla="*/ 142 w 539"/>
                    <a:gd name="T9" fmla="*/ 198 h 482"/>
                    <a:gd name="T10" fmla="*/ 142 w 539"/>
                    <a:gd name="T11" fmla="*/ 227 h 482"/>
                    <a:gd name="T12" fmla="*/ 171 w 539"/>
                    <a:gd name="T13" fmla="*/ 312 h 482"/>
                    <a:gd name="T14" fmla="*/ 199 w 539"/>
                    <a:gd name="T15" fmla="*/ 312 h 482"/>
                    <a:gd name="T16" fmla="*/ 199 w 539"/>
                    <a:gd name="T17" fmla="*/ 368 h 482"/>
                    <a:gd name="T18" fmla="*/ 227 w 539"/>
                    <a:gd name="T19" fmla="*/ 454 h 482"/>
                    <a:gd name="T20" fmla="*/ 284 w 539"/>
                    <a:gd name="T21" fmla="*/ 454 h 482"/>
                    <a:gd name="T22" fmla="*/ 312 w 539"/>
                    <a:gd name="T23" fmla="*/ 425 h 482"/>
                    <a:gd name="T24" fmla="*/ 397 w 539"/>
                    <a:gd name="T25" fmla="*/ 425 h 482"/>
                    <a:gd name="T26" fmla="*/ 454 w 539"/>
                    <a:gd name="T27" fmla="*/ 482 h 482"/>
                    <a:gd name="T28" fmla="*/ 511 w 539"/>
                    <a:gd name="T29" fmla="*/ 454 h 482"/>
                    <a:gd name="T30" fmla="*/ 511 w 539"/>
                    <a:gd name="T31" fmla="*/ 425 h 482"/>
                    <a:gd name="T32" fmla="*/ 482 w 539"/>
                    <a:gd name="T33" fmla="*/ 368 h 482"/>
                    <a:gd name="T34" fmla="*/ 511 w 539"/>
                    <a:gd name="T35" fmla="*/ 340 h 482"/>
                    <a:gd name="T36" fmla="*/ 511 w 539"/>
                    <a:gd name="T37" fmla="*/ 312 h 482"/>
                    <a:gd name="T38" fmla="*/ 539 w 539"/>
                    <a:gd name="T39" fmla="*/ 283 h 482"/>
                    <a:gd name="T40" fmla="*/ 539 w 539"/>
                    <a:gd name="T41" fmla="*/ 255 h 482"/>
                    <a:gd name="T42" fmla="*/ 454 w 539"/>
                    <a:gd name="T43" fmla="*/ 255 h 482"/>
                    <a:gd name="T44" fmla="*/ 511 w 539"/>
                    <a:gd name="T45" fmla="*/ 198 h 482"/>
                    <a:gd name="T46" fmla="*/ 511 w 539"/>
                    <a:gd name="T47" fmla="*/ 142 h 482"/>
                    <a:gd name="T48" fmla="*/ 511 w 539"/>
                    <a:gd name="T49" fmla="*/ 85 h 482"/>
                    <a:gd name="T50" fmla="*/ 454 w 539"/>
                    <a:gd name="T51" fmla="*/ 28 h 482"/>
                    <a:gd name="T52" fmla="*/ 369 w 539"/>
                    <a:gd name="T53" fmla="*/ 85 h 482"/>
                    <a:gd name="T54" fmla="*/ 142 w 539"/>
                    <a:gd name="T55" fmla="*/ 85 h 482"/>
                    <a:gd name="T56" fmla="*/ 114 w 539"/>
                    <a:gd name="T57" fmla="*/ 57 h 482"/>
                    <a:gd name="T58" fmla="*/ 114 w 539"/>
                    <a:gd name="T59" fmla="*/ 0 h 482"/>
                    <a:gd name="T60" fmla="*/ 86 w 539"/>
                    <a:gd name="T61" fmla="*/ 28 h 482"/>
                    <a:gd name="T62" fmla="*/ 57 w 539"/>
                    <a:gd name="T63" fmla="*/ 0 h 482"/>
                    <a:gd name="T64" fmla="*/ 29 w 539"/>
                    <a:gd name="T65" fmla="*/ 28 h 482"/>
                    <a:gd name="T66" fmla="*/ 0 w 539"/>
                    <a:gd name="T67" fmla="*/ 28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39" h="482">
                      <a:moveTo>
                        <a:pt x="0" y="28"/>
                      </a:moveTo>
                      <a:lnTo>
                        <a:pt x="0" y="57"/>
                      </a:lnTo>
                      <a:lnTo>
                        <a:pt x="86" y="170"/>
                      </a:lnTo>
                      <a:lnTo>
                        <a:pt x="114" y="170"/>
                      </a:lnTo>
                      <a:lnTo>
                        <a:pt x="142" y="198"/>
                      </a:lnTo>
                      <a:lnTo>
                        <a:pt x="142" y="227"/>
                      </a:lnTo>
                      <a:lnTo>
                        <a:pt x="171" y="312"/>
                      </a:lnTo>
                      <a:lnTo>
                        <a:pt x="199" y="312"/>
                      </a:lnTo>
                      <a:lnTo>
                        <a:pt x="199" y="368"/>
                      </a:lnTo>
                      <a:lnTo>
                        <a:pt x="227" y="454"/>
                      </a:lnTo>
                      <a:lnTo>
                        <a:pt x="284" y="454"/>
                      </a:lnTo>
                      <a:lnTo>
                        <a:pt x="312" y="425"/>
                      </a:lnTo>
                      <a:lnTo>
                        <a:pt x="397" y="425"/>
                      </a:lnTo>
                      <a:lnTo>
                        <a:pt x="454" y="482"/>
                      </a:lnTo>
                      <a:lnTo>
                        <a:pt x="511" y="454"/>
                      </a:lnTo>
                      <a:lnTo>
                        <a:pt x="511" y="425"/>
                      </a:lnTo>
                      <a:lnTo>
                        <a:pt x="482" y="368"/>
                      </a:lnTo>
                      <a:lnTo>
                        <a:pt x="511" y="340"/>
                      </a:lnTo>
                      <a:lnTo>
                        <a:pt x="511" y="312"/>
                      </a:lnTo>
                      <a:lnTo>
                        <a:pt x="539" y="283"/>
                      </a:lnTo>
                      <a:lnTo>
                        <a:pt x="539" y="255"/>
                      </a:lnTo>
                      <a:lnTo>
                        <a:pt x="454" y="255"/>
                      </a:lnTo>
                      <a:lnTo>
                        <a:pt x="511" y="198"/>
                      </a:lnTo>
                      <a:lnTo>
                        <a:pt x="511" y="142"/>
                      </a:lnTo>
                      <a:lnTo>
                        <a:pt x="511" y="85"/>
                      </a:lnTo>
                      <a:lnTo>
                        <a:pt x="454" y="28"/>
                      </a:lnTo>
                      <a:lnTo>
                        <a:pt x="369" y="85"/>
                      </a:lnTo>
                      <a:lnTo>
                        <a:pt x="142" y="85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lnTo>
                        <a:pt x="86" y="28"/>
                      </a:lnTo>
                      <a:lnTo>
                        <a:pt x="57" y="0"/>
                      </a:lnTo>
                      <a:lnTo>
                        <a:pt x="29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8" name="Freeform 72"/>
                <p:cNvSpPr>
                  <a:spLocks/>
                </p:cNvSpPr>
                <p:nvPr/>
              </p:nvSpPr>
              <p:spPr bwMode="auto">
                <a:xfrm>
                  <a:off x="8335963" y="3225800"/>
                  <a:ext cx="495300" cy="900113"/>
                </a:xfrm>
                <a:custGeom>
                  <a:avLst/>
                  <a:gdLst>
                    <a:gd name="T0" fmla="*/ 113 w 312"/>
                    <a:gd name="T1" fmla="*/ 0 h 567"/>
                    <a:gd name="T2" fmla="*/ 142 w 312"/>
                    <a:gd name="T3" fmla="*/ 0 h 567"/>
                    <a:gd name="T4" fmla="*/ 142 w 312"/>
                    <a:gd name="T5" fmla="*/ 56 h 567"/>
                    <a:gd name="T6" fmla="*/ 170 w 312"/>
                    <a:gd name="T7" fmla="*/ 85 h 567"/>
                    <a:gd name="T8" fmla="*/ 198 w 312"/>
                    <a:gd name="T9" fmla="*/ 56 h 567"/>
                    <a:gd name="T10" fmla="*/ 227 w 312"/>
                    <a:gd name="T11" fmla="*/ 85 h 567"/>
                    <a:gd name="T12" fmla="*/ 227 w 312"/>
                    <a:gd name="T13" fmla="*/ 170 h 567"/>
                    <a:gd name="T14" fmla="*/ 170 w 312"/>
                    <a:gd name="T15" fmla="*/ 227 h 567"/>
                    <a:gd name="T16" fmla="*/ 198 w 312"/>
                    <a:gd name="T17" fmla="*/ 255 h 567"/>
                    <a:gd name="T18" fmla="*/ 227 w 312"/>
                    <a:gd name="T19" fmla="*/ 312 h 567"/>
                    <a:gd name="T20" fmla="*/ 255 w 312"/>
                    <a:gd name="T21" fmla="*/ 368 h 567"/>
                    <a:gd name="T22" fmla="*/ 255 w 312"/>
                    <a:gd name="T23" fmla="*/ 397 h 567"/>
                    <a:gd name="T24" fmla="*/ 312 w 312"/>
                    <a:gd name="T25" fmla="*/ 453 h 567"/>
                    <a:gd name="T26" fmla="*/ 284 w 312"/>
                    <a:gd name="T27" fmla="*/ 567 h 567"/>
                    <a:gd name="T28" fmla="*/ 198 w 312"/>
                    <a:gd name="T29" fmla="*/ 482 h 567"/>
                    <a:gd name="T30" fmla="*/ 142 w 312"/>
                    <a:gd name="T31" fmla="*/ 425 h 567"/>
                    <a:gd name="T32" fmla="*/ 142 w 312"/>
                    <a:gd name="T33" fmla="*/ 397 h 567"/>
                    <a:gd name="T34" fmla="*/ 113 w 312"/>
                    <a:gd name="T35" fmla="*/ 425 h 567"/>
                    <a:gd name="T36" fmla="*/ 113 w 312"/>
                    <a:gd name="T37" fmla="*/ 453 h 567"/>
                    <a:gd name="T38" fmla="*/ 57 w 312"/>
                    <a:gd name="T39" fmla="*/ 453 h 567"/>
                    <a:gd name="T40" fmla="*/ 28 w 312"/>
                    <a:gd name="T41" fmla="*/ 425 h 567"/>
                    <a:gd name="T42" fmla="*/ 57 w 312"/>
                    <a:gd name="T43" fmla="*/ 340 h 567"/>
                    <a:gd name="T44" fmla="*/ 0 w 312"/>
                    <a:gd name="T45" fmla="*/ 283 h 567"/>
                    <a:gd name="T46" fmla="*/ 0 w 312"/>
                    <a:gd name="T47" fmla="*/ 56 h 567"/>
                    <a:gd name="T48" fmla="*/ 113 w 312"/>
                    <a:gd name="T49" fmla="*/ 56 h 567"/>
                    <a:gd name="T50" fmla="*/ 113 w 312"/>
                    <a:gd name="T51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12" h="567">
                      <a:moveTo>
                        <a:pt x="113" y="0"/>
                      </a:moveTo>
                      <a:lnTo>
                        <a:pt x="142" y="0"/>
                      </a:lnTo>
                      <a:lnTo>
                        <a:pt x="142" y="56"/>
                      </a:lnTo>
                      <a:lnTo>
                        <a:pt x="170" y="85"/>
                      </a:lnTo>
                      <a:lnTo>
                        <a:pt x="198" y="56"/>
                      </a:lnTo>
                      <a:lnTo>
                        <a:pt x="227" y="85"/>
                      </a:lnTo>
                      <a:lnTo>
                        <a:pt x="227" y="170"/>
                      </a:lnTo>
                      <a:lnTo>
                        <a:pt x="170" y="227"/>
                      </a:lnTo>
                      <a:lnTo>
                        <a:pt x="198" y="255"/>
                      </a:lnTo>
                      <a:lnTo>
                        <a:pt x="227" y="312"/>
                      </a:lnTo>
                      <a:lnTo>
                        <a:pt x="255" y="368"/>
                      </a:lnTo>
                      <a:lnTo>
                        <a:pt x="255" y="397"/>
                      </a:lnTo>
                      <a:lnTo>
                        <a:pt x="312" y="453"/>
                      </a:lnTo>
                      <a:lnTo>
                        <a:pt x="284" y="567"/>
                      </a:lnTo>
                      <a:lnTo>
                        <a:pt x="198" y="482"/>
                      </a:lnTo>
                      <a:lnTo>
                        <a:pt x="142" y="425"/>
                      </a:lnTo>
                      <a:lnTo>
                        <a:pt x="142" y="397"/>
                      </a:lnTo>
                      <a:lnTo>
                        <a:pt x="113" y="425"/>
                      </a:lnTo>
                      <a:lnTo>
                        <a:pt x="113" y="453"/>
                      </a:lnTo>
                      <a:lnTo>
                        <a:pt x="57" y="453"/>
                      </a:lnTo>
                      <a:lnTo>
                        <a:pt x="28" y="425"/>
                      </a:lnTo>
                      <a:lnTo>
                        <a:pt x="57" y="340"/>
                      </a:lnTo>
                      <a:lnTo>
                        <a:pt x="0" y="283"/>
                      </a:lnTo>
                      <a:lnTo>
                        <a:pt x="0" y="56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29" name="Freeform 73"/>
                <p:cNvSpPr>
                  <a:spLocks/>
                </p:cNvSpPr>
                <p:nvPr/>
              </p:nvSpPr>
              <p:spPr bwMode="auto">
                <a:xfrm>
                  <a:off x="7931151" y="3810000"/>
                  <a:ext cx="1079500" cy="1350963"/>
                </a:xfrm>
                <a:custGeom>
                  <a:avLst/>
                  <a:gdLst>
                    <a:gd name="T0" fmla="*/ 539 w 680"/>
                    <a:gd name="T1" fmla="*/ 199 h 851"/>
                    <a:gd name="T2" fmla="*/ 595 w 680"/>
                    <a:gd name="T3" fmla="*/ 284 h 851"/>
                    <a:gd name="T4" fmla="*/ 595 w 680"/>
                    <a:gd name="T5" fmla="*/ 369 h 851"/>
                    <a:gd name="T6" fmla="*/ 624 w 680"/>
                    <a:gd name="T7" fmla="*/ 454 h 851"/>
                    <a:gd name="T8" fmla="*/ 652 w 680"/>
                    <a:gd name="T9" fmla="*/ 454 h 851"/>
                    <a:gd name="T10" fmla="*/ 624 w 680"/>
                    <a:gd name="T11" fmla="*/ 539 h 851"/>
                    <a:gd name="T12" fmla="*/ 680 w 680"/>
                    <a:gd name="T13" fmla="*/ 539 h 851"/>
                    <a:gd name="T14" fmla="*/ 680 w 680"/>
                    <a:gd name="T15" fmla="*/ 596 h 851"/>
                    <a:gd name="T16" fmla="*/ 624 w 680"/>
                    <a:gd name="T17" fmla="*/ 652 h 851"/>
                    <a:gd name="T18" fmla="*/ 567 w 680"/>
                    <a:gd name="T19" fmla="*/ 652 h 851"/>
                    <a:gd name="T20" fmla="*/ 595 w 680"/>
                    <a:gd name="T21" fmla="*/ 737 h 851"/>
                    <a:gd name="T22" fmla="*/ 595 w 680"/>
                    <a:gd name="T23" fmla="*/ 766 h 851"/>
                    <a:gd name="T24" fmla="*/ 510 w 680"/>
                    <a:gd name="T25" fmla="*/ 822 h 851"/>
                    <a:gd name="T26" fmla="*/ 453 w 680"/>
                    <a:gd name="T27" fmla="*/ 822 h 851"/>
                    <a:gd name="T28" fmla="*/ 255 w 680"/>
                    <a:gd name="T29" fmla="*/ 822 h 851"/>
                    <a:gd name="T30" fmla="*/ 255 w 680"/>
                    <a:gd name="T31" fmla="*/ 851 h 851"/>
                    <a:gd name="T32" fmla="*/ 227 w 680"/>
                    <a:gd name="T33" fmla="*/ 851 h 851"/>
                    <a:gd name="T34" fmla="*/ 113 w 680"/>
                    <a:gd name="T35" fmla="*/ 709 h 851"/>
                    <a:gd name="T36" fmla="*/ 142 w 680"/>
                    <a:gd name="T37" fmla="*/ 681 h 851"/>
                    <a:gd name="T38" fmla="*/ 198 w 680"/>
                    <a:gd name="T39" fmla="*/ 681 h 851"/>
                    <a:gd name="T40" fmla="*/ 170 w 680"/>
                    <a:gd name="T41" fmla="*/ 624 h 851"/>
                    <a:gd name="T42" fmla="*/ 142 w 680"/>
                    <a:gd name="T43" fmla="*/ 624 h 851"/>
                    <a:gd name="T44" fmla="*/ 113 w 680"/>
                    <a:gd name="T45" fmla="*/ 596 h 851"/>
                    <a:gd name="T46" fmla="*/ 28 w 680"/>
                    <a:gd name="T47" fmla="*/ 596 h 851"/>
                    <a:gd name="T48" fmla="*/ 28 w 680"/>
                    <a:gd name="T49" fmla="*/ 567 h 851"/>
                    <a:gd name="T50" fmla="*/ 0 w 680"/>
                    <a:gd name="T51" fmla="*/ 539 h 851"/>
                    <a:gd name="T52" fmla="*/ 0 w 680"/>
                    <a:gd name="T53" fmla="*/ 482 h 851"/>
                    <a:gd name="T54" fmla="*/ 0 w 680"/>
                    <a:gd name="T55" fmla="*/ 426 h 851"/>
                    <a:gd name="T56" fmla="*/ 57 w 680"/>
                    <a:gd name="T57" fmla="*/ 426 h 851"/>
                    <a:gd name="T58" fmla="*/ 85 w 680"/>
                    <a:gd name="T59" fmla="*/ 397 h 851"/>
                    <a:gd name="T60" fmla="*/ 113 w 680"/>
                    <a:gd name="T61" fmla="*/ 255 h 851"/>
                    <a:gd name="T62" fmla="*/ 85 w 680"/>
                    <a:gd name="T63" fmla="*/ 227 h 851"/>
                    <a:gd name="T64" fmla="*/ 113 w 680"/>
                    <a:gd name="T65" fmla="*/ 170 h 851"/>
                    <a:gd name="T66" fmla="*/ 113 w 680"/>
                    <a:gd name="T67" fmla="*/ 142 h 851"/>
                    <a:gd name="T68" fmla="*/ 142 w 680"/>
                    <a:gd name="T69" fmla="*/ 114 h 851"/>
                    <a:gd name="T70" fmla="*/ 142 w 680"/>
                    <a:gd name="T71" fmla="*/ 57 h 851"/>
                    <a:gd name="T72" fmla="*/ 113 w 680"/>
                    <a:gd name="T73" fmla="*/ 29 h 851"/>
                    <a:gd name="T74" fmla="*/ 113 w 680"/>
                    <a:gd name="T75" fmla="*/ 0 h 851"/>
                    <a:gd name="T76" fmla="*/ 170 w 680"/>
                    <a:gd name="T77" fmla="*/ 29 h 851"/>
                    <a:gd name="T78" fmla="*/ 227 w 680"/>
                    <a:gd name="T79" fmla="*/ 0 h 851"/>
                    <a:gd name="T80" fmla="*/ 227 w 680"/>
                    <a:gd name="T81" fmla="*/ 29 h 851"/>
                    <a:gd name="T82" fmla="*/ 255 w 680"/>
                    <a:gd name="T83" fmla="*/ 57 h 851"/>
                    <a:gd name="T84" fmla="*/ 283 w 680"/>
                    <a:gd name="T85" fmla="*/ 57 h 851"/>
                    <a:gd name="T86" fmla="*/ 312 w 680"/>
                    <a:gd name="T87" fmla="*/ 85 h 851"/>
                    <a:gd name="T88" fmla="*/ 368 w 680"/>
                    <a:gd name="T89" fmla="*/ 85 h 851"/>
                    <a:gd name="T90" fmla="*/ 368 w 680"/>
                    <a:gd name="T91" fmla="*/ 57 h 851"/>
                    <a:gd name="T92" fmla="*/ 397 w 680"/>
                    <a:gd name="T93" fmla="*/ 29 h 851"/>
                    <a:gd name="T94" fmla="*/ 397 w 680"/>
                    <a:gd name="T95" fmla="*/ 57 h 851"/>
                    <a:gd name="T96" fmla="*/ 539 w 680"/>
                    <a:gd name="T97" fmla="*/ 199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80" h="851">
                      <a:moveTo>
                        <a:pt x="539" y="199"/>
                      </a:moveTo>
                      <a:lnTo>
                        <a:pt x="595" y="284"/>
                      </a:lnTo>
                      <a:lnTo>
                        <a:pt x="595" y="369"/>
                      </a:lnTo>
                      <a:lnTo>
                        <a:pt x="624" y="454"/>
                      </a:lnTo>
                      <a:lnTo>
                        <a:pt x="652" y="454"/>
                      </a:lnTo>
                      <a:lnTo>
                        <a:pt x="624" y="539"/>
                      </a:lnTo>
                      <a:lnTo>
                        <a:pt x="680" y="539"/>
                      </a:lnTo>
                      <a:lnTo>
                        <a:pt x="680" y="596"/>
                      </a:lnTo>
                      <a:lnTo>
                        <a:pt x="624" y="652"/>
                      </a:lnTo>
                      <a:lnTo>
                        <a:pt x="567" y="652"/>
                      </a:lnTo>
                      <a:lnTo>
                        <a:pt x="595" y="737"/>
                      </a:lnTo>
                      <a:lnTo>
                        <a:pt x="595" y="766"/>
                      </a:lnTo>
                      <a:lnTo>
                        <a:pt x="510" y="822"/>
                      </a:lnTo>
                      <a:lnTo>
                        <a:pt x="453" y="822"/>
                      </a:lnTo>
                      <a:lnTo>
                        <a:pt x="255" y="822"/>
                      </a:lnTo>
                      <a:lnTo>
                        <a:pt x="255" y="851"/>
                      </a:lnTo>
                      <a:lnTo>
                        <a:pt x="227" y="851"/>
                      </a:lnTo>
                      <a:lnTo>
                        <a:pt x="113" y="709"/>
                      </a:lnTo>
                      <a:lnTo>
                        <a:pt x="142" y="681"/>
                      </a:lnTo>
                      <a:lnTo>
                        <a:pt x="198" y="681"/>
                      </a:lnTo>
                      <a:lnTo>
                        <a:pt x="170" y="624"/>
                      </a:lnTo>
                      <a:lnTo>
                        <a:pt x="142" y="624"/>
                      </a:lnTo>
                      <a:lnTo>
                        <a:pt x="113" y="596"/>
                      </a:lnTo>
                      <a:lnTo>
                        <a:pt x="28" y="596"/>
                      </a:lnTo>
                      <a:lnTo>
                        <a:pt x="28" y="567"/>
                      </a:lnTo>
                      <a:lnTo>
                        <a:pt x="0" y="539"/>
                      </a:lnTo>
                      <a:lnTo>
                        <a:pt x="0" y="482"/>
                      </a:lnTo>
                      <a:lnTo>
                        <a:pt x="0" y="426"/>
                      </a:lnTo>
                      <a:lnTo>
                        <a:pt x="57" y="426"/>
                      </a:lnTo>
                      <a:lnTo>
                        <a:pt x="85" y="397"/>
                      </a:lnTo>
                      <a:lnTo>
                        <a:pt x="113" y="255"/>
                      </a:lnTo>
                      <a:lnTo>
                        <a:pt x="85" y="227"/>
                      </a:lnTo>
                      <a:lnTo>
                        <a:pt x="113" y="170"/>
                      </a:lnTo>
                      <a:lnTo>
                        <a:pt x="113" y="142"/>
                      </a:lnTo>
                      <a:lnTo>
                        <a:pt x="142" y="114"/>
                      </a:lnTo>
                      <a:lnTo>
                        <a:pt x="142" y="57"/>
                      </a:lnTo>
                      <a:lnTo>
                        <a:pt x="113" y="29"/>
                      </a:lnTo>
                      <a:lnTo>
                        <a:pt x="113" y="0"/>
                      </a:lnTo>
                      <a:lnTo>
                        <a:pt x="170" y="29"/>
                      </a:lnTo>
                      <a:lnTo>
                        <a:pt x="227" y="0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3" y="57"/>
                      </a:lnTo>
                      <a:lnTo>
                        <a:pt x="312" y="85"/>
                      </a:lnTo>
                      <a:lnTo>
                        <a:pt x="368" y="85"/>
                      </a:lnTo>
                      <a:lnTo>
                        <a:pt x="368" y="57"/>
                      </a:lnTo>
                      <a:lnTo>
                        <a:pt x="397" y="29"/>
                      </a:lnTo>
                      <a:lnTo>
                        <a:pt x="397" y="57"/>
                      </a:lnTo>
                      <a:lnTo>
                        <a:pt x="539" y="19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0" name="Freeform 76"/>
                <p:cNvSpPr>
                  <a:spLocks/>
                </p:cNvSpPr>
                <p:nvPr/>
              </p:nvSpPr>
              <p:spPr bwMode="auto">
                <a:xfrm>
                  <a:off x="8740776" y="1604963"/>
                  <a:ext cx="855663" cy="809625"/>
                </a:xfrm>
                <a:custGeom>
                  <a:avLst/>
                  <a:gdLst>
                    <a:gd name="T0" fmla="*/ 340 w 539"/>
                    <a:gd name="T1" fmla="*/ 85 h 510"/>
                    <a:gd name="T2" fmla="*/ 227 w 539"/>
                    <a:gd name="T3" fmla="*/ 170 h 510"/>
                    <a:gd name="T4" fmla="*/ 199 w 539"/>
                    <a:gd name="T5" fmla="*/ 199 h 510"/>
                    <a:gd name="T6" fmla="*/ 199 w 539"/>
                    <a:gd name="T7" fmla="*/ 255 h 510"/>
                    <a:gd name="T8" fmla="*/ 85 w 539"/>
                    <a:gd name="T9" fmla="*/ 255 h 510"/>
                    <a:gd name="T10" fmla="*/ 57 w 539"/>
                    <a:gd name="T11" fmla="*/ 227 h 510"/>
                    <a:gd name="T12" fmla="*/ 29 w 539"/>
                    <a:gd name="T13" fmla="*/ 284 h 510"/>
                    <a:gd name="T14" fmla="*/ 0 w 539"/>
                    <a:gd name="T15" fmla="*/ 369 h 510"/>
                    <a:gd name="T16" fmla="*/ 0 w 539"/>
                    <a:gd name="T17" fmla="*/ 425 h 510"/>
                    <a:gd name="T18" fmla="*/ 85 w 539"/>
                    <a:gd name="T19" fmla="*/ 454 h 510"/>
                    <a:gd name="T20" fmla="*/ 85 w 539"/>
                    <a:gd name="T21" fmla="*/ 482 h 510"/>
                    <a:gd name="T22" fmla="*/ 142 w 539"/>
                    <a:gd name="T23" fmla="*/ 482 h 510"/>
                    <a:gd name="T24" fmla="*/ 170 w 539"/>
                    <a:gd name="T25" fmla="*/ 510 h 510"/>
                    <a:gd name="T26" fmla="*/ 199 w 539"/>
                    <a:gd name="T27" fmla="*/ 510 h 510"/>
                    <a:gd name="T28" fmla="*/ 227 w 539"/>
                    <a:gd name="T29" fmla="*/ 482 h 510"/>
                    <a:gd name="T30" fmla="*/ 284 w 539"/>
                    <a:gd name="T31" fmla="*/ 510 h 510"/>
                    <a:gd name="T32" fmla="*/ 340 w 539"/>
                    <a:gd name="T33" fmla="*/ 454 h 510"/>
                    <a:gd name="T34" fmla="*/ 369 w 539"/>
                    <a:gd name="T35" fmla="*/ 482 h 510"/>
                    <a:gd name="T36" fmla="*/ 454 w 539"/>
                    <a:gd name="T37" fmla="*/ 425 h 510"/>
                    <a:gd name="T38" fmla="*/ 454 w 539"/>
                    <a:gd name="T39" fmla="*/ 369 h 510"/>
                    <a:gd name="T40" fmla="*/ 539 w 539"/>
                    <a:gd name="T41" fmla="*/ 312 h 510"/>
                    <a:gd name="T42" fmla="*/ 510 w 539"/>
                    <a:gd name="T43" fmla="*/ 255 h 510"/>
                    <a:gd name="T44" fmla="*/ 425 w 539"/>
                    <a:gd name="T45" fmla="*/ 312 h 510"/>
                    <a:gd name="T46" fmla="*/ 454 w 539"/>
                    <a:gd name="T47" fmla="*/ 284 h 510"/>
                    <a:gd name="T48" fmla="*/ 397 w 539"/>
                    <a:gd name="T49" fmla="*/ 284 h 510"/>
                    <a:gd name="T50" fmla="*/ 454 w 539"/>
                    <a:gd name="T51" fmla="*/ 227 h 510"/>
                    <a:gd name="T52" fmla="*/ 425 w 539"/>
                    <a:gd name="T53" fmla="*/ 199 h 510"/>
                    <a:gd name="T54" fmla="*/ 454 w 539"/>
                    <a:gd name="T55" fmla="*/ 170 h 510"/>
                    <a:gd name="T56" fmla="*/ 425 w 539"/>
                    <a:gd name="T57" fmla="*/ 142 h 510"/>
                    <a:gd name="T58" fmla="*/ 369 w 539"/>
                    <a:gd name="T59" fmla="*/ 227 h 510"/>
                    <a:gd name="T60" fmla="*/ 369 w 539"/>
                    <a:gd name="T61" fmla="*/ 199 h 510"/>
                    <a:gd name="T62" fmla="*/ 369 w 539"/>
                    <a:gd name="T63" fmla="*/ 142 h 510"/>
                    <a:gd name="T64" fmla="*/ 425 w 539"/>
                    <a:gd name="T65" fmla="*/ 142 h 510"/>
                    <a:gd name="T66" fmla="*/ 425 w 539"/>
                    <a:gd name="T67" fmla="*/ 85 h 510"/>
                    <a:gd name="T68" fmla="*/ 454 w 539"/>
                    <a:gd name="T69" fmla="*/ 85 h 510"/>
                    <a:gd name="T70" fmla="*/ 510 w 539"/>
                    <a:gd name="T71" fmla="*/ 114 h 510"/>
                    <a:gd name="T72" fmla="*/ 510 w 539"/>
                    <a:gd name="T73" fmla="*/ 85 h 510"/>
                    <a:gd name="T74" fmla="*/ 482 w 539"/>
                    <a:gd name="T75" fmla="*/ 0 h 510"/>
                    <a:gd name="T76" fmla="*/ 369 w 539"/>
                    <a:gd name="T77" fmla="*/ 57 h 510"/>
                    <a:gd name="T78" fmla="*/ 340 w 539"/>
                    <a:gd name="T79" fmla="*/ 85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39" h="510">
                      <a:moveTo>
                        <a:pt x="340" y="85"/>
                      </a:moveTo>
                      <a:lnTo>
                        <a:pt x="227" y="170"/>
                      </a:lnTo>
                      <a:lnTo>
                        <a:pt x="199" y="199"/>
                      </a:lnTo>
                      <a:lnTo>
                        <a:pt x="199" y="255"/>
                      </a:lnTo>
                      <a:lnTo>
                        <a:pt x="85" y="255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0" y="369"/>
                      </a:lnTo>
                      <a:lnTo>
                        <a:pt x="0" y="425"/>
                      </a:lnTo>
                      <a:lnTo>
                        <a:pt x="85" y="454"/>
                      </a:lnTo>
                      <a:lnTo>
                        <a:pt x="85" y="482"/>
                      </a:lnTo>
                      <a:lnTo>
                        <a:pt x="142" y="482"/>
                      </a:lnTo>
                      <a:lnTo>
                        <a:pt x="170" y="510"/>
                      </a:lnTo>
                      <a:lnTo>
                        <a:pt x="199" y="510"/>
                      </a:lnTo>
                      <a:lnTo>
                        <a:pt x="227" y="482"/>
                      </a:lnTo>
                      <a:lnTo>
                        <a:pt x="284" y="510"/>
                      </a:lnTo>
                      <a:lnTo>
                        <a:pt x="340" y="454"/>
                      </a:lnTo>
                      <a:lnTo>
                        <a:pt x="369" y="482"/>
                      </a:lnTo>
                      <a:lnTo>
                        <a:pt x="454" y="425"/>
                      </a:lnTo>
                      <a:lnTo>
                        <a:pt x="454" y="369"/>
                      </a:lnTo>
                      <a:lnTo>
                        <a:pt x="539" y="312"/>
                      </a:lnTo>
                      <a:lnTo>
                        <a:pt x="510" y="255"/>
                      </a:lnTo>
                      <a:lnTo>
                        <a:pt x="425" y="312"/>
                      </a:lnTo>
                      <a:lnTo>
                        <a:pt x="454" y="284"/>
                      </a:lnTo>
                      <a:lnTo>
                        <a:pt x="397" y="284"/>
                      </a:lnTo>
                      <a:lnTo>
                        <a:pt x="454" y="227"/>
                      </a:lnTo>
                      <a:lnTo>
                        <a:pt x="425" y="199"/>
                      </a:lnTo>
                      <a:lnTo>
                        <a:pt x="454" y="170"/>
                      </a:lnTo>
                      <a:lnTo>
                        <a:pt x="425" y="142"/>
                      </a:lnTo>
                      <a:lnTo>
                        <a:pt x="369" y="227"/>
                      </a:lnTo>
                      <a:lnTo>
                        <a:pt x="369" y="199"/>
                      </a:lnTo>
                      <a:lnTo>
                        <a:pt x="369" y="142"/>
                      </a:lnTo>
                      <a:lnTo>
                        <a:pt x="425" y="142"/>
                      </a:lnTo>
                      <a:lnTo>
                        <a:pt x="425" y="85"/>
                      </a:lnTo>
                      <a:lnTo>
                        <a:pt x="454" y="85"/>
                      </a:lnTo>
                      <a:lnTo>
                        <a:pt x="510" y="114"/>
                      </a:lnTo>
                      <a:lnTo>
                        <a:pt x="510" y="85"/>
                      </a:lnTo>
                      <a:lnTo>
                        <a:pt x="482" y="0"/>
                      </a:lnTo>
                      <a:lnTo>
                        <a:pt x="369" y="57"/>
                      </a:lnTo>
                      <a:lnTo>
                        <a:pt x="340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1" name="Freeform 77"/>
                <p:cNvSpPr>
                  <a:spLocks/>
                </p:cNvSpPr>
                <p:nvPr/>
              </p:nvSpPr>
              <p:spPr bwMode="auto">
                <a:xfrm>
                  <a:off x="9101138" y="2865438"/>
                  <a:ext cx="990600" cy="1709738"/>
                </a:xfrm>
                <a:custGeom>
                  <a:avLst/>
                  <a:gdLst>
                    <a:gd name="T0" fmla="*/ 170 w 624"/>
                    <a:gd name="T1" fmla="*/ 1077 h 1077"/>
                    <a:gd name="T2" fmla="*/ 113 w 624"/>
                    <a:gd name="T3" fmla="*/ 1077 h 1077"/>
                    <a:gd name="T4" fmla="*/ 57 w 624"/>
                    <a:gd name="T5" fmla="*/ 1021 h 1077"/>
                    <a:gd name="T6" fmla="*/ 28 w 624"/>
                    <a:gd name="T7" fmla="*/ 879 h 1077"/>
                    <a:gd name="T8" fmla="*/ 57 w 624"/>
                    <a:gd name="T9" fmla="*/ 850 h 1077"/>
                    <a:gd name="T10" fmla="*/ 28 w 624"/>
                    <a:gd name="T11" fmla="*/ 822 h 1077"/>
                    <a:gd name="T12" fmla="*/ 85 w 624"/>
                    <a:gd name="T13" fmla="*/ 794 h 1077"/>
                    <a:gd name="T14" fmla="*/ 0 w 624"/>
                    <a:gd name="T15" fmla="*/ 709 h 1077"/>
                    <a:gd name="T16" fmla="*/ 28 w 624"/>
                    <a:gd name="T17" fmla="*/ 595 h 1077"/>
                    <a:gd name="T18" fmla="*/ 85 w 624"/>
                    <a:gd name="T19" fmla="*/ 482 h 1077"/>
                    <a:gd name="T20" fmla="*/ 57 w 624"/>
                    <a:gd name="T21" fmla="*/ 425 h 1077"/>
                    <a:gd name="T22" fmla="*/ 113 w 624"/>
                    <a:gd name="T23" fmla="*/ 340 h 1077"/>
                    <a:gd name="T24" fmla="*/ 170 w 624"/>
                    <a:gd name="T25" fmla="*/ 283 h 1077"/>
                    <a:gd name="T26" fmla="*/ 142 w 624"/>
                    <a:gd name="T27" fmla="*/ 255 h 1077"/>
                    <a:gd name="T28" fmla="*/ 170 w 624"/>
                    <a:gd name="T29" fmla="*/ 170 h 1077"/>
                    <a:gd name="T30" fmla="*/ 142 w 624"/>
                    <a:gd name="T31" fmla="*/ 142 h 1077"/>
                    <a:gd name="T32" fmla="*/ 255 w 624"/>
                    <a:gd name="T33" fmla="*/ 85 h 1077"/>
                    <a:gd name="T34" fmla="*/ 312 w 624"/>
                    <a:gd name="T35" fmla="*/ 28 h 1077"/>
                    <a:gd name="T36" fmla="*/ 369 w 624"/>
                    <a:gd name="T37" fmla="*/ 57 h 1077"/>
                    <a:gd name="T38" fmla="*/ 454 w 624"/>
                    <a:gd name="T39" fmla="*/ 0 h 1077"/>
                    <a:gd name="T40" fmla="*/ 482 w 624"/>
                    <a:gd name="T41" fmla="*/ 85 h 1077"/>
                    <a:gd name="T42" fmla="*/ 510 w 624"/>
                    <a:gd name="T43" fmla="*/ 85 h 1077"/>
                    <a:gd name="T44" fmla="*/ 539 w 624"/>
                    <a:gd name="T45" fmla="*/ 142 h 1077"/>
                    <a:gd name="T46" fmla="*/ 539 w 624"/>
                    <a:gd name="T47" fmla="*/ 198 h 1077"/>
                    <a:gd name="T48" fmla="*/ 567 w 624"/>
                    <a:gd name="T49" fmla="*/ 198 h 1077"/>
                    <a:gd name="T50" fmla="*/ 624 w 624"/>
                    <a:gd name="T51" fmla="*/ 283 h 1077"/>
                    <a:gd name="T52" fmla="*/ 624 w 624"/>
                    <a:gd name="T53" fmla="*/ 312 h 1077"/>
                    <a:gd name="T54" fmla="*/ 567 w 624"/>
                    <a:gd name="T55" fmla="*/ 312 h 1077"/>
                    <a:gd name="T56" fmla="*/ 624 w 624"/>
                    <a:gd name="T57" fmla="*/ 340 h 1077"/>
                    <a:gd name="T58" fmla="*/ 539 w 624"/>
                    <a:gd name="T59" fmla="*/ 454 h 1077"/>
                    <a:gd name="T60" fmla="*/ 425 w 624"/>
                    <a:gd name="T61" fmla="*/ 567 h 1077"/>
                    <a:gd name="T62" fmla="*/ 425 w 624"/>
                    <a:gd name="T63" fmla="*/ 624 h 1077"/>
                    <a:gd name="T64" fmla="*/ 369 w 624"/>
                    <a:gd name="T65" fmla="*/ 737 h 1077"/>
                    <a:gd name="T66" fmla="*/ 283 w 624"/>
                    <a:gd name="T67" fmla="*/ 765 h 1077"/>
                    <a:gd name="T68" fmla="*/ 283 w 624"/>
                    <a:gd name="T69" fmla="*/ 850 h 1077"/>
                    <a:gd name="T70" fmla="*/ 255 w 624"/>
                    <a:gd name="T71" fmla="*/ 907 h 1077"/>
                    <a:gd name="T72" fmla="*/ 198 w 624"/>
                    <a:gd name="T73" fmla="*/ 936 h 1077"/>
                    <a:gd name="T74" fmla="*/ 170 w 624"/>
                    <a:gd name="T75" fmla="*/ 992 h 1077"/>
                    <a:gd name="T76" fmla="*/ 170 w 624"/>
                    <a:gd name="T77" fmla="*/ 1077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24" h="1077">
                      <a:moveTo>
                        <a:pt x="170" y="1077"/>
                      </a:moveTo>
                      <a:lnTo>
                        <a:pt x="113" y="1077"/>
                      </a:lnTo>
                      <a:lnTo>
                        <a:pt x="57" y="1021"/>
                      </a:lnTo>
                      <a:lnTo>
                        <a:pt x="28" y="879"/>
                      </a:lnTo>
                      <a:lnTo>
                        <a:pt x="57" y="850"/>
                      </a:lnTo>
                      <a:lnTo>
                        <a:pt x="28" y="822"/>
                      </a:lnTo>
                      <a:lnTo>
                        <a:pt x="85" y="794"/>
                      </a:lnTo>
                      <a:lnTo>
                        <a:pt x="0" y="709"/>
                      </a:lnTo>
                      <a:lnTo>
                        <a:pt x="28" y="595"/>
                      </a:lnTo>
                      <a:lnTo>
                        <a:pt x="85" y="482"/>
                      </a:lnTo>
                      <a:lnTo>
                        <a:pt x="57" y="425"/>
                      </a:lnTo>
                      <a:lnTo>
                        <a:pt x="113" y="340"/>
                      </a:lnTo>
                      <a:lnTo>
                        <a:pt x="170" y="283"/>
                      </a:lnTo>
                      <a:lnTo>
                        <a:pt x="142" y="255"/>
                      </a:lnTo>
                      <a:lnTo>
                        <a:pt x="170" y="170"/>
                      </a:lnTo>
                      <a:lnTo>
                        <a:pt x="142" y="142"/>
                      </a:lnTo>
                      <a:lnTo>
                        <a:pt x="255" y="85"/>
                      </a:lnTo>
                      <a:lnTo>
                        <a:pt x="312" y="28"/>
                      </a:lnTo>
                      <a:lnTo>
                        <a:pt x="369" y="57"/>
                      </a:lnTo>
                      <a:lnTo>
                        <a:pt x="454" y="0"/>
                      </a:lnTo>
                      <a:lnTo>
                        <a:pt x="482" y="85"/>
                      </a:lnTo>
                      <a:lnTo>
                        <a:pt x="510" y="85"/>
                      </a:lnTo>
                      <a:lnTo>
                        <a:pt x="539" y="142"/>
                      </a:lnTo>
                      <a:lnTo>
                        <a:pt x="539" y="198"/>
                      </a:lnTo>
                      <a:lnTo>
                        <a:pt x="567" y="198"/>
                      </a:lnTo>
                      <a:lnTo>
                        <a:pt x="624" y="283"/>
                      </a:lnTo>
                      <a:lnTo>
                        <a:pt x="624" y="312"/>
                      </a:lnTo>
                      <a:lnTo>
                        <a:pt x="567" y="312"/>
                      </a:lnTo>
                      <a:lnTo>
                        <a:pt x="624" y="340"/>
                      </a:lnTo>
                      <a:lnTo>
                        <a:pt x="539" y="454"/>
                      </a:lnTo>
                      <a:lnTo>
                        <a:pt x="425" y="567"/>
                      </a:lnTo>
                      <a:lnTo>
                        <a:pt x="425" y="624"/>
                      </a:lnTo>
                      <a:lnTo>
                        <a:pt x="369" y="737"/>
                      </a:lnTo>
                      <a:lnTo>
                        <a:pt x="283" y="765"/>
                      </a:lnTo>
                      <a:lnTo>
                        <a:pt x="283" y="850"/>
                      </a:lnTo>
                      <a:lnTo>
                        <a:pt x="255" y="907"/>
                      </a:lnTo>
                      <a:lnTo>
                        <a:pt x="198" y="936"/>
                      </a:lnTo>
                      <a:lnTo>
                        <a:pt x="170" y="992"/>
                      </a:lnTo>
                      <a:lnTo>
                        <a:pt x="170" y="107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2" name="Freeform 78"/>
                <p:cNvSpPr>
                  <a:spLocks/>
                </p:cNvSpPr>
                <p:nvPr/>
              </p:nvSpPr>
              <p:spPr bwMode="auto">
                <a:xfrm>
                  <a:off x="10675938" y="3495675"/>
                  <a:ext cx="225425" cy="314325"/>
                </a:xfrm>
                <a:custGeom>
                  <a:avLst/>
                  <a:gdLst>
                    <a:gd name="T0" fmla="*/ 85 w 142"/>
                    <a:gd name="T1" fmla="*/ 0 h 198"/>
                    <a:gd name="T2" fmla="*/ 142 w 142"/>
                    <a:gd name="T3" fmla="*/ 28 h 198"/>
                    <a:gd name="T4" fmla="*/ 85 w 142"/>
                    <a:gd name="T5" fmla="*/ 113 h 198"/>
                    <a:gd name="T6" fmla="*/ 114 w 142"/>
                    <a:gd name="T7" fmla="*/ 170 h 198"/>
                    <a:gd name="T8" fmla="*/ 85 w 142"/>
                    <a:gd name="T9" fmla="*/ 198 h 198"/>
                    <a:gd name="T10" fmla="*/ 29 w 142"/>
                    <a:gd name="T11" fmla="*/ 198 h 198"/>
                    <a:gd name="T12" fmla="*/ 29 w 142"/>
                    <a:gd name="T13" fmla="*/ 170 h 198"/>
                    <a:gd name="T14" fmla="*/ 0 w 142"/>
                    <a:gd name="T15" fmla="*/ 142 h 198"/>
                    <a:gd name="T16" fmla="*/ 0 w 142"/>
                    <a:gd name="T17" fmla="*/ 85 h 198"/>
                    <a:gd name="T18" fmla="*/ 57 w 142"/>
                    <a:gd name="T19" fmla="*/ 57 h 198"/>
                    <a:gd name="T20" fmla="*/ 57 w 142"/>
                    <a:gd name="T21" fmla="*/ 28 h 198"/>
                    <a:gd name="T22" fmla="*/ 85 w 142"/>
                    <a:gd name="T23" fmla="*/ 0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2" h="198">
                      <a:moveTo>
                        <a:pt x="85" y="0"/>
                      </a:moveTo>
                      <a:lnTo>
                        <a:pt x="142" y="28"/>
                      </a:lnTo>
                      <a:lnTo>
                        <a:pt x="85" y="113"/>
                      </a:lnTo>
                      <a:lnTo>
                        <a:pt x="114" y="170"/>
                      </a:lnTo>
                      <a:lnTo>
                        <a:pt x="85" y="198"/>
                      </a:lnTo>
                      <a:lnTo>
                        <a:pt x="29" y="198"/>
                      </a:lnTo>
                      <a:lnTo>
                        <a:pt x="29" y="170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57" y="57"/>
                      </a:lnTo>
                      <a:lnTo>
                        <a:pt x="57" y="28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3" name="Freeform 79"/>
                <p:cNvSpPr>
                  <a:spLocks/>
                </p:cNvSpPr>
                <p:nvPr/>
              </p:nvSpPr>
              <p:spPr bwMode="auto">
                <a:xfrm>
                  <a:off x="9956801" y="3721100"/>
                  <a:ext cx="989013" cy="900113"/>
                </a:xfrm>
                <a:custGeom>
                  <a:avLst/>
                  <a:gdLst>
                    <a:gd name="T0" fmla="*/ 538 w 623"/>
                    <a:gd name="T1" fmla="*/ 56 h 567"/>
                    <a:gd name="T2" fmla="*/ 482 w 623"/>
                    <a:gd name="T3" fmla="*/ 56 h 567"/>
                    <a:gd name="T4" fmla="*/ 482 w 623"/>
                    <a:gd name="T5" fmla="*/ 28 h 567"/>
                    <a:gd name="T6" fmla="*/ 453 w 623"/>
                    <a:gd name="T7" fmla="*/ 0 h 567"/>
                    <a:gd name="T8" fmla="*/ 425 w 623"/>
                    <a:gd name="T9" fmla="*/ 56 h 567"/>
                    <a:gd name="T10" fmla="*/ 311 w 623"/>
                    <a:gd name="T11" fmla="*/ 113 h 567"/>
                    <a:gd name="T12" fmla="*/ 283 w 623"/>
                    <a:gd name="T13" fmla="*/ 170 h 567"/>
                    <a:gd name="T14" fmla="*/ 255 w 623"/>
                    <a:gd name="T15" fmla="*/ 198 h 567"/>
                    <a:gd name="T16" fmla="*/ 255 w 623"/>
                    <a:gd name="T17" fmla="*/ 255 h 567"/>
                    <a:gd name="T18" fmla="*/ 198 w 623"/>
                    <a:gd name="T19" fmla="*/ 340 h 567"/>
                    <a:gd name="T20" fmla="*/ 113 w 623"/>
                    <a:gd name="T21" fmla="*/ 397 h 567"/>
                    <a:gd name="T22" fmla="*/ 113 w 623"/>
                    <a:gd name="T23" fmla="*/ 425 h 567"/>
                    <a:gd name="T24" fmla="*/ 56 w 623"/>
                    <a:gd name="T25" fmla="*/ 482 h 567"/>
                    <a:gd name="T26" fmla="*/ 0 w 623"/>
                    <a:gd name="T27" fmla="*/ 538 h 567"/>
                    <a:gd name="T28" fmla="*/ 28 w 623"/>
                    <a:gd name="T29" fmla="*/ 567 h 567"/>
                    <a:gd name="T30" fmla="*/ 141 w 623"/>
                    <a:gd name="T31" fmla="*/ 538 h 567"/>
                    <a:gd name="T32" fmla="*/ 141 w 623"/>
                    <a:gd name="T33" fmla="*/ 567 h 567"/>
                    <a:gd name="T34" fmla="*/ 226 w 623"/>
                    <a:gd name="T35" fmla="*/ 538 h 567"/>
                    <a:gd name="T36" fmla="*/ 255 w 623"/>
                    <a:gd name="T37" fmla="*/ 567 h 567"/>
                    <a:gd name="T38" fmla="*/ 311 w 623"/>
                    <a:gd name="T39" fmla="*/ 567 h 567"/>
                    <a:gd name="T40" fmla="*/ 311 w 623"/>
                    <a:gd name="T41" fmla="*/ 538 h 567"/>
                    <a:gd name="T42" fmla="*/ 397 w 623"/>
                    <a:gd name="T43" fmla="*/ 567 h 567"/>
                    <a:gd name="T44" fmla="*/ 453 w 623"/>
                    <a:gd name="T45" fmla="*/ 538 h 567"/>
                    <a:gd name="T46" fmla="*/ 510 w 623"/>
                    <a:gd name="T47" fmla="*/ 567 h 567"/>
                    <a:gd name="T48" fmla="*/ 567 w 623"/>
                    <a:gd name="T49" fmla="*/ 538 h 567"/>
                    <a:gd name="T50" fmla="*/ 510 w 623"/>
                    <a:gd name="T51" fmla="*/ 482 h 567"/>
                    <a:gd name="T52" fmla="*/ 510 w 623"/>
                    <a:gd name="T53" fmla="*/ 453 h 567"/>
                    <a:gd name="T54" fmla="*/ 482 w 623"/>
                    <a:gd name="T55" fmla="*/ 425 h 567"/>
                    <a:gd name="T56" fmla="*/ 538 w 623"/>
                    <a:gd name="T57" fmla="*/ 397 h 567"/>
                    <a:gd name="T58" fmla="*/ 538 w 623"/>
                    <a:gd name="T59" fmla="*/ 368 h 567"/>
                    <a:gd name="T60" fmla="*/ 567 w 623"/>
                    <a:gd name="T61" fmla="*/ 340 h 567"/>
                    <a:gd name="T62" fmla="*/ 595 w 623"/>
                    <a:gd name="T63" fmla="*/ 283 h 567"/>
                    <a:gd name="T64" fmla="*/ 623 w 623"/>
                    <a:gd name="T65" fmla="*/ 198 h 567"/>
                    <a:gd name="T66" fmla="*/ 538 w 623"/>
                    <a:gd name="T67" fmla="*/ 141 h 567"/>
                    <a:gd name="T68" fmla="*/ 538 w 623"/>
                    <a:gd name="T69" fmla="*/ 5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23" h="567">
                      <a:moveTo>
                        <a:pt x="538" y="56"/>
                      </a:moveTo>
                      <a:lnTo>
                        <a:pt x="482" y="56"/>
                      </a:lnTo>
                      <a:lnTo>
                        <a:pt x="482" y="28"/>
                      </a:lnTo>
                      <a:lnTo>
                        <a:pt x="453" y="0"/>
                      </a:lnTo>
                      <a:lnTo>
                        <a:pt x="425" y="56"/>
                      </a:lnTo>
                      <a:lnTo>
                        <a:pt x="311" y="113"/>
                      </a:lnTo>
                      <a:lnTo>
                        <a:pt x="283" y="170"/>
                      </a:lnTo>
                      <a:lnTo>
                        <a:pt x="255" y="198"/>
                      </a:lnTo>
                      <a:lnTo>
                        <a:pt x="255" y="255"/>
                      </a:lnTo>
                      <a:lnTo>
                        <a:pt x="198" y="340"/>
                      </a:lnTo>
                      <a:lnTo>
                        <a:pt x="113" y="397"/>
                      </a:lnTo>
                      <a:lnTo>
                        <a:pt x="113" y="425"/>
                      </a:lnTo>
                      <a:lnTo>
                        <a:pt x="56" y="482"/>
                      </a:lnTo>
                      <a:lnTo>
                        <a:pt x="0" y="538"/>
                      </a:lnTo>
                      <a:lnTo>
                        <a:pt x="28" y="567"/>
                      </a:lnTo>
                      <a:lnTo>
                        <a:pt x="141" y="538"/>
                      </a:lnTo>
                      <a:lnTo>
                        <a:pt x="141" y="567"/>
                      </a:lnTo>
                      <a:lnTo>
                        <a:pt x="226" y="538"/>
                      </a:lnTo>
                      <a:lnTo>
                        <a:pt x="255" y="567"/>
                      </a:lnTo>
                      <a:lnTo>
                        <a:pt x="311" y="567"/>
                      </a:lnTo>
                      <a:lnTo>
                        <a:pt x="311" y="538"/>
                      </a:lnTo>
                      <a:lnTo>
                        <a:pt x="397" y="567"/>
                      </a:lnTo>
                      <a:lnTo>
                        <a:pt x="453" y="538"/>
                      </a:lnTo>
                      <a:lnTo>
                        <a:pt x="510" y="567"/>
                      </a:lnTo>
                      <a:lnTo>
                        <a:pt x="567" y="538"/>
                      </a:lnTo>
                      <a:lnTo>
                        <a:pt x="510" y="482"/>
                      </a:lnTo>
                      <a:lnTo>
                        <a:pt x="510" y="453"/>
                      </a:lnTo>
                      <a:lnTo>
                        <a:pt x="482" y="425"/>
                      </a:lnTo>
                      <a:lnTo>
                        <a:pt x="538" y="397"/>
                      </a:lnTo>
                      <a:lnTo>
                        <a:pt x="538" y="368"/>
                      </a:lnTo>
                      <a:lnTo>
                        <a:pt x="567" y="340"/>
                      </a:lnTo>
                      <a:lnTo>
                        <a:pt x="595" y="283"/>
                      </a:lnTo>
                      <a:lnTo>
                        <a:pt x="623" y="198"/>
                      </a:lnTo>
                      <a:lnTo>
                        <a:pt x="538" y="141"/>
                      </a:lnTo>
                      <a:lnTo>
                        <a:pt x="538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4" name="Freeform 80"/>
                <p:cNvSpPr>
                  <a:spLocks/>
                </p:cNvSpPr>
                <p:nvPr/>
              </p:nvSpPr>
              <p:spPr bwMode="auto">
                <a:xfrm>
                  <a:off x="9371013" y="3405188"/>
                  <a:ext cx="1395413" cy="1169988"/>
                </a:xfrm>
                <a:custGeom>
                  <a:avLst/>
                  <a:gdLst>
                    <a:gd name="T0" fmla="*/ 369 w 879"/>
                    <a:gd name="T1" fmla="*/ 737 h 737"/>
                    <a:gd name="T2" fmla="*/ 482 w 879"/>
                    <a:gd name="T3" fmla="*/ 624 h 737"/>
                    <a:gd name="T4" fmla="*/ 482 w 879"/>
                    <a:gd name="T5" fmla="*/ 596 h 737"/>
                    <a:gd name="T6" fmla="*/ 567 w 879"/>
                    <a:gd name="T7" fmla="*/ 539 h 737"/>
                    <a:gd name="T8" fmla="*/ 624 w 879"/>
                    <a:gd name="T9" fmla="*/ 454 h 737"/>
                    <a:gd name="T10" fmla="*/ 624 w 879"/>
                    <a:gd name="T11" fmla="*/ 397 h 737"/>
                    <a:gd name="T12" fmla="*/ 652 w 879"/>
                    <a:gd name="T13" fmla="*/ 369 h 737"/>
                    <a:gd name="T14" fmla="*/ 680 w 879"/>
                    <a:gd name="T15" fmla="*/ 312 h 737"/>
                    <a:gd name="T16" fmla="*/ 794 w 879"/>
                    <a:gd name="T17" fmla="*/ 255 h 737"/>
                    <a:gd name="T18" fmla="*/ 822 w 879"/>
                    <a:gd name="T19" fmla="*/ 199 h 737"/>
                    <a:gd name="T20" fmla="*/ 822 w 879"/>
                    <a:gd name="T21" fmla="*/ 142 h 737"/>
                    <a:gd name="T22" fmla="*/ 879 w 879"/>
                    <a:gd name="T23" fmla="*/ 114 h 737"/>
                    <a:gd name="T24" fmla="*/ 879 w 879"/>
                    <a:gd name="T25" fmla="*/ 85 h 737"/>
                    <a:gd name="T26" fmla="*/ 879 w 879"/>
                    <a:gd name="T27" fmla="*/ 57 h 737"/>
                    <a:gd name="T28" fmla="*/ 851 w 879"/>
                    <a:gd name="T29" fmla="*/ 57 h 737"/>
                    <a:gd name="T30" fmla="*/ 851 w 879"/>
                    <a:gd name="T31" fmla="*/ 85 h 737"/>
                    <a:gd name="T32" fmla="*/ 766 w 879"/>
                    <a:gd name="T33" fmla="*/ 29 h 737"/>
                    <a:gd name="T34" fmla="*/ 709 w 879"/>
                    <a:gd name="T35" fmla="*/ 29 h 737"/>
                    <a:gd name="T36" fmla="*/ 680 w 879"/>
                    <a:gd name="T37" fmla="*/ 0 h 737"/>
                    <a:gd name="T38" fmla="*/ 680 w 879"/>
                    <a:gd name="T39" fmla="*/ 29 h 737"/>
                    <a:gd name="T40" fmla="*/ 652 w 879"/>
                    <a:gd name="T41" fmla="*/ 29 h 737"/>
                    <a:gd name="T42" fmla="*/ 652 w 879"/>
                    <a:gd name="T43" fmla="*/ 0 h 737"/>
                    <a:gd name="T44" fmla="*/ 624 w 879"/>
                    <a:gd name="T45" fmla="*/ 0 h 737"/>
                    <a:gd name="T46" fmla="*/ 624 w 879"/>
                    <a:gd name="T47" fmla="*/ 85 h 737"/>
                    <a:gd name="T48" fmla="*/ 595 w 879"/>
                    <a:gd name="T49" fmla="*/ 85 h 737"/>
                    <a:gd name="T50" fmla="*/ 595 w 879"/>
                    <a:gd name="T51" fmla="*/ 29 h 737"/>
                    <a:gd name="T52" fmla="*/ 567 w 879"/>
                    <a:gd name="T53" fmla="*/ 29 h 737"/>
                    <a:gd name="T54" fmla="*/ 567 w 879"/>
                    <a:gd name="T55" fmla="*/ 85 h 737"/>
                    <a:gd name="T56" fmla="*/ 539 w 879"/>
                    <a:gd name="T57" fmla="*/ 85 h 737"/>
                    <a:gd name="T58" fmla="*/ 510 w 879"/>
                    <a:gd name="T59" fmla="*/ 57 h 737"/>
                    <a:gd name="T60" fmla="*/ 510 w 879"/>
                    <a:gd name="T61" fmla="*/ 29 h 737"/>
                    <a:gd name="T62" fmla="*/ 482 w 879"/>
                    <a:gd name="T63" fmla="*/ 0 h 737"/>
                    <a:gd name="T64" fmla="*/ 454 w 879"/>
                    <a:gd name="T65" fmla="*/ 0 h 737"/>
                    <a:gd name="T66" fmla="*/ 369 w 879"/>
                    <a:gd name="T67" fmla="*/ 114 h 737"/>
                    <a:gd name="T68" fmla="*/ 255 w 879"/>
                    <a:gd name="T69" fmla="*/ 227 h 737"/>
                    <a:gd name="T70" fmla="*/ 255 w 879"/>
                    <a:gd name="T71" fmla="*/ 284 h 737"/>
                    <a:gd name="T72" fmla="*/ 199 w 879"/>
                    <a:gd name="T73" fmla="*/ 397 h 737"/>
                    <a:gd name="T74" fmla="*/ 113 w 879"/>
                    <a:gd name="T75" fmla="*/ 425 h 737"/>
                    <a:gd name="T76" fmla="*/ 113 w 879"/>
                    <a:gd name="T77" fmla="*/ 510 h 737"/>
                    <a:gd name="T78" fmla="*/ 85 w 879"/>
                    <a:gd name="T79" fmla="*/ 567 h 737"/>
                    <a:gd name="T80" fmla="*/ 28 w 879"/>
                    <a:gd name="T81" fmla="*/ 596 h 737"/>
                    <a:gd name="T82" fmla="*/ 0 w 879"/>
                    <a:gd name="T83" fmla="*/ 652 h 737"/>
                    <a:gd name="T84" fmla="*/ 0 w 879"/>
                    <a:gd name="T85" fmla="*/ 737 h 737"/>
                    <a:gd name="T86" fmla="*/ 28 w 879"/>
                    <a:gd name="T87" fmla="*/ 737 h 737"/>
                    <a:gd name="T88" fmla="*/ 57 w 879"/>
                    <a:gd name="T89" fmla="*/ 709 h 737"/>
                    <a:gd name="T90" fmla="*/ 113 w 879"/>
                    <a:gd name="T91" fmla="*/ 737 h 737"/>
                    <a:gd name="T92" fmla="*/ 142 w 879"/>
                    <a:gd name="T93" fmla="*/ 709 h 737"/>
                    <a:gd name="T94" fmla="*/ 170 w 879"/>
                    <a:gd name="T95" fmla="*/ 681 h 737"/>
                    <a:gd name="T96" fmla="*/ 227 w 879"/>
                    <a:gd name="T97" fmla="*/ 681 h 737"/>
                    <a:gd name="T98" fmla="*/ 255 w 879"/>
                    <a:gd name="T99" fmla="*/ 709 h 737"/>
                    <a:gd name="T100" fmla="*/ 284 w 879"/>
                    <a:gd name="T101" fmla="*/ 737 h 737"/>
                    <a:gd name="T102" fmla="*/ 369 w 879"/>
                    <a:gd name="T103" fmla="*/ 737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879" h="737">
                      <a:moveTo>
                        <a:pt x="369" y="737"/>
                      </a:moveTo>
                      <a:lnTo>
                        <a:pt x="482" y="624"/>
                      </a:lnTo>
                      <a:lnTo>
                        <a:pt x="482" y="596"/>
                      </a:lnTo>
                      <a:lnTo>
                        <a:pt x="567" y="539"/>
                      </a:lnTo>
                      <a:lnTo>
                        <a:pt x="624" y="454"/>
                      </a:lnTo>
                      <a:lnTo>
                        <a:pt x="624" y="397"/>
                      </a:lnTo>
                      <a:lnTo>
                        <a:pt x="652" y="369"/>
                      </a:lnTo>
                      <a:lnTo>
                        <a:pt x="680" y="312"/>
                      </a:lnTo>
                      <a:lnTo>
                        <a:pt x="794" y="255"/>
                      </a:lnTo>
                      <a:lnTo>
                        <a:pt x="822" y="199"/>
                      </a:lnTo>
                      <a:lnTo>
                        <a:pt x="822" y="142"/>
                      </a:lnTo>
                      <a:lnTo>
                        <a:pt x="879" y="114"/>
                      </a:lnTo>
                      <a:lnTo>
                        <a:pt x="879" y="85"/>
                      </a:lnTo>
                      <a:lnTo>
                        <a:pt x="879" y="57"/>
                      </a:lnTo>
                      <a:lnTo>
                        <a:pt x="851" y="57"/>
                      </a:lnTo>
                      <a:lnTo>
                        <a:pt x="851" y="85"/>
                      </a:lnTo>
                      <a:lnTo>
                        <a:pt x="766" y="29"/>
                      </a:lnTo>
                      <a:lnTo>
                        <a:pt x="709" y="29"/>
                      </a:lnTo>
                      <a:lnTo>
                        <a:pt x="680" y="0"/>
                      </a:lnTo>
                      <a:lnTo>
                        <a:pt x="680" y="29"/>
                      </a:lnTo>
                      <a:lnTo>
                        <a:pt x="652" y="29"/>
                      </a:lnTo>
                      <a:lnTo>
                        <a:pt x="652" y="0"/>
                      </a:lnTo>
                      <a:lnTo>
                        <a:pt x="624" y="0"/>
                      </a:lnTo>
                      <a:lnTo>
                        <a:pt x="624" y="85"/>
                      </a:lnTo>
                      <a:lnTo>
                        <a:pt x="595" y="85"/>
                      </a:lnTo>
                      <a:lnTo>
                        <a:pt x="595" y="29"/>
                      </a:lnTo>
                      <a:lnTo>
                        <a:pt x="567" y="29"/>
                      </a:lnTo>
                      <a:lnTo>
                        <a:pt x="567" y="85"/>
                      </a:lnTo>
                      <a:lnTo>
                        <a:pt x="539" y="85"/>
                      </a:lnTo>
                      <a:lnTo>
                        <a:pt x="510" y="57"/>
                      </a:lnTo>
                      <a:lnTo>
                        <a:pt x="510" y="29"/>
                      </a:lnTo>
                      <a:lnTo>
                        <a:pt x="482" y="0"/>
                      </a:lnTo>
                      <a:lnTo>
                        <a:pt x="454" y="0"/>
                      </a:lnTo>
                      <a:lnTo>
                        <a:pt x="369" y="114"/>
                      </a:lnTo>
                      <a:lnTo>
                        <a:pt x="255" y="227"/>
                      </a:lnTo>
                      <a:lnTo>
                        <a:pt x="255" y="284"/>
                      </a:lnTo>
                      <a:lnTo>
                        <a:pt x="199" y="397"/>
                      </a:lnTo>
                      <a:lnTo>
                        <a:pt x="113" y="425"/>
                      </a:lnTo>
                      <a:lnTo>
                        <a:pt x="113" y="510"/>
                      </a:lnTo>
                      <a:lnTo>
                        <a:pt x="85" y="567"/>
                      </a:lnTo>
                      <a:lnTo>
                        <a:pt x="28" y="596"/>
                      </a:lnTo>
                      <a:lnTo>
                        <a:pt x="0" y="652"/>
                      </a:lnTo>
                      <a:lnTo>
                        <a:pt x="0" y="737"/>
                      </a:lnTo>
                      <a:lnTo>
                        <a:pt x="28" y="737"/>
                      </a:lnTo>
                      <a:lnTo>
                        <a:pt x="57" y="709"/>
                      </a:lnTo>
                      <a:lnTo>
                        <a:pt x="113" y="737"/>
                      </a:lnTo>
                      <a:lnTo>
                        <a:pt x="142" y="709"/>
                      </a:lnTo>
                      <a:lnTo>
                        <a:pt x="170" y="681"/>
                      </a:lnTo>
                      <a:lnTo>
                        <a:pt x="227" y="681"/>
                      </a:lnTo>
                      <a:lnTo>
                        <a:pt x="255" y="709"/>
                      </a:lnTo>
                      <a:lnTo>
                        <a:pt x="284" y="737"/>
                      </a:lnTo>
                      <a:lnTo>
                        <a:pt x="369" y="73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5" name="Freeform 81"/>
                <p:cNvSpPr>
                  <a:spLocks/>
                </p:cNvSpPr>
                <p:nvPr/>
              </p:nvSpPr>
              <p:spPr bwMode="auto">
                <a:xfrm>
                  <a:off x="8605838" y="2235200"/>
                  <a:ext cx="1216025" cy="765175"/>
                </a:xfrm>
                <a:custGeom>
                  <a:avLst/>
                  <a:gdLst>
                    <a:gd name="T0" fmla="*/ 766 w 766"/>
                    <a:gd name="T1" fmla="*/ 397 h 482"/>
                    <a:gd name="T2" fmla="*/ 681 w 766"/>
                    <a:gd name="T3" fmla="*/ 454 h 482"/>
                    <a:gd name="T4" fmla="*/ 624 w 766"/>
                    <a:gd name="T5" fmla="*/ 425 h 482"/>
                    <a:gd name="T6" fmla="*/ 567 w 766"/>
                    <a:gd name="T7" fmla="*/ 482 h 482"/>
                    <a:gd name="T8" fmla="*/ 539 w 766"/>
                    <a:gd name="T9" fmla="*/ 397 h 482"/>
                    <a:gd name="T10" fmla="*/ 510 w 766"/>
                    <a:gd name="T11" fmla="*/ 369 h 482"/>
                    <a:gd name="T12" fmla="*/ 454 w 766"/>
                    <a:gd name="T13" fmla="*/ 397 h 482"/>
                    <a:gd name="T14" fmla="*/ 397 w 766"/>
                    <a:gd name="T15" fmla="*/ 369 h 482"/>
                    <a:gd name="T16" fmla="*/ 227 w 766"/>
                    <a:gd name="T17" fmla="*/ 482 h 482"/>
                    <a:gd name="T18" fmla="*/ 142 w 766"/>
                    <a:gd name="T19" fmla="*/ 482 h 482"/>
                    <a:gd name="T20" fmla="*/ 170 w 766"/>
                    <a:gd name="T21" fmla="*/ 369 h 482"/>
                    <a:gd name="T22" fmla="*/ 199 w 766"/>
                    <a:gd name="T23" fmla="*/ 284 h 482"/>
                    <a:gd name="T24" fmla="*/ 170 w 766"/>
                    <a:gd name="T25" fmla="*/ 227 h 482"/>
                    <a:gd name="T26" fmla="*/ 114 w 766"/>
                    <a:gd name="T27" fmla="*/ 199 h 482"/>
                    <a:gd name="T28" fmla="*/ 85 w 766"/>
                    <a:gd name="T29" fmla="*/ 255 h 482"/>
                    <a:gd name="T30" fmla="*/ 28 w 766"/>
                    <a:gd name="T31" fmla="*/ 227 h 482"/>
                    <a:gd name="T32" fmla="*/ 28 w 766"/>
                    <a:gd name="T33" fmla="*/ 170 h 482"/>
                    <a:gd name="T34" fmla="*/ 0 w 766"/>
                    <a:gd name="T35" fmla="*/ 170 h 482"/>
                    <a:gd name="T36" fmla="*/ 0 w 766"/>
                    <a:gd name="T37" fmla="*/ 113 h 482"/>
                    <a:gd name="T38" fmla="*/ 28 w 766"/>
                    <a:gd name="T39" fmla="*/ 0 h 482"/>
                    <a:gd name="T40" fmla="*/ 57 w 766"/>
                    <a:gd name="T41" fmla="*/ 57 h 482"/>
                    <a:gd name="T42" fmla="*/ 85 w 766"/>
                    <a:gd name="T43" fmla="*/ 28 h 482"/>
                    <a:gd name="T44" fmla="*/ 170 w 766"/>
                    <a:gd name="T45" fmla="*/ 57 h 482"/>
                    <a:gd name="T46" fmla="*/ 170 w 766"/>
                    <a:gd name="T47" fmla="*/ 85 h 482"/>
                    <a:gd name="T48" fmla="*/ 227 w 766"/>
                    <a:gd name="T49" fmla="*/ 85 h 482"/>
                    <a:gd name="T50" fmla="*/ 255 w 766"/>
                    <a:gd name="T51" fmla="*/ 113 h 482"/>
                    <a:gd name="T52" fmla="*/ 284 w 766"/>
                    <a:gd name="T53" fmla="*/ 113 h 482"/>
                    <a:gd name="T54" fmla="*/ 312 w 766"/>
                    <a:gd name="T55" fmla="*/ 85 h 482"/>
                    <a:gd name="T56" fmla="*/ 369 w 766"/>
                    <a:gd name="T57" fmla="*/ 113 h 482"/>
                    <a:gd name="T58" fmla="*/ 425 w 766"/>
                    <a:gd name="T59" fmla="*/ 57 h 482"/>
                    <a:gd name="T60" fmla="*/ 454 w 766"/>
                    <a:gd name="T61" fmla="*/ 85 h 482"/>
                    <a:gd name="T62" fmla="*/ 539 w 766"/>
                    <a:gd name="T63" fmla="*/ 28 h 482"/>
                    <a:gd name="T64" fmla="*/ 539 w 766"/>
                    <a:gd name="T65" fmla="*/ 57 h 482"/>
                    <a:gd name="T66" fmla="*/ 510 w 766"/>
                    <a:gd name="T67" fmla="*/ 85 h 482"/>
                    <a:gd name="T68" fmla="*/ 539 w 766"/>
                    <a:gd name="T69" fmla="*/ 113 h 482"/>
                    <a:gd name="T70" fmla="*/ 567 w 766"/>
                    <a:gd name="T71" fmla="*/ 28 h 482"/>
                    <a:gd name="T72" fmla="*/ 595 w 766"/>
                    <a:gd name="T73" fmla="*/ 28 h 482"/>
                    <a:gd name="T74" fmla="*/ 624 w 766"/>
                    <a:gd name="T75" fmla="*/ 57 h 482"/>
                    <a:gd name="T76" fmla="*/ 624 w 766"/>
                    <a:gd name="T77" fmla="*/ 85 h 482"/>
                    <a:gd name="T78" fmla="*/ 595 w 766"/>
                    <a:gd name="T79" fmla="*/ 113 h 482"/>
                    <a:gd name="T80" fmla="*/ 624 w 766"/>
                    <a:gd name="T81" fmla="*/ 170 h 482"/>
                    <a:gd name="T82" fmla="*/ 681 w 766"/>
                    <a:gd name="T83" fmla="*/ 312 h 482"/>
                    <a:gd name="T84" fmla="*/ 737 w 766"/>
                    <a:gd name="T85" fmla="*/ 397 h 482"/>
                    <a:gd name="T86" fmla="*/ 766 w 766"/>
                    <a:gd name="T87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766" h="482">
                      <a:moveTo>
                        <a:pt x="766" y="397"/>
                      </a:moveTo>
                      <a:lnTo>
                        <a:pt x="681" y="454"/>
                      </a:lnTo>
                      <a:lnTo>
                        <a:pt x="624" y="425"/>
                      </a:lnTo>
                      <a:lnTo>
                        <a:pt x="567" y="482"/>
                      </a:lnTo>
                      <a:lnTo>
                        <a:pt x="539" y="397"/>
                      </a:lnTo>
                      <a:lnTo>
                        <a:pt x="510" y="369"/>
                      </a:lnTo>
                      <a:lnTo>
                        <a:pt x="454" y="397"/>
                      </a:lnTo>
                      <a:lnTo>
                        <a:pt x="397" y="369"/>
                      </a:lnTo>
                      <a:lnTo>
                        <a:pt x="227" y="482"/>
                      </a:lnTo>
                      <a:lnTo>
                        <a:pt x="142" y="482"/>
                      </a:lnTo>
                      <a:lnTo>
                        <a:pt x="170" y="369"/>
                      </a:lnTo>
                      <a:lnTo>
                        <a:pt x="199" y="284"/>
                      </a:lnTo>
                      <a:lnTo>
                        <a:pt x="170" y="227"/>
                      </a:lnTo>
                      <a:lnTo>
                        <a:pt x="114" y="199"/>
                      </a:lnTo>
                      <a:lnTo>
                        <a:pt x="85" y="255"/>
                      </a:lnTo>
                      <a:lnTo>
                        <a:pt x="28" y="227"/>
                      </a:lnTo>
                      <a:lnTo>
                        <a:pt x="28" y="170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28" y="0"/>
                      </a:lnTo>
                      <a:lnTo>
                        <a:pt x="57" y="57"/>
                      </a:lnTo>
                      <a:lnTo>
                        <a:pt x="85" y="28"/>
                      </a:lnTo>
                      <a:lnTo>
                        <a:pt x="170" y="57"/>
                      </a:lnTo>
                      <a:lnTo>
                        <a:pt x="170" y="85"/>
                      </a:lnTo>
                      <a:lnTo>
                        <a:pt x="227" y="85"/>
                      </a:lnTo>
                      <a:lnTo>
                        <a:pt x="255" y="113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369" y="113"/>
                      </a:lnTo>
                      <a:lnTo>
                        <a:pt x="425" y="57"/>
                      </a:lnTo>
                      <a:lnTo>
                        <a:pt x="454" y="85"/>
                      </a:lnTo>
                      <a:lnTo>
                        <a:pt x="539" y="28"/>
                      </a:lnTo>
                      <a:lnTo>
                        <a:pt x="539" y="57"/>
                      </a:lnTo>
                      <a:lnTo>
                        <a:pt x="510" y="85"/>
                      </a:lnTo>
                      <a:lnTo>
                        <a:pt x="539" y="113"/>
                      </a:lnTo>
                      <a:lnTo>
                        <a:pt x="567" y="28"/>
                      </a:lnTo>
                      <a:lnTo>
                        <a:pt x="595" y="28"/>
                      </a:lnTo>
                      <a:lnTo>
                        <a:pt x="624" y="57"/>
                      </a:lnTo>
                      <a:lnTo>
                        <a:pt x="624" y="85"/>
                      </a:lnTo>
                      <a:lnTo>
                        <a:pt x="595" y="113"/>
                      </a:lnTo>
                      <a:lnTo>
                        <a:pt x="624" y="170"/>
                      </a:lnTo>
                      <a:lnTo>
                        <a:pt x="681" y="312"/>
                      </a:lnTo>
                      <a:lnTo>
                        <a:pt x="737" y="397"/>
                      </a:lnTo>
                      <a:lnTo>
                        <a:pt x="766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6" name="Freeform 82"/>
                <p:cNvSpPr>
                  <a:spLocks/>
                </p:cNvSpPr>
                <p:nvPr/>
              </p:nvSpPr>
              <p:spPr bwMode="auto">
                <a:xfrm>
                  <a:off x="8380413" y="2370138"/>
                  <a:ext cx="1125538" cy="2386013"/>
                </a:xfrm>
                <a:custGeom>
                  <a:avLst/>
                  <a:gdLst>
                    <a:gd name="T0" fmla="*/ 114 w 709"/>
                    <a:gd name="T1" fmla="*/ 0 h 1503"/>
                    <a:gd name="T2" fmla="*/ 0 w 709"/>
                    <a:gd name="T3" fmla="*/ 28 h 1503"/>
                    <a:gd name="T4" fmla="*/ 57 w 709"/>
                    <a:gd name="T5" fmla="*/ 227 h 1503"/>
                    <a:gd name="T6" fmla="*/ 114 w 709"/>
                    <a:gd name="T7" fmla="*/ 397 h 1503"/>
                    <a:gd name="T8" fmla="*/ 57 w 709"/>
                    <a:gd name="T9" fmla="*/ 482 h 1503"/>
                    <a:gd name="T10" fmla="*/ 114 w 709"/>
                    <a:gd name="T11" fmla="*/ 539 h 1503"/>
                    <a:gd name="T12" fmla="*/ 142 w 709"/>
                    <a:gd name="T13" fmla="*/ 624 h 1503"/>
                    <a:gd name="T14" fmla="*/ 199 w 709"/>
                    <a:gd name="T15" fmla="*/ 624 h 1503"/>
                    <a:gd name="T16" fmla="*/ 142 w 709"/>
                    <a:gd name="T17" fmla="*/ 766 h 1503"/>
                    <a:gd name="T18" fmla="*/ 227 w 709"/>
                    <a:gd name="T19" fmla="*/ 907 h 1503"/>
                    <a:gd name="T20" fmla="*/ 284 w 709"/>
                    <a:gd name="T21" fmla="*/ 992 h 1503"/>
                    <a:gd name="T22" fmla="*/ 312 w 709"/>
                    <a:gd name="T23" fmla="*/ 1191 h 1503"/>
                    <a:gd name="T24" fmla="*/ 341 w 709"/>
                    <a:gd name="T25" fmla="*/ 1361 h 1503"/>
                    <a:gd name="T26" fmla="*/ 341 w 709"/>
                    <a:gd name="T27" fmla="*/ 1446 h 1503"/>
                    <a:gd name="T28" fmla="*/ 397 w 709"/>
                    <a:gd name="T29" fmla="*/ 1503 h 1503"/>
                    <a:gd name="T30" fmla="*/ 454 w 709"/>
                    <a:gd name="T31" fmla="*/ 1446 h 1503"/>
                    <a:gd name="T32" fmla="*/ 567 w 709"/>
                    <a:gd name="T33" fmla="*/ 1389 h 1503"/>
                    <a:gd name="T34" fmla="*/ 482 w 709"/>
                    <a:gd name="T35" fmla="*/ 1191 h 1503"/>
                    <a:gd name="T36" fmla="*/ 482 w 709"/>
                    <a:gd name="T37" fmla="*/ 1134 h 1503"/>
                    <a:gd name="T38" fmla="*/ 454 w 709"/>
                    <a:gd name="T39" fmla="*/ 1021 h 1503"/>
                    <a:gd name="T40" fmla="*/ 539 w 709"/>
                    <a:gd name="T41" fmla="*/ 794 h 1503"/>
                    <a:gd name="T42" fmla="*/ 565 w 709"/>
                    <a:gd name="T43" fmla="*/ 651 h 1503"/>
                    <a:gd name="T44" fmla="*/ 596 w 709"/>
                    <a:gd name="T45" fmla="*/ 567 h 1503"/>
                    <a:gd name="T46" fmla="*/ 596 w 709"/>
                    <a:gd name="T47" fmla="*/ 454 h 1503"/>
                    <a:gd name="T48" fmla="*/ 681 w 709"/>
                    <a:gd name="T49" fmla="*/ 312 h 1503"/>
                    <a:gd name="T50" fmla="*/ 596 w 709"/>
                    <a:gd name="T51" fmla="*/ 312 h 1503"/>
                    <a:gd name="T52" fmla="*/ 369 w 709"/>
                    <a:gd name="T53" fmla="*/ 397 h 1503"/>
                    <a:gd name="T54" fmla="*/ 341 w 709"/>
                    <a:gd name="T55" fmla="*/ 199 h 1503"/>
                    <a:gd name="T56" fmla="*/ 256 w 709"/>
                    <a:gd name="T57" fmla="*/ 114 h 1503"/>
                    <a:gd name="T58" fmla="*/ 170 w 709"/>
                    <a:gd name="T59" fmla="*/ 142 h 1503"/>
                    <a:gd name="T60" fmla="*/ 142 w 709"/>
                    <a:gd name="T61" fmla="*/ 85 h 1503"/>
                    <a:gd name="T62" fmla="*/ 142 w 709"/>
                    <a:gd name="T63" fmla="*/ 28 h 1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09" h="1503">
                      <a:moveTo>
                        <a:pt x="142" y="28"/>
                      </a:moveTo>
                      <a:lnTo>
                        <a:pt x="114" y="0"/>
                      </a:ln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0" y="199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114" y="397"/>
                      </a:lnTo>
                      <a:lnTo>
                        <a:pt x="114" y="454"/>
                      </a:lnTo>
                      <a:lnTo>
                        <a:pt x="57" y="482"/>
                      </a:lnTo>
                      <a:lnTo>
                        <a:pt x="85" y="539"/>
                      </a:lnTo>
                      <a:lnTo>
                        <a:pt x="114" y="539"/>
                      </a:lnTo>
                      <a:lnTo>
                        <a:pt x="114" y="595"/>
                      </a:lnTo>
                      <a:lnTo>
                        <a:pt x="142" y="624"/>
                      </a:lnTo>
                      <a:lnTo>
                        <a:pt x="170" y="595"/>
                      </a:lnTo>
                      <a:lnTo>
                        <a:pt x="199" y="624"/>
                      </a:lnTo>
                      <a:lnTo>
                        <a:pt x="199" y="709"/>
                      </a:lnTo>
                      <a:lnTo>
                        <a:pt x="142" y="766"/>
                      </a:lnTo>
                      <a:lnTo>
                        <a:pt x="170" y="794"/>
                      </a:lnTo>
                      <a:lnTo>
                        <a:pt x="227" y="907"/>
                      </a:lnTo>
                      <a:lnTo>
                        <a:pt x="227" y="936"/>
                      </a:lnTo>
                      <a:lnTo>
                        <a:pt x="284" y="992"/>
                      </a:lnTo>
                      <a:lnTo>
                        <a:pt x="256" y="1106"/>
                      </a:lnTo>
                      <a:lnTo>
                        <a:pt x="312" y="1191"/>
                      </a:lnTo>
                      <a:lnTo>
                        <a:pt x="312" y="1276"/>
                      </a:lnTo>
                      <a:lnTo>
                        <a:pt x="341" y="1361"/>
                      </a:lnTo>
                      <a:lnTo>
                        <a:pt x="369" y="1361"/>
                      </a:lnTo>
                      <a:lnTo>
                        <a:pt x="341" y="1446"/>
                      </a:lnTo>
                      <a:lnTo>
                        <a:pt x="397" y="1446"/>
                      </a:lnTo>
                      <a:lnTo>
                        <a:pt x="397" y="1503"/>
                      </a:lnTo>
                      <a:lnTo>
                        <a:pt x="454" y="1474"/>
                      </a:lnTo>
                      <a:lnTo>
                        <a:pt x="454" y="1446"/>
                      </a:lnTo>
                      <a:lnTo>
                        <a:pt x="539" y="1418"/>
                      </a:lnTo>
                      <a:lnTo>
                        <a:pt x="567" y="1389"/>
                      </a:lnTo>
                      <a:lnTo>
                        <a:pt x="511" y="1333"/>
                      </a:lnTo>
                      <a:lnTo>
                        <a:pt x="482" y="1191"/>
                      </a:lnTo>
                      <a:lnTo>
                        <a:pt x="511" y="1162"/>
                      </a:lnTo>
                      <a:lnTo>
                        <a:pt x="482" y="1134"/>
                      </a:lnTo>
                      <a:lnTo>
                        <a:pt x="539" y="1106"/>
                      </a:lnTo>
                      <a:lnTo>
                        <a:pt x="454" y="1021"/>
                      </a:lnTo>
                      <a:lnTo>
                        <a:pt x="482" y="907"/>
                      </a:lnTo>
                      <a:lnTo>
                        <a:pt x="539" y="794"/>
                      </a:lnTo>
                      <a:lnTo>
                        <a:pt x="511" y="737"/>
                      </a:lnTo>
                      <a:lnTo>
                        <a:pt x="565" y="651"/>
                      </a:lnTo>
                      <a:lnTo>
                        <a:pt x="624" y="595"/>
                      </a:lnTo>
                      <a:lnTo>
                        <a:pt x="596" y="567"/>
                      </a:lnTo>
                      <a:lnTo>
                        <a:pt x="624" y="482"/>
                      </a:lnTo>
                      <a:lnTo>
                        <a:pt x="596" y="454"/>
                      </a:lnTo>
                      <a:lnTo>
                        <a:pt x="709" y="397"/>
                      </a:lnTo>
                      <a:lnTo>
                        <a:pt x="681" y="312"/>
                      </a:lnTo>
                      <a:lnTo>
                        <a:pt x="652" y="284"/>
                      </a:lnTo>
                      <a:lnTo>
                        <a:pt x="596" y="312"/>
                      </a:lnTo>
                      <a:lnTo>
                        <a:pt x="539" y="284"/>
                      </a:lnTo>
                      <a:lnTo>
                        <a:pt x="369" y="397"/>
                      </a:lnTo>
                      <a:lnTo>
                        <a:pt x="284" y="397"/>
                      </a:lnTo>
                      <a:lnTo>
                        <a:pt x="341" y="199"/>
                      </a:lnTo>
                      <a:lnTo>
                        <a:pt x="312" y="142"/>
                      </a:lnTo>
                      <a:lnTo>
                        <a:pt x="256" y="114"/>
                      </a:lnTo>
                      <a:lnTo>
                        <a:pt x="227" y="170"/>
                      </a:lnTo>
                      <a:lnTo>
                        <a:pt x="170" y="142"/>
                      </a:lnTo>
                      <a:lnTo>
                        <a:pt x="170" y="85"/>
                      </a:lnTo>
                      <a:lnTo>
                        <a:pt x="142" y="85"/>
                      </a:lnTo>
                      <a:lnTo>
                        <a:pt x="142" y="57"/>
                      </a:lnTo>
                      <a:lnTo>
                        <a:pt x="142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7" name="Freeform 34"/>
                <p:cNvSpPr>
                  <a:spLocks/>
                </p:cNvSpPr>
                <p:nvPr/>
              </p:nvSpPr>
              <p:spPr bwMode="auto">
                <a:xfrm>
                  <a:off x="5095876" y="4035425"/>
                  <a:ext cx="530144" cy="944563"/>
                </a:xfrm>
                <a:custGeom>
                  <a:avLst/>
                  <a:gdLst>
                    <a:gd name="T0" fmla="*/ 595 w 595"/>
                    <a:gd name="T1" fmla="*/ 142 h 595"/>
                    <a:gd name="T2" fmla="*/ 567 w 595"/>
                    <a:gd name="T3" fmla="*/ 170 h 595"/>
                    <a:gd name="T4" fmla="*/ 567 w 595"/>
                    <a:gd name="T5" fmla="*/ 227 h 595"/>
                    <a:gd name="T6" fmla="*/ 510 w 595"/>
                    <a:gd name="T7" fmla="*/ 255 h 595"/>
                    <a:gd name="T8" fmla="*/ 482 w 595"/>
                    <a:gd name="T9" fmla="*/ 255 h 595"/>
                    <a:gd name="T10" fmla="*/ 453 w 595"/>
                    <a:gd name="T11" fmla="*/ 284 h 595"/>
                    <a:gd name="T12" fmla="*/ 453 w 595"/>
                    <a:gd name="T13" fmla="*/ 312 h 595"/>
                    <a:gd name="T14" fmla="*/ 482 w 595"/>
                    <a:gd name="T15" fmla="*/ 369 h 595"/>
                    <a:gd name="T16" fmla="*/ 453 w 595"/>
                    <a:gd name="T17" fmla="*/ 425 h 595"/>
                    <a:gd name="T18" fmla="*/ 397 w 595"/>
                    <a:gd name="T19" fmla="*/ 397 h 595"/>
                    <a:gd name="T20" fmla="*/ 368 w 595"/>
                    <a:gd name="T21" fmla="*/ 340 h 595"/>
                    <a:gd name="T22" fmla="*/ 340 w 595"/>
                    <a:gd name="T23" fmla="*/ 340 h 595"/>
                    <a:gd name="T24" fmla="*/ 312 w 595"/>
                    <a:gd name="T25" fmla="*/ 397 h 595"/>
                    <a:gd name="T26" fmla="*/ 255 w 595"/>
                    <a:gd name="T27" fmla="*/ 340 h 595"/>
                    <a:gd name="T28" fmla="*/ 227 w 595"/>
                    <a:gd name="T29" fmla="*/ 397 h 595"/>
                    <a:gd name="T30" fmla="*/ 227 w 595"/>
                    <a:gd name="T31" fmla="*/ 454 h 595"/>
                    <a:gd name="T32" fmla="*/ 198 w 595"/>
                    <a:gd name="T33" fmla="*/ 454 h 595"/>
                    <a:gd name="T34" fmla="*/ 198 w 595"/>
                    <a:gd name="T35" fmla="*/ 482 h 595"/>
                    <a:gd name="T36" fmla="*/ 255 w 595"/>
                    <a:gd name="T37" fmla="*/ 510 h 595"/>
                    <a:gd name="T38" fmla="*/ 142 w 595"/>
                    <a:gd name="T39" fmla="*/ 595 h 595"/>
                    <a:gd name="T40" fmla="*/ 85 w 595"/>
                    <a:gd name="T41" fmla="*/ 595 h 595"/>
                    <a:gd name="T42" fmla="*/ 57 w 595"/>
                    <a:gd name="T43" fmla="*/ 567 h 595"/>
                    <a:gd name="T44" fmla="*/ 28 w 595"/>
                    <a:gd name="T45" fmla="*/ 567 h 595"/>
                    <a:gd name="T46" fmla="*/ 28 w 595"/>
                    <a:gd name="T47" fmla="*/ 510 h 595"/>
                    <a:gd name="T48" fmla="*/ 0 w 595"/>
                    <a:gd name="T49" fmla="*/ 454 h 595"/>
                    <a:gd name="T50" fmla="*/ 0 w 595"/>
                    <a:gd name="T51" fmla="*/ 397 h 595"/>
                    <a:gd name="T52" fmla="*/ 57 w 595"/>
                    <a:gd name="T53" fmla="*/ 369 h 595"/>
                    <a:gd name="T54" fmla="*/ 57 w 595"/>
                    <a:gd name="T55" fmla="*/ 340 h 595"/>
                    <a:gd name="T56" fmla="*/ 142 w 595"/>
                    <a:gd name="T57" fmla="*/ 340 h 595"/>
                    <a:gd name="T58" fmla="*/ 113 w 595"/>
                    <a:gd name="T59" fmla="*/ 312 h 595"/>
                    <a:gd name="T60" fmla="*/ 142 w 595"/>
                    <a:gd name="T61" fmla="*/ 227 h 595"/>
                    <a:gd name="T62" fmla="*/ 113 w 595"/>
                    <a:gd name="T63" fmla="*/ 199 h 595"/>
                    <a:gd name="T64" fmla="*/ 142 w 595"/>
                    <a:gd name="T65" fmla="*/ 170 h 595"/>
                    <a:gd name="T66" fmla="*/ 85 w 595"/>
                    <a:gd name="T67" fmla="*/ 142 h 595"/>
                    <a:gd name="T68" fmla="*/ 85 w 595"/>
                    <a:gd name="T69" fmla="*/ 85 h 595"/>
                    <a:gd name="T70" fmla="*/ 28 w 595"/>
                    <a:gd name="T71" fmla="*/ 0 h 595"/>
                    <a:gd name="T72" fmla="*/ 57 w 595"/>
                    <a:gd name="T73" fmla="*/ 0 h 595"/>
                    <a:gd name="T74" fmla="*/ 113 w 595"/>
                    <a:gd name="T75" fmla="*/ 85 h 595"/>
                    <a:gd name="T76" fmla="*/ 142 w 595"/>
                    <a:gd name="T77" fmla="*/ 85 h 595"/>
                    <a:gd name="T78" fmla="*/ 170 w 595"/>
                    <a:gd name="T79" fmla="*/ 28 h 595"/>
                    <a:gd name="T80" fmla="*/ 255 w 595"/>
                    <a:gd name="T81" fmla="*/ 28 h 595"/>
                    <a:gd name="T82" fmla="*/ 255 w 595"/>
                    <a:gd name="T83" fmla="*/ 85 h 595"/>
                    <a:gd name="T84" fmla="*/ 283 w 595"/>
                    <a:gd name="T85" fmla="*/ 85 h 595"/>
                    <a:gd name="T86" fmla="*/ 283 w 595"/>
                    <a:gd name="T87" fmla="*/ 142 h 595"/>
                    <a:gd name="T88" fmla="*/ 312 w 595"/>
                    <a:gd name="T89" fmla="*/ 170 h 595"/>
                    <a:gd name="T90" fmla="*/ 340 w 595"/>
                    <a:gd name="T91" fmla="*/ 227 h 595"/>
                    <a:gd name="T92" fmla="*/ 397 w 595"/>
                    <a:gd name="T93" fmla="*/ 170 h 595"/>
                    <a:gd name="T94" fmla="*/ 397 w 595"/>
                    <a:gd name="T95" fmla="*/ 142 h 595"/>
                    <a:gd name="T96" fmla="*/ 453 w 595"/>
                    <a:gd name="T97" fmla="*/ 113 h 595"/>
                    <a:gd name="T98" fmla="*/ 453 w 595"/>
                    <a:gd name="T99" fmla="*/ 57 h 595"/>
                    <a:gd name="T100" fmla="*/ 510 w 595"/>
                    <a:gd name="T101" fmla="*/ 57 h 595"/>
                    <a:gd name="T102" fmla="*/ 595 w 595"/>
                    <a:gd name="T103" fmla="*/ 142 h 595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7613 w 10000"/>
                    <a:gd name="connsiteY47" fmla="*/ 1899 h 10000"/>
                    <a:gd name="connsiteX48" fmla="*/ 7613 w 10000"/>
                    <a:gd name="connsiteY48" fmla="*/ 958 h 10000"/>
                    <a:gd name="connsiteX49" fmla="*/ 8571 w 10000"/>
                    <a:gd name="connsiteY49" fmla="*/ 958 h 10000"/>
                    <a:gd name="connsiteX50" fmla="*/ 10000 w 10000"/>
                    <a:gd name="connsiteY50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7613 w 10000"/>
                    <a:gd name="connsiteY47" fmla="*/ 958 h 10000"/>
                    <a:gd name="connsiteX48" fmla="*/ 8571 w 10000"/>
                    <a:gd name="connsiteY48" fmla="*/ 958 h 10000"/>
                    <a:gd name="connsiteX49" fmla="*/ 10000 w 10000"/>
                    <a:gd name="connsiteY49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8571 w 10000"/>
                    <a:gd name="connsiteY47" fmla="*/ 958 h 10000"/>
                    <a:gd name="connsiteX48" fmla="*/ 10000 w 10000"/>
                    <a:gd name="connsiteY48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10000 w 10000"/>
                    <a:gd name="connsiteY47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613 w 10000"/>
                    <a:gd name="connsiteY45" fmla="*/ 3190 h 10000"/>
                    <a:gd name="connsiteX46" fmla="*/ 6672 w 10000"/>
                    <a:gd name="connsiteY46" fmla="*/ 2857 h 10000"/>
                    <a:gd name="connsiteX47" fmla="*/ 10000 w 10000"/>
                    <a:gd name="connsiteY47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613 w 10000"/>
                    <a:gd name="connsiteY45" fmla="*/ 3190 h 10000"/>
                    <a:gd name="connsiteX46" fmla="*/ 3969 w 10000"/>
                    <a:gd name="connsiteY46" fmla="*/ 3523 h 10000"/>
                    <a:gd name="connsiteX47" fmla="*/ 10000 w 10000"/>
                    <a:gd name="connsiteY47" fmla="*/ 2387 h 10000"/>
                    <a:gd name="connsiteX0" fmla="*/ 3466 w 9529"/>
                    <a:gd name="connsiteY0" fmla="*/ 4000 h 10000"/>
                    <a:gd name="connsiteX1" fmla="*/ 9529 w 9529"/>
                    <a:gd name="connsiteY1" fmla="*/ 2857 h 10000"/>
                    <a:gd name="connsiteX2" fmla="*/ 9529 w 9529"/>
                    <a:gd name="connsiteY2" fmla="*/ 3815 h 10000"/>
                    <a:gd name="connsiteX3" fmla="*/ 8571 w 9529"/>
                    <a:gd name="connsiteY3" fmla="*/ 4286 h 10000"/>
                    <a:gd name="connsiteX4" fmla="*/ 8101 w 9529"/>
                    <a:gd name="connsiteY4" fmla="*/ 4286 h 10000"/>
                    <a:gd name="connsiteX5" fmla="*/ 7613 w 9529"/>
                    <a:gd name="connsiteY5" fmla="*/ 4773 h 10000"/>
                    <a:gd name="connsiteX6" fmla="*/ 7613 w 9529"/>
                    <a:gd name="connsiteY6" fmla="*/ 5244 h 10000"/>
                    <a:gd name="connsiteX7" fmla="*/ 8101 w 9529"/>
                    <a:gd name="connsiteY7" fmla="*/ 6202 h 10000"/>
                    <a:gd name="connsiteX8" fmla="*/ 7613 w 9529"/>
                    <a:gd name="connsiteY8" fmla="*/ 7143 h 10000"/>
                    <a:gd name="connsiteX9" fmla="*/ 6672 w 9529"/>
                    <a:gd name="connsiteY9" fmla="*/ 6672 h 10000"/>
                    <a:gd name="connsiteX10" fmla="*/ 6185 w 9529"/>
                    <a:gd name="connsiteY10" fmla="*/ 5714 h 10000"/>
                    <a:gd name="connsiteX11" fmla="*/ 5714 w 9529"/>
                    <a:gd name="connsiteY11" fmla="*/ 5714 h 10000"/>
                    <a:gd name="connsiteX12" fmla="*/ 5244 w 9529"/>
                    <a:gd name="connsiteY12" fmla="*/ 6672 h 10000"/>
                    <a:gd name="connsiteX13" fmla="*/ 4286 w 9529"/>
                    <a:gd name="connsiteY13" fmla="*/ 5714 h 10000"/>
                    <a:gd name="connsiteX14" fmla="*/ 3815 w 9529"/>
                    <a:gd name="connsiteY14" fmla="*/ 6672 h 10000"/>
                    <a:gd name="connsiteX15" fmla="*/ 3815 w 9529"/>
                    <a:gd name="connsiteY15" fmla="*/ 7630 h 10000"/>
                    <a:gd name="connsiteX16" fmla="*/ 3328 w 9529"/>
                    <a:gd name="connsiteY16" fmla="*/ 7630 h 10000"/>
                    <a:gd name="connsiteX17" fmla="*/ 3328 w 9529"/>
                    <a:gd name="connsiteY17" fmla="*/ 8101 h 10000"/>
                    <a:gd name="connsiteX18" fmla="*/ 4286 w 9529"/>
                    <a:gd name="connsiteY18" fmla="*/ 8571 h 10000"/>
                    <a:gd name="connsiteX19" fmla="*/ 2387 w 9529"/>
                    <a:gd name="connsiteY19" fmla="*/ 10000 h 10000"/>
                    <a:gd name="connsiteX20" fmla="*/ 1429 w 9529"/>
                    <a:gd name="connsiteY20" fmla="*/ 10000 h 10000"/>
                    <a:gd name="connsiteX21" fmla="*/ 958 w 9529"/>
                    <a:gd name="connsiteY21" fmla="*/ 9529 h 10000"/>
                    <a:gd name="connsiteX22" fmla="*/ 471 w 9529"/>
                    <a:gd name="connsiteY22" fmla="*/ 9529 h 10000"/>
                    <a:gd name="connsiteX23" fmla="*/ 471 w 9529"/>
                    <a:gd name="connsiteY23" fmla="*/ 8571 h 10000"/>
                    <a:gd name="connsiteX24" fmla="*/ 0 w 9529"/>
                    <a:gd name="connsiteY24" fmla="*/ 7630 h 10000"/>
                    <a:gd name="connsiteX25" fmla="*/ 0 w 9529"/>
                    <a:gd name="connsiteY25" fmla="*/ 6672 h 10000"/>
                    <a:gd name="connsiteX26" fmla="*/ 958 w 9529"/>
                    <a:gd name="connsiteY26" fmla="*/ 6202 h 10000"/>
                    <a:gd name="connsiteX27" fmla="*/ 958 w 9529"/>
                    <a:gd name="connsiteY27" fmla="*/ 5714 h 10000"/>
                    <a:gd name="connsiteX28" fmla="*/ 2387 w 9529"/>
                    <a:gd name="connsiteY28" fmla="*/ 5714 h 10000"/>
                    <a:gd name="connsiteX29" fmla="*/ 1899 w 9529"/>
                    <a:gd name="connsiteY29" fmla="*/ 5244 h 10000"/>
                    <a:gd name="connsiteX30" fmla="*/ 2387 w 9529"/>
                    <a:gd name="connsiteY30" fmla="*/ 3815 h 10000"/>
                    <a:gd name="connsiteX31" fmla="*/ 1899 w 9529"/>
                    <a:gd name="connsiteY31" fmla="*/ 3345 h 10000"/>
                    <a:gd name="connsiteX32" fmla="*/ 2387 w 9529"/>
                    <a:gd name="connsiteY32" fmla="*/ 2857 h 10000"/>
                    <a:gd name="connsiteX33" fmla="*/ 1429 w 9529"/>
                    <a:gd name="connsiteY33" fmla="*/ 2387 h 10000"/>
                    <a:gd name="connsiteX34" fmla="*/ 1429 w 9529"/>
                    <a:gd name="connsiteY34" fmla="*/ 1429 h 10000"/>
                    <a:gd name="connsiteX35" fmla="*/ 471 w 9529"/>
                    <a:gd name="connsiteY35" fmla="*/ 0 h 10000"/>
                    <a:gd name="connsiteX36" fmla="*/ 958 w 9529"/>
                    <a:gd name="connsiteY36" fmla="*/ 0 h 10000"/>
                    <a:gd name="connsiteX37" fmla="*/ 1899 w 9529"/>
                    <a:gd name="connsiteY37" fmla="*/ 1429 h 10000"/>
                    <a:gd name="connsiteX38" fmla="*/ 2387 w 9529"/>
                    <a:gd name="connsiteY38" fmla="*/ 1429 h 10000"/>
                    <a:gd name="connsiteX39" fmla="*/ 2857 w 9529"/>
                    <a:gd name="connsiteY39" fmla="*/ 471 h 10000"/>
                    <a:gd name="connsiteX40" fmla="*/ 4286 w 9529"/>
                    <a:gd name="connsiteY40" fmla="*/ 471 h 10000"/>
                    <a:gd name="connsiteX41" fmla="*/ 4286 w 9529"/>
                    <a:gd name="connsiteY41" fmla="*/ 1429 h 10000"/>
                    <a:gd name="connsiteX42" fmla="*/ 4756 w 9529"/>
                    <a:gd name="connsiteY42" fmla="*/ 1429 h 10000"/>
                    <a:gd name="connsiteX43" fmla="*/ 4756 w 9529"/>
                    <a:gd name="connsiteY43" fmla="*/ 2387 h 10000"/>
                    <a:gd name="connsiteX44" fmla="*/ 5244 w 9529"/>
                    <a:gd name="connsiteY44" fmla="*/ 2857 h 10000"/>
                    <a:gd name="connsiteX45" fmla="*/ 5613 w 9529"/>
                    <a:gd name="connsiteY45" fmla="*/ 3190 h 10000"/>
                    <a:gd name="connsiteX46" fmla="*/ 3969 w 9529"/>
                    <a:gd name="connsiteY46" fmla="*/ 3523 h 10000"/>
                    <a:gd name="connsiteX47" fmla="*/ 3466 w 9529"/>
                    <a:gd name="connsiteY47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8995 w 10000"/>
                    <a:gd name="connsiteY3" fmla="*/ 4286 h 10000"/>
                    <a:gd name="connsiteX4" fmla="*/ 8501 w 10000"/>
                    <a:gd name="connsiteY4" fmla="*/ 4286 h 10000"/>
                    <a:gd name="connsiteX5" fmla="*/ 7989 w 10000"/>
                    <a:gd name="connsiteY5" fmla="*/ 4773 h 10000"/>
                    <a:gd name="connsiteX6" fmla="*/ 7989 w 10000"/>
                    <a:gd name="connsiteY6" fmla="*/ 5244 h 10000"/>
                    <a:gd name="connsiteX7" fmla="*/ 8501 w 10000"/>
                    <a:gd name="connsiteY7" fmla="*/ 6202 h 10000"/>
                    <a:gd name="connsiteX8" fmla="*/ 7989 w 10000"/>
                    <a:gd name="connsiteY8" fmla="*/ 7143 h 10000"/>
                    <a:gd name="connsiteX9" fmla="*/ 7002 w 10000"/>
                    <a:gd name="connsiteY9" fmla="*/ 6672 h 10000"/>
                    <a:gd name="connsiteX10" fmla="*/ 6491 w 10000"/>
                    <a:gd name="connsiteY10" fmla="*/ 5714 h 10000"/>
                    <a:gd name="connsiteX11" fmla="*/ 5996 w 10000"/>
                    <a:gd name="connsiteY11" fmla="*/ 5714 h 10000"/>
                    <a:gd name="connsiteX12" fmla="*/ 5503 w 10000"/>
                    <a:gd name="connsiteY12" fmla="*/ 6672 h 10000"/>
                    <a:gd name="connsiteX13" fmla="*/ 4498 w 10000"/>
                    <a:gd name="connsiteY13" fmla="*/ 5714 h 10000"/>
                    <a:gd name="connsiteX14" fmla="*/ 4004 w 10000"/>
                    <a:gd name="connsiteY14" fmla="*/ 6672 h 10000"/>
                    <a:gd name="connsiteX15" fmla="*/ 4004 w 10000"/>
                    <a:gd name="connsiteY15" fmla="*/ 7630 h 10000"/>
                    <a:gd name="connsiteX16" fmla="*/ 3492 w 10000"/>
                    <a:gd name="connsiteY16" fmla="*/ 7630 h 10000"/>
                    <a:gd name="connsiteX17" fmla="*/ 3492 w 10000"/>
                    <a:gd name="connsiteY17" fmla="*/ 8101 h 10000"/>
                    <a:gd name="connsiteX18" fmla="*/ 4498 w 10000"/>
                    <a:gd name="connsiteY18" fmla="*/ 8571 h 10000"/>
                    <a:gd name="connsiteX19" fmla="*/ 2505 w 10000"/>
                    <a:gd name="connsiteY19" fmla="*/ 10000 h 10000"/>
                    <a:gd name="connsiteX20" fmla="*/ 1500 w 10000"/>
                    <a:gd name="connsiteY20" fmla="*/ 10000 h 10000"/>
                    <a:gd name="connsiteX21" fmla="*/ 1005 w 10000"/>
                    <a:gd name="connsiteY21" fmla="*/ 9529 h 10000"/>
                    <a:gd name="connsiteX22" fmla="*/ 494 w 10000"/>
                    <a:gd name="connsiteY22" fmla="*/ 9529 h 10000"/>
                    <a:gd name="connsiteX23" fmla="*/ 494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1005 w 10000"/>
                    <a:gd name="connsiteY26" fmla="*/ 6202 h 10000"/>
                    <a:gd name="connsiteX27" fmla="*/ 1005 w 10000"/>
                    <a:gd name="connsiteY27" fmla="*/ 5714 h 10000"/>
                    <a:gd name="connsiteX28" fmla="*/ 2505 w 10000"/>
                    <a:gd name="connsiteY28" fmla="*/ 5714 h 10000"/>
                    <a:gd name="connsiteX29" fmla="*/ 1993 w 10000"/>
                    <a:gd name="connsiteY29" fmla="*/ 5244 h 10000"/>
                    <a:gd name="connsiteX30" fmla="*/ 2505 w 10000"/>
                    <a:gd name="connsiteY30" fmla="*/ 3815 h 10000"/>
                    <a:gd name="connsiteX31" fmla="*/ 1993 w 10000"/>
                    <a:gd name="connsiteY31" fmla="*/ 3345 h 10000"/>
                    <a:gd name="connsiteX32" fmla="*/ 2505 w 10000"/>
                    <a:gd name="connsiteY32" fmla="*/ 2857 h 10000"/>
                    <a:gd name="connsiteX33" fmla="*/ 1500 w 10000"/>
                    <a:gd name="connsiteY33" fmla="*/ 2387 h 10000"/>
                    <a:gd name="connsiteX34" fmla="*/ 1500 w 10000"/>
                    <a:gd name="connsiteY34" fmla="*/ 1429 h 10000"/>
                    <a:gd name="connsiteX35" fmla="*/ 494 w 10000"/>
                    <a:gd name="connsiteY35" fmla="*/ 0 h 10000"/>
                    <a:gd name="connsiteX36" fmla="*/ 1005 w 10000"/>
                    <a:gd name="connsiteY36" fmla="*/ 0 h 10000"/>
                    <a:gd name="connsiteX37" fmla="*/ 1993 w 10000"/>
                    <a:gd name="connsiteY37" fmla="*/ 1429 h 10000"/>
                    <a:gd name="connsiteX38" fmla="*/ 2505 w 10000"/>
                    <a:gd name="connsiteY38" fmla="*/ 1429 h 10000"/>
                    <a:gd name="connsiteX39" fmla="*/ 2998 w 10000"/>
                    <a:gd name="connsiteY39" fmla="*/ 471 h 10000"/>
                    <a:gd name="connsiteX40" fmla="*/ 4498 w 10000"/>
                    <a:gd name="connsiteY40" fmla="*/ 471 h 10000"/>
                    <a:gd name="connsiteX41" fmla="*/ 4498 w 10000"/>
                    <a:gd name="connsiteY41" fmla="*/ 1429 h 10000"/>
                    <a:gd name="connsiteX42" fmla="*/ 4991 w 10000"/>
                    <a:gd name="connsiteY42" fmla="*/ 1429 h 10000"/>
                    <a:gd name="connsiteX43" fmla="*/ 4991 w 10000"/>
                    <a:gd name="connsiteY43" fmla="*/ 2387 h 10000"/>
                    <a:gd name="connsiteX44" fmla="*/ 5503 w 10000"/>
                    <a:gd name="connsiteY44" fmla="*/ 2857 h 10000"/>
                    <a:gd name="connsiteX45" fmla="*/ 5890 w 10000"/>
                    <a:gd name="connsiteY45" fmla="*/ 3190 h 10000"/>
                    <a:gd name="connsiteX46" fmla="*/ 4165 w 10000"/>
                    <a:gd name="connsiteY46" fmla="*/ 3523 h 10000"/>
                    <a:gd name="connsiteX47" fmla="*/ 3637 w 10000"/>
                    <a:gd name="connsiteY47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8501 w 10000"/>
                    <a:gd name="connsiteY3" fmla="*/ 4286 h 10000"/>
                    <a:gd name="connsiteX4" fmla="*/ 7989 w 10000"/>
                    <a:gd name="connsiteY4" fmla="*/ 4773 h 10000"/>
                    <a:gd name="connsiteX5" fmla="*/ 7989 w 10000"/>
                    <a:gd name="connsiteY5" fmla="*/ 5244 h 10000"/>
                    <a:gd name="connsiteX6" fmla="*/ 8501 w 10000"/>
                    <a:gd name="connsiteY6" fmla="*/ 6202 h 10000"/>
                    <a:gd name="connsiteX7" fmla="*/ 7989 w 10000"/>
                    <a:gd name="connsiteY7" fmla="*/ 7143 h 10000"/>
                    <a:gd name="connsiteX8" fmla="*/ 7002 w 10000"/>
                    <a:gd name="connsiteY8" fmla="*/ 6672 h 10000"/>
                    <a:gd name="connsiteX9" fmla="*/ 6491 w 10000"/>
                    <a:gd name="connsiteY9" fmla="*/ 5714 h 10000"/>
                    <a:gd name="connsiteX10" fmla="*/ 5996 w 10000"/>
                    <a:gd name="connsiteY10" fmla="*/ 5714 h 10000"/>
                    <a:gd name="connsiteX11" fmla="*/ 5503 w 10000"/>
                    <a:gd name="connsiteY11" fmla="*/ 6672 h 10000"/>
                    <a:gd name="connsiteX12" fmla="*/ 4498 w 10000"/>
                    <a:gd name="connsiteY12" fmla="*/ 5714 h 10000"/>
                    <a:gd name="connsiteX13" fmla="*/ 4004 w 10000"/>
                    <a:gd name="connsiteY13" fmla="*/ 6672 h 10000"/>
                    <a:gd name="connsiteX14" fmla="*/ 4004 w 10000"/>
                    <a:gd name="connsiteY14" fmla="*/ 7630 h 10000"/>
                    <a:gd name="connsiteX15" fmla="*/ 3492 w 10000"/>
                    <a:gd name="connsiteY15" fmla="*/ 7630 h 10000"/>
                    <a:gd name="connsiteX16" fmla="*/ 3492 w 10000"/>
                    <a:gd name="connsiteY16" fmla="*/ 8101 h 10000"/>
                    <a:gd name="connsiteX17" fmla="*/ 4498 w 10000"/>
                    <a:gd name="connsiteY17" fmla="*/ 8571 h 10000"/>
                    <a:gd name="connsiteX18" fmla="*/ 2505 w 10000"/>
                    <a:gd name="connsiteY18" fmla="*/ 10000 h 10000"/>
                    <a:gd name="connsiteX19" fmla="*/ 1500 w 10000"/>
                    <a:gd name="connsiteY19" fmla="*/ 10000 h 10000"/>
                    <a:gd name="connsiteX20" fmla="*/ 1005 w 10000"/>
                    <a:gd name="connsiteY20" fmla="*/ 9529 h 10000"/>
                    <a:gd name="connsiteX21" fmla="*/ 494 w 10000"/>
                    <a:gd name="connsiteY21" fmla="*/ 9529 h 10000"/>
                    <a:gd name="connsiteX22" fmla="*/ 494 w 10000"/>
                    <a:gd name="connsiteY22" fmla="*/ 8571 h 10000"/>
                    <a:gd name="connsiteX23" fmla="*/ 0 w 10000"/>
                    <a:gd name="connsiteY23" fmla="*/ 7630 h 10000"/>
                    <a:gd name="connsiteX24" fmla="*/ 0 w 10000"/>
                    <a:gd name="connsiteY24" fmla="*/ 6672 h 10000"/>
                    <a:gd name="connsiteX25" fmla="*/ 1005 w 10000"/>
                    <a:gd name="connsiteY25" fmla="*/ 6202 h 10000"/>
                    <a:gd name="connsiteX26" fmla="*/ 1005 w 10000"/>
                    <a:gd name="connsiteY26" fmla="*/ 5714 h 10000"/>
                    <a:gd name="connsiteX27" fmla="*/ 2505 w 10000"/>
                    <a:gd name="connsiteY27" fmla="*/ 5714 h 10000"/>
                    <a:gd name="connsiteX28" fmla="*/ 1993 w 10000"/>
                    <a:gd name="connsiteY28" fmla="*/ 5244 h 10000"/>
                    <a:gd name="connsiteX29" fmla="*/ 2505 w 10000"/>
                    <a:gd name="connsiteY29" fmla="*/ 3815 h 10000"/>
                    <a:gd name="connsiteX30" fmla="*/ 1993 w 10000"/>
                    <a:gd name="connsiteY30" fmla="*/ 3345 h 10000"/>
                    <a:gd name="connsiteX31" fmla="*/ 2505 w 10000"/>
                    <a:gd name="connsiteY31" fmla="*/ 2857 h 10000"/>
                    <a:gd name="connsiteX32" fmla="*/ 1500 w 10000"/>
                    <a:gd name="connsiteY32" fmla="*/ 2387 h 10000"/>
                    <a:gd name="connsiteX33" fmla="*/ 1500 w 10000"/>
                    <a:gd name="connsiteY33" fmla="*/ 1429 h 10000"/>
                    <a:gd name="connsiteX34" fmla="*/ 494 w 10000"/>
                    <a:gd name="connsiteY34" fmla="*/ 0 h 10000"/>
                    <a:gd name="connsiteX35" fmla="*/ 1005 w 10000"/>
                    <a:gd name="connsiteY35" fmla="*/ 0 h 10000"/>
                    <a:gd name="connsiteX36" fmla="*/ 1993 w 10000"/>
                    <a:gd name="connsiteY36" fmla="*/ 1429 h 10000"/>
                    <a:gd name="connsiteX37" fmla="*/ 2505 w 10000"/>
                    <a:gd name="connsiteY37" fmla="*/ 1429 h 10000"/>
                    <a:gd name="connsiteX38" fmla="*/ 2998 w 10000"/>
                    <a:gd name="connsiteY38" fmla="*/ 471 h 10000"/>
                    <a:gd name="connsiteX39" fmla="*/ 4498 w 10000"/>
                    <a:gd name="connsiteY39" fmla="*/ 471 h 10000"/>
                    <a:gd name="connsiteX40" fmla="*/ 4498 w 10000"/>
                    <a:gd name="connsiteY40" fmla="*/ 1429 h 10000"/>
                    <a:gd name="connsiteX41" fmla="*/ 4991 w 10000"/>
                    <a:gd name="connsiteY41" fmla="*/ 1429 h 10000"/>
                    <a:gd name="connsiteX42" fmla="*/ 4991 w 10000"/>
                    <a:gd name="connsiteY42" fmla="*/ 2387 h 10000"/>
                    <a:gd name="connsiteX43" fmla="*/ 5503 w 10000"/>
                    <a:gd name="connsiteY43" fmla="*/ 2857 h 10000"/>
                    <a:gd name="connsiteX44" fmla="*/ 5890 w 10000"/>
                    <a:gd name="connsiteY44" fmla="*/ 3190 h 10000"/>
                    <a:gd name="connsiteX45" fmla="*/ 4165 w 10000"/>
                    <a:gd name="connsiteY45" fmla="*/ 3523 h 10000"/>
                    <a:gd name="connsiteX46" fmla="*/ 3637 w 10000"/>
                    <a:gd name="connsiteY46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4773 h 10000"/>
                    <a:gd name="connsiteX4" fmla="*/ 7989 w 10000"/>
                    <a:gd name="connsiteY4" fmla="*/ 5244 h 10000"/>
                    <a:gd name="connsiteX5" fmla="*/ 8501 w 10000"/>
                    <a:gd name="connsiteY5" fmla="*/ 6202 h 10000"/>
                    <a:gd name="connsiteX6" fmla="*/ 7989 w 10000"/>
                    <a:gd name="connsiteY6" fmla="*/ 7143 h 10000"/>
                    <a:gd name="connsiteX7" fmla="*/ 7002 w 10000"/>
                    <a:gd name="connsiteY7" fmla="*/ 6672 h 10000"/>
                    <a:gd name="connsiteX8" fmla="*/ 6491 w 10000"/>
                    <a:gd name="connsiteY8" fmla="*/ 5714 h 10000"/>
                    <a:gd name="connsiteX9" fmla="*/ 5996 w 10000"/>
                    <a:gd name="connsiteY9" fmla="*/ 5714 h 10000"/>
                    <a:gd name="connsiteX10" fmla="*/ 5503 w 10000"/>
                    <a:gd name="connsiteY10" fmla="*/ 6672 h 10000"/>
                    <a:gd name="connsiteX11" fmla="*/ 4498 w 10000"/>
                    <a:gd name="connsiteY11" fmla="*/ 5714 h 10000"/>
                    <a:gd name="connsiteX12" fmla="*/ 4004 w 10000"/>
                    <a:gd name="connsiteY12" fmla="*/ 6672 h 10000"/>
                    <a:gd name="connsiteX13" fmla="*/ 4004 w 10000"/>
                    <a:gd name="connsiteY13" fmla="*/ 7630 h 10000"/>
                    <a:gd name="connsiteX14" fmla="*/ 3492 w 10000"/>
                    <a:gd name="connsiteY14" fmla="*/ 7630 h 10000"/>
                    <a:gd name="connsiteX15" fmla="*/ 3492 w 10000"/>
                    <a:gd name="connsiteY15" fmla="*/ 8101 h 10000"/>
                    <a:gd name="connsiteX16" fmla="*/ 4498 w 10000"/>
                    <a:gd name="connsiteY16" fmla="*/ 8571 h 10000"/>
                    <a:gd name="connsiteX17" fmla="*/ 2505 w 10000"/>
                    <a:gd name="connsiteY17" fmla="*/ 10000 h 10000"/>
                    <a:gd name="connsiteX18" fmla="*/ 1500 w 10000"/>
                    <a:gd name="connsiteY18" fmla="*/ 10000 h 10000"/>
                    <a:gd name="connsiteX19" fmla="*/ 1005 w 10000"/>
                    <a:gd name="connsiteY19" fmla="*/ 9529 h 10000"/>
                    <a:gd name="connsiteX20" fmla="*/ 494 w 10000"/>
                    <a:gd name="connsiteY20" fmla="*/ 9529 h 10000"/>
                    <a:gd name="connsiteX21" fmla="*/ 494 w 10000"/>
                    <a:gd name="connsiteY21" fmla="*/ 8571 h 10000"/>
                    <a:gd name="connsiteX22" fmla="*/ 0 w 10000"/>
                    <a:gd name="connsiteY22" fmla="*/ 7630 h 10000"/>
                    <a:gd name="connsiteX23" fmla="*/ 0 w 10000"/>
                    <a:gd name="connsiteY23" fmla="*/ 6672 h 10000"/>
                    <a:gd name="connsiteX24" fmla="*/ 1005 w 10000"/>
                    <a:gd name="connsiteY24" fmla="*/ 6202 h 10000"/>
                    <a:gd name="connsiteX25" fmla="*/ 1005 w 10000"/>
                    <a:gd name="connsiteY25" fmla="*/ 5714 h 10000"/>
                    <a:gd name="connsiteX26" fmla="*/ 2505 w 10000"/>
                    <a:gd name="connsiteY26" fmla="*/ 5714 h 10000"/>
                    <a:gd name="connsiteX27" fmla="*/ 1993 w 10000"/>
                    <a:gd name="connsiteY27" fmla="*/ 5244 h 10000"/>
                    <a:gd name="connsiteX28" fmla="*/ 2505 w 10000"/>
                    <a:gd name="connsiteY28" fmla="*/ 3815 h 10000"/>
                    <a:gd name="connsiteX29" fmla="*/ 1993 w 10000"/>
                    <a:gd name="connsiteY29" fmla="*/ 3345 h 10000"/>
                    <a:gd name="connsiteX30" fmla="*/ 2505 w 10000"/>
                    <a:gd name="connsiteY30" fmla="*/ 2857 h 10000"/>
                    <a:gd name="connsiteX31" fmla="*/ 1500 w 10000"/>
                    <a:gd name="connsiteY31" fmla="*/ 2387 h 10000"/>
                    <a:gd name="connsiteX32" fmla="*/ 1500 w 10000"/>
                    <a:gd name="connsiteY32" fmla="*/ 1429 h 10000"/>
                    <a:gd name="connsiteX33" fmla="*/ 494 w 10000"/>
                    <a:gd name="connsiteY33" fmla="*/ 0 h 10000"/>
                    <a:gd name="connsiteX34" fmla="*/ 1005 w 10000"/>
                    <a:gd name="connsiteY34" fmla="*/ 0 h 10000"/>
                    <a:gd name="connsiteX35" fmla="*/ 1993 w 10000"/>
                    <a:gd name="connsiteY35" fmla="*/ 1429 h 10000"/>
                    <a:gd name="connsiteX36" fmla="*/ 2505 w 10000"/>
                    <a:gd name="connsiteY36" fmla="*/ 1429 h 10000"/>
                    <a:gd name="connsiteX37" fmla="*/ 2998 w 10000"/>
                    <a:gd name="connsiteY37" fmla="*/ 471 h 10000"/>
                    <a:gd name="connsiteX38" fmla="*/ 4498 w 10000"/>
                    <a:gd name="connsiteY38" fmla="*/ 471 h 10000"/>
                    <a:gd name="connsiteX39" fmla="*/ 4498 w 10000"/>
                    <a:gd name="connsiteY39" fmla="*/ 1429 h 10000"/>
                    <a:gd name="connsiteX40" fmla="*/ 4991 w 10000"/>
                    <a:gd name="connsiteY40" fmla="*/ 1429 h 10000"/>
                    <a:gd name="connsiteX41" fmla="*/ 4991 w 10000"/>
                    <a:gd name="connsiteY41" fmla="*/ 2387 h 10000"/>
                    <a:gd name="connsiteX42" fmla="*/ 5503 w 10000"/>
                    <a:gd name="connsiteY42" fmla="*/ 2857 h 10000"/>
                    <a:gd name="connsiteX43" fmla="*/ 5890 w 10000"/>
                    <a:gd name="connsiteY43" fmla="*/ 3190 h 10000"/>
                    <a:gd name="connsiteX44" fmla="*/ 4165 w 10000"/>
                    <a:gd name="connsiteY44" fmla="*/ 3523 h 10000"/>
                    <a:gd name="connsiteX45" fmla="*/ 3637 w 10000"/>
                    <a:gd name="connsiteY45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8501 w 10000"/>
                    <a:gd name="connsiteY4" fmla="*/ 6202 h 10000"/>
                    <a:gd name="connsiteX5" fmla="*/ 7989 w 10000"/>
                    <a:gd name="connsiteY5" fmla="*/ 7143 h 10000"/>
                    <a:gd name="connsiteX6" fmla="*/ 7002 w 10000"/>
                    <a:gd name="connsiteY6" fmla="*/ 6672 h 10000"/>
                    <a:gd name="connsiteX7" fmla="*/ 6491 w 10000"/>
                    <a:gd name="connsiteY7" fmla="*/ 5714 h 10000"/>
                    <a:gd name="connsiteX8" fmla="*/ 5996 w 10000"/>
                    <a:gd name="connsiteY8" fmla="*/ 5714 h 10000"/>
                    <a:gd name="connsiteX9" fmla="*/ 5503 w 10000"/>
                    <a:gd name="connsiteY9" fmla="*/ 6672 h 10000"/>
                    <a:gd name="connsiteX10" fmla="*/ 4498 w 10000"/>
                    <a:gd name="connsiteY10" fmla="*/ 5714 h 10000"/>
                    <a:gd name="connsiteX11" fmla="*/ 4004 w 10000"/>
                    <a:gd name="connsiteY11" fmla="*/ 6672 h 10000"/>
                    <a:gd name="connsiteX12" fmla="*/ 4004 w 10000"/>
                    <a:gd name="connsiteY12" fmla="*/ 7630 h 10000"/>
                    <a:gd name="connsiteX13" fmla="*/ 3492 w 10000"/>
                    <a:gd name="connsiteY13" fmla="*/ 7630 h 10000"/>
                    <a:gd name="connsiteX14" fmla="*/ 3492 w 10000"/>
                    <a:gd name="connsiteY14" fmla="*/ 8101 h 10000"/>
                    <a:gd name="connsiteX15" fmla="*/ 4498 w 10000"/>
                    <a:gd name="connsiteY15" fmla="*/ 8571 h 10000"/>
                    <a:gd name="connsiteX16" fmla="*/ 2505 w 10000"/>
                    <a:gd name="connsiteY16" fmla="*/ 10000 h 10000"/>
                    <a:gd name="connsiteX17" fmla="*/ 1500 w 10000"/>
                    <a:gd name="connsiteY17" fmla="*/ 10000 h 10000"/>
                    <a:gd name="connsiteX18" fmla="*/ 1005 w 10000"/>
                    <a:gd name="connsiteY18" fmla="*/ 9529 h 10000"/>
                    <a:gd name="connsiteX19" fmla="*/ 494 w 10000"/>
                    <a:gd name="connsiteY19" fmla="*/ 9529 h 10000"/>
                    <a:gd name="connsiteX20" fmla="*/ 494 w 10000"/>
                    <a:gd name="connsiteY20" fmla="*/ 8571 h 10000"/>
                    <a:gd name="connsiteX21" fmla="*/ 0 w 10000"/>
                    <a:gd name="connsiteY21" fmla="*/ 7630 h 10000"/>
                    <a:gd name="connsiteX22" fmla="*/ 0 w 10000"/>
                    <a:gd name="connsiteY22" fmla="*/ 6672 h 10000"/>
                    <a:gd name="connsiteX23" fmla="*/ 1005 w 10000"/>
                    <a:gd name="connsiteY23" fmla="*/ 6202 h 10000"/>
                    <a:gd name="connsiteX24" fmla="*/ 1005 w 10000"/>
                    <a:gd name="connsiteY24" fmla="*/ 5714 h 10000"/>
                    <a:gd name="connsiteX25" fmla="*/ 2505 w 10000"/>
                    <a:gd name="connsiteY25" fmla="*/ 5714 h 10000"/>
                    <a:gd name="connsiteX26" fmla="*/ 1993 w 10000"/>
                    <a:gd name="connsiteY26" fmla="*/ 5244 h 10000"/>
                    <a:gd name="connsiteX27" fmla="*/ 2505 w 10000"/>
                    <a:gd name="connsiteY27" fmla="*/ 3815 h 10000"/>
                    <a:gd name="connsiteX28" fmla="*/ 1993 w 10000"/>
                    <a:gd name="connsiteY28" fmla="*/ 3345 h 10000"/>
                    <a:gd name="connsiteX29" fmla="*/ 2505 w 10000"/>
                    <a:gd name="connsiteY29" fmla="*/ 2857 h 10000"/>
                    <a:gd name="connsiteX30" fmla="*/ 1500 w 10000"/>
                    <a:gd name="connsiteY30" fmla="*/ 2387 h 10000"/>
                    <a:gd name="connsiteX31" fmla="*/ 1500 w 10000"/>
                    <a:gd name="connsiteY31" fmla="*/ 1429 h 10000"/>
                    <a:gd name="connsiteX32" fmla="*/ 494 w 10000"/>
                    <a:gd name="connsiteY32" fmla="*/ 0 h 10000"/>
                    <a:gd name="connsiteX33" fmla="*/ 1005 w 10000"/>
                    <a:gd name="connsiteY33" fmla="*/ 0 h 10000"/>
                    <a:gd name="connsiteX34" fmla="*/ 1993 w 10000"/>
                    <a:gd name="connsiteY34" fmla="*/ 1429 h 10000"/>
                    <a:gd name="connsiteX35" fmla="*/ 2505 w 10000"/>
                    <a:gd name="connsiteY35" fmla="*/ 1429 h 10000"/>
                    <a:gd name="connsiteX36" fmla="*/ 2998 w 10000"/>
                    <a:gd name="connsiteY36" fmla="*/ 471 h 10000"/>
                    <a:gd name="connsiteX37" fmla="*/ 4498 w 10000"/>
                    <a:gd name="connsiteY37" fmla="*/ 471 h 10000"/>
                    <a:gd name="connsiteX38" fmla="*/ 4498 w 10000"/>
                    <a:gd name="connsiteY38" fmla="*/ 1429 h 10000"/>
                    <a:gd name="connsiteX39" fmla="*/ 4991 w 10000"/>
                    <a:gd name="connsiteY39" fmla="*/ 1429 h 10000"/>
                    <a:gd name="connsiteX40" fmla="*/ 4991 w 10000"/>
                    <a:gd name="connsiteY40" fmla="*/ 2387 h 10000"/>
                    <a:gd name="connsiteX41" fmla="*/ 5503 w 10000"/>
                    <a:gd name="connsiteY41" fmla="*/ 2857 h 10000"/>
                    <a:gd name="connsiteX42" fmla="*/ 5890 w 10000"/>
                    <a:gd name="connsiteY42" fmla="*/ 3190 h 10000"/>
                    <a:gd name="connsiteX43" fmla="*/ 4165 w 10000"/>
                    <a:gd name="connsiteY43" fmla="*/ 3523 h 10000"/>
                    <a:gd name="connsiteX44" fmla="*/ 3637 w 10000"/>
                    <a:gd name="connsiteY44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989 w 10000"/>
                    <a:gd name="connsiteY4" fmla="*/ 7143 h 10000"/>
                    <a:gd name="connsiteX5" fmla="*/ 7002 w 10000"/>
                    <a:gd name="connsiteY5" fmla="*/ 6672 h 10000"/>
                    <a:gd name="connsiteX6" fmla="*/ 6491 w 10000"/>
                    <a:gd name="connsiteY6" fmla="*/ 5714 h 10000"/>
                    <a:gd name="connsiteX7" fmla="*/ 5996 w 10000"/>
                    <a:gd name="connsiteY7" fmla="*/ 5714 h 10000"/>
                    <a:gd name="connsiteX8" fmla="*/ 5503 w 10000"/>
                    <a:gd name="connsiteY8" fmla="*/ 6672 h 10000"/>
                    <a:gd name="connsiteX9" fmla="*/ 4498 w 10000"/>
                    <a:gd name="connsiteY9" fmla="*/ 5714 h 10000"/>
                    <a:gd name="connsiteX10" fmla="*/ 4004 w 10000"/>
                    <a:gd name="connsiteY10" fmla="*/ 6672 h 10000"/>
                    <a:gd name="connsiteX11" fmla="*/ 4004 w 10000"/>
                    <a:gd name="connsiteY11" fmla="*/ 7630 h 10000"/>
                    <a:gd name="connsiteX12" fmla="*/ 3492 w 10000"/>
                    <a:gd name="connsiteY12" fmla="*/ 7630 h 10000"/>
                    <a:gd name="connsiteX13" fmla="*/ 3492 w 10000"/>
                    <a:gd name="connsiteY13" fmla="*/ 8101 h 10000"/>
                    <a:gd name="connsiteX14" fmla="*/ 4498 w 10000"/>
                    <a:gd name="connsiteY14" fmla="*/ 8571 h 10000"/>
                    <a:gd name="connsiteX15" fmla="*/ 2505 w 10000"/>
                    <a:gd name="connsiteY15" fmla="*/ 10000 h 10000"/>
                    <a:gd name="connsiteX16" fmla="*/ 1500 w 10000"/>
                    <a:gd name="connsiteY16" fmla="*/ 10000 h 10000"/>
                    <a:gd name="connsiteX17" fmla="*/ 1005 w 10000"/>
                    <a:gd name="connsiteY17" fmla="*/ 9529 h 10000"/>
                    <a:gd name="connsiteX18" fmla="*/ 494 w 10000"/>
                    <a:gd name="connsiteY18" fmla="*/ 9529 h 10000"/>
                    <a:gd name="connsiteX19" fmla="*/ 494 w 10000"/>
                    <a:gd name="connsiteY19" fmla="*/ 8571 h 10000"/>
                    <a:gd name="connsiteX20" fmla="*/ 0 w 10000"/>
                    <a:gd name="connsiteY20" fmla="*/ 7630 h 10000"/>
                    <a:gd name="connsiteX21" fmla="*/ 0 w 10000"/>
                    <a:gd name="connsiteY21" fmla="*/ 6672 h 10000"/>
                    <a:gd name="connsiteX22" fmla="*/ 1005 w 10000"/>
                    <a:gd name="connsiteY22" fmla="*/ 6202 h 10000"/>
                    <a:gd name="connsiteX23" fmla="*/ 1005 w 10000"/>
                    <a:gd name="connsiteY23" fmla="*/ 5714 h 10000"/>
                    <a:gd name="connsiteX24" fmla="*/ 2505 w 10000"/>
                    <a:gd name="connsiteY24" fmla="*/ 5714 h 10000"/>
                    <a:gd name="connsiteX25" fmla="*/ 1993 w 10000"/>
                    <a:gd name="connsiteY25" fmla="*/ 5244 h 10000"/>
                    <a:gd name="connsiteX26" fmla="*/ 2505 w 10000"/>
                    <a:gd name="connsiteY26" fmla="*/ 3815 h 10000"/>
                    <a:gd name="connsiteX27" fmla="*/ 1993 w 10000"/>
                    <a:gd name="connsiteY27" fmla="*/ 3345 h 10000"/>
                    <a:gd name="connsiteX28" fmla="*/ 2505 w 10000"/>
                    <a:gd name="connsiteY28" fmla="*/ 2857 h 10000"/>
                    <a:gd name="connsiteX29" fmla="*/ 1500 w 10000"/>
                    <a:gd name="connsiteY29" fmla="*/ 2387 h 10000"/>
                    <a:gd name="connsiteX30" fmla="*/ 1500 w 10000"/>
                    <a:gd name="connsiteY30" fmla="*/ 1429 h 10000"/>
                    <a:gd name="connsiteX31" fmla="*/ 494 w 10000"/>
                    <a:gd name="connsiteY31" fmla="*/ 0 h 10000"/>
                    <a:gd name="connsiteX32" fmla="*/ 1005 w 10000"/>
                    <a:gd name="connsiteY32" fmla="*/ 0 h 10000"/>
                    <a:gd name="connsiteX33" fmla="*/ 1993 w 10000"/>
                    <a:gd name="connsiteY33" fmla="*/ 1429 h 10000"/>
                    <a:gd name="connsiteX34" fmla="*/ 2505 w 10000"/>
                    <a:gd name="connsiteY34" fmla="*/ 1429 h 10000"/>
                    <a:gd name="connsiteX35" fmla="*/ 2998 w 10000"/>
                    <a:gd name="connsiteY35" fmla="*/ 471 h 10000"/>
                    <a:gd name="connsiteX36" fmla="*/ 4498 w 10000"/>
                    <a:gd name="connsiteY36" fmla="*/ 471 h 10000"/>
                    <a:gd name="connsiteX37" fmla="*/ 4498 w 10000"/>
                    <a:gd name="connsiteY37" fmla="*/ 1429 h 10000"/>
                    <a:gd name="connsiteX38" fmla="*/ 4991 w 10000"/>
                    <a:gd name="connsiteY38" fmla="*/ 1429 h 10000"/>
                    <a:gd name="connsiteX39" fmla="*/ 4991 w 10000"/>
                    <a:gd name="connsiteY39" fmla="*/ 2387 h 10000"/>
                    <a:gd name="connsiteX40" fmla="*/ 5503 w 10000"/>
                    <a:gd name="connsiteY40" fmla="*/ 2857 h 10000"/>
                    <a:gd name="connsiteX41" fmla="*/ 5890 w 10000"/>
                    <a:gd name="connsiteY41" fmla="*/ 3190 h 10000"/>
                    <a:gd name="connsiteX42" fmla="*/ 4165 w 10000"/>
                    <a:gd name="connsiteY42" fmla="*/ 3523 h 10000"/>
                    <a:gd name="connsiteX43" fmla="*/ 3637 w 10000"/>
                    <a:gd name="connsiteY43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492 w 10000"/>
                    <a:gd name="connsiteY11" fmla="*/ 7630 h 10000"/>
                    <a:gd name="connsiteX12" fmla="*/ 3492 w 10000"/>
                    <a:gd name="connsiteY12" fmla="*/ 8101 h 10000"/>
                    <a:gd name="connsiteX13" fmla="*/ 4498 w 10000"/>
                    <a:gd name="connsiteY13" fmla="*/ 8571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492 w 10000"/>
                    <a:gd name="connsiteY11" fmla="*/ 7630 h 10000"/>
                    <a:gd name="connsiteX12" fmla="*/ 3492 w 10000"/>
                    <a:gd name="connsiteY12" fmla="*/ 8101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492 w 10000"/>
                    <a:gd name="connsiteY11" fmla="*/ 7630 h 10000"/>
                    <a:gd name="connsiteX12" fmla="*/ 2984 w 10000"/>
                    <a:gd name="connsiteY12" fmla="*/ 7052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598 w 10000"/>
                    <a:gd name="connsiteY11" fmla="*/ 6400 h 10000"/>
                    <a:gd name="connsiteX12" fmla="*/ 2984 w 10000"/>
                    <a:gd name="connsiteY12" fmla="*/ 7052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3200 w 10000"/>
                    <a:gd name="connsiteY10" fmla="*/ 5291 h 10000"/>
                    <a:gd name="connsiteX11" fmla="*/ 3598 w 10000"/>
                    <a:gd name="connsiteY11" fmla="*/ 6400 h 10000"/>
                    <a:gd name="connsiteX12" fmla="*/ 2984 w 10000"/>
                    <a:gd name="connsiteY12" fmla="*/ 7052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3200 w 10000"/>
                    <a:gd name="connsiteY9" fmla="*/ 5291 h 10000"/>
                    <a:gd name="connsiteX10" fmla="*/ 3598 w 10000"/>
                    <a:gd name="connsiteY10" fmla="*/ 6400 h 10000"/>
                    <a:gd name="connsiteX11" fmla="*/ 2984 w 10000"/>
                    <a:gd name="connsiteY11" fmla="*/ 7052 h 10000"/>
                    <a:gd name="connsiteX12" fmla="*/ 3440 w 10000"/>
                    <a:gd name="connsiteY12" fmla="*/ 9337 h 10000"/>
                    <a:gd name="connsiteX13" fmla="*/ 2505 w 10000"/>
                    <a:gd name="connsiteY13" fmla="*/ 10000 h 10000"/>
                    <a:gd name="connsiteX14" fmla="*/ 1500 w 10000"/>
                    <a:gd name="connsiteY14" fmla="*/ 10000 h 10000"/>
                    <a:gd name="connsiteX15" fmla="*/ 1005 w 10000"/>
                    <a:gd name="connsiteY15" fmla="*/ 9529 h 10000"/>
                    <a:gd name="connsiteX16" fmla="*/ 494 w 10000"/>
                    <a:gd name="connsiteY16" fmla="*/ 9529 h 10000"/>
                    <a:gd name="connsiteX17" fmla="*/ 494 w 10000"/>
                    <a:gd name="connsiteY17" fmla="*/ 8571 h 10000"/>
                    <a:gd name="connsiteX18" fmla="*/ 0 w 10000"/>
                    <a:gd name="connsiteY18" fmla="*/ 7630 h 10000"/>
                    <a:gd name="connsiteX19" fmla="*/ 0 w 10000"/>
                    <a:gd name="connsiteY19" fmla="*/ 6672 h 10000"/>
                    <a:gd name="connsiteX20" fmla="*/ 1005 w 10000"/>
                    <a:gd name="connsiteY20" fmla="*/ 6202 h 10000"/>
                    <a:gd name="connsiteX21" fmla="*/ 1005 w 10000"/>
                    <a:gd name="connsiteY21" fmla="*/ 5714 h 10000"/>
                    <a:gd name="connsiteX22" fmla="*/ 2505 w 10000"/>
                    <a:gd name="connsiteY22" fmla="*/ 5714 h 10000"/>
                    <a:gd name="connsiteX23" fmla="*/ 1993 w 10000"/>
                    <a:gd name="connsiteY23" fmla="*/ 5244 h 10000"/>
                    <a:gd name="connsiteX24" fmla="*/ 2505 w 10000"/>
                    <a:gd name="connsiteY24" fmla="*/ 3815 h 10000"/>
                    <a:gd name="connsiteX25" fmla="*/ 1993 w 10000"/>
                    <a:gd name="connsiteY25" fmla="*/ 3345 h 10000"/>
                    <a:gd name="connsiteX26" fmla="*/ 2505 w 10000"/>
                    <a:gd name="connsiteY26" fmla="*/ 2857 h 10000"/>
                    <a:gd name="connsiteX27" fmla="*/ 1500 w 10000"/>
                    <a:gd name="connsiteY27" fmla="*/ 2387 h 10000"/>
                    <a:gd name="connsiteX28" fmla="*/ 1500 w 10000"/>
                    <a:gd name="connsiteY28" fmla="*/ 1429 h 10000"/>
                    <a:gd name="connsiteX29" fmla="*/ 494 w 10000"/>
                    <a:gd name="connsiteY29" fmla="*/ 0 h 10000"/>
                    <a:gd name="connsiteX30" fmla="*/ 1005 w 10000"/>
                    <a:gd name="connsiteY30" fmla="*/ 0 h 10000"/>
                    <a:gd name="connsiteX31" fmla="*/ 1993 w 10000"/>
                    <a:gd name="connsiteY31" fmla="*/ 1429 h 10000"/>
                    <a:gd name="connsiteX32" fmla="*/ 2505 w 10000"/>
                    <a:gd name="connsiteY32" fmla="*/ 1429 h 10000"/>
                    <a:gd name="connsiteX33" fmla="*/ 2998 w 10000"/>
                    <a:gd name="connsiteY33" fmla="*/ 471 h 10000"/>
                    <a:gd name="connsiteX34" fmla="*/ 4498 w 10000"/>
                    <a:gd name="connsiteY34" fmla="*/ 471 h 10000"/>
                    <a:gd name="connsiteX35" fmla="*/ 4498 w 10000"/>
                    <a:gd name="connsiteY35" fmla="*/ 1429 h 10000"/>
                    <a:gd name="connsiteX36" fmla="*/ 4991 w 10000"/>
                    <a:gd name="connsiteY36" fmla="*/ 1429 h 10000"/>
                    <a:gd name="connsiteX37" fmla="*/ 4991 w 10000"/>
                    <a:gd name="connsiteY37" fmla="*/ 2387 h 10000"/>
                    <a:gd name="connsiteX38" fmla="*/ 5503 w 10000"/>
                    <a:gd name="connsiteY38" fmla="*/ 2857 h 10000"/>
                    <a:gd name="connsiteX39" fmla="*/ 5890 w 10000"/>
                    <a:gd name="connsiteY39" fmla="*/ 3190 h 10000"/>
                    <a:gd name="connsiteX40" fmla="*/ 4165 w 10000"/>
                    <a:gd name="connsiteY40" fmla="*/ 3523 h 10000"/>
                    <a:gd name="connsiteX41" fmla="*/ 3637 w 10000"/>
                    <a:gd name="connsiteY41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3200 w 10000"/>
                    <a:gd name="connsiteY8" fmla="*/ 5291 h 10000"/>
                    <a:gd name="connsiteX9" fmla="*/ 3598 w 10000"/>
                    <a:gd name="connsiteY9" fmla="*/ 6400 h 10000"/>
                    <a:gd name="connsiteX10" fmla="*/ 2984 w 10000"/>
                    <a:gd name="connsiteY10" fmla="*/ 7052 h 10000"/>
                    <a:gd name="connsiteX11" fmla="*/ 3440 w 10000"/>
                    <a:gd name="connsiteY11" fmla="*/ 9337 h 10000"/>
                    <a:gd name="connsiteX12" fmla="*/ 2505 w 10000"/>
                    <a:gd name="connsiteY12" fmla="*/ 10000 h 10000"/>
                    <a:gd name="connsiteX13" fmla="*/ 1500 w 10000"/>
                    <a:gd name="connsiteY13" fmla="*/ 10000 h 10000"/>
                    <a:gd name="connsiteX14" fmla="*/ 1005 w 10000"/>
                    <a:gd name="connsiteY14" fmla="*/ 9529 h 10000"/>
                    <a:gd name="connsiteX15" fmla="*/ 494 w 10000"/>
                    <a:gd name="connsiteY15" fmla="*/ 9529 h 10000"/>
                    <a:gd name="connsiteX16" fmla="*/ 494 w 10000"/>
                    <a:gd name="connsiteY16" fmla="*/ 8571 h 10000"/>
                    <a:gd name="connsiteX17" fmla="*/ 0 w 10000"/>
                    <a:gd name="connsiteY17" fmla="*/ 7630 h 10000"/>
                    <a:gd name="connsiteX18" fmla="*/ 0 w 10000"/>
                    <a:gd name="connsiteY18" fmla="*/ 6672 h 10000"/>
                    <a:gd name="connsiteX19" fmla="*/ 1005 w 10000"/>
                    <a:gd name="connsiteY19" fmla="*/ 6202 h 10000"/>
                    <a:gd name="connsiteX20" fmla="*/ 1005 w 10000"/>
                    <a:gd name="connsiteY20" fmla="*/ 5714 h 10000"/>
                    <a:gd name="connsiteX21" fmla="*/ 2505 w 10000"/>
                    <a:gd name="connsiteY21" fmla="*/ 5714 h 10000"/>
                    <a:gd name="connsiteX22" fmla="*/ 1993 w 10000"/>
                    <a:gd name="connsiteY22" fmla="*/ 5244 h 10000"/>
                    <a:gd name="connsiteX23" fmla="*/ 2505 w 10000"/>
                    <a:gd name="connsiteY23" fmla="*/ 3815 h 10000"/>
                    <a:gd name="connsiteX24" fmla="*/ 1993 w 10000"/>
                    <a:gd name="connsiteY24" fmla="*/ 3345 h 10000"/>
                    <a:gd name="connsiteX25" fmla="*/ 2505 w 10000"/>
                    <a:gd name="connsiteY25" fmla="*/ 2857 h 10000"/>
                    <a:gd name="connsiteX26" fmla="*/ 1500 w 10000"/>
                    <a:gd name="connsiteY26" fmla="*/ 2387 h 10000"/>
                    <a:gd name="connsiteX27" fmla="*/ 1500 w 10000"/>
                    <a:gd name="connsiteY27" fmla="*/ 1429 h 10000"/>
                    <a:gd name="connsiteX28" fmla="*/ 494 w 10000"/>
                    <a:gd name="connsiteY28" fmla="*/ 0 h 10000"/>
                    <a:gd name="connsiteX29" fmla="*/ 1005 w 10000"/>
                    <a:gd name="connsiteY29" fmla="*/ 0 h 10000"/>
                    <a:gd name="connsiteX30" fmla="*/ 1993 w 10000"/>
                    <a:gd name="connsiteY30" fmla="*/ 1429 h 10000"/>
                    <a:gd name="connsiteX31" fmla="*/ 2505 w 10000"/>
                    <a:gd name="connsiteY31" fmla="*/ 1429 h 10000"/>
                    <a:gd name="connsiteX32" fmla="*/ 2998 w 10000"/>
                    <a:gd name="connsiteY32" fmla="*/ 471 h 10000"/>
                    <a:gd name="connsiteX33" fmla="*/ 4498 w 10000"/>
                    <a:gd name="connsiteY33" fmla="*/ 471 h 10000"/>
                    <a:gd name="connsiteX34" fmla="*/ 4498 w 10000"/>
                    <a:gd name="connsiteY34" fmla="*/ 1429 h 10000"/>
                    <a:gd name="connsiteX35" fmla="*/ 4991 w 10000"/>
                    <a:gd name="connsiteY35" fmla="*/ 1429 h 10000"/>
                    <a:gd name="connsiteX36" fmla="*/ 4991 w 10000"/>
                    <a:gd name="connsiteY36" fmla="*/ 2387 h 10000"/>
                    <a:gd name="connsiteX37" fmla="*/ 5503 w 10000"/>
                    <a:gd name="connsiteY37" fmla="*/ 2857 h 10000"/>
                    <a:gd name="connsiteX38" fmla="*/ 5890 w 10000"/>
                    <a:gd name="connsiteY38" fmla="*/ 3190 h 10000"/>
                    <a:gd name="connsiteX39" fmla="*/ 4165 w 10000"/>
                    <a:gd name="connsiteY39" fmla="*/ 3523 h 10000"/>
                    <a:gd name="connsiteX40" fmla="*/ 3637 w 10000"/>
                    <a:gd name="connsiteY40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3200 w 10000"/>
                    <a:gd name="connsiteY7" fmla="*/ 5291 h 10000"/>
                    <a:gd name="connsiteX8" fmla="*/ 3598 w 10000"/>
                    <a:gd name="connsiteY8" fmla="*/ 6400 h 10000"/>
                    <a:gd name="connsiteX9" fmla="*/ 2984 w 10000"/>
                    <a:gd name="connsiteY9" fmla="*/ 7052 h 10000"/>
                    <a:gd name="connsiteX10" fmla="*/ 3440 w 10000"/>
                    <a:gd name="connsiteY10" fmla="*/ 9337 h 10000"/>
                    <a:gd name="connsiteX11" fmla="*/ 2505 w 10000"/>
                    <a:gd name="connsiteY11" fmla="*/ 10000 h 10000"/>
                    <a:gd name="connsiteX12" fmla="*/ 1500 w 10000"/>
                    <a:gd name="connsiteY12" fmla="*/ 10000 h 10000"/>
                    <a:gd name="connsiteX13" fmla="*/ 1005 w 10000"/>
                    <a:gd name="connsiteY13" fmla="*/ 9529 h 10000"/>
                    <a:gd name="connsiteX14" fmla="*/ 494 w 10000"/>
                    <a:gd name="connsiteY14" fmla="*/ 9529 h 10000"/>
                    <a:gd name="connsiteX15" fmla="*/ 494 w 10000"/>
                    <a:gd name="connsiteY15" fmla="*/ 8571 h 10000"/>
                    <a:gd name="connsiteX16" fmla="*/ 0 w 10000"/>
                    <a:gd name="connsiteY16" fmla="*/ 7630 h 10000"/>
                    <a:gd name="connsiteX17" fmla="*/ 0 w 10000"/>
                    <a:gd name="connsiteY17" fmla="*/ 6672 h 10000"/>
                    <a:gd name="connsiteX18" fmla="*/ 1005 w 10000"/>
                    <a:gd name="connsiteY18" fmla="*/ 6202 h 10000"/>
                    <a:gd name="connsiteX19" fmla="*/ 1005 w 10000"/>
                    <a:gd name="connsiteY19" fmla="*/ 5714 h 10000"/>
                    <a:gd name="connsiteX20" fmla="*/ 2505 w 10000"/>
                    <a:gd name="connsiteY20" fmla="*/ 5714 h 10000"/>
                    <a:gd name="connsiteX21" fmla="*/ 1993 w 10000"/>
                    <a:gd name="connsiteY21" fmla="*/ 5244 h 10000"/>
                    <a:gd name="connsiteX22" fmla="*/ 2505 w 10000"/>
                    <a:gd name="connsiteY22" fmla="*/ 3815 h 10000"/>
                    <a:gd name="connsiteX23" fmla="*/ 1993 w 10000"/>
                    <a:gd name="connsiteY23" fmla="*/ 3345 h 10000"/>
                    <a:gd name="connsiteX24" fmla="*/ 2505 w 10000"/>
                    <a:gd name="connsiteY24" fmla="*/ 2857 h 10000"/>
                    <a:gd name="connsiteX25" fmla="*/ 1500 w 10000"/>
                    <a:gd name="connsiteY25" fmla="*/ 2387 h 10000"/>
                    <a:gd name="connsiteX26" fmla="*/ 1500 w 10000"/>
                    <a:gd name="connsiteY26" fmla="*/ 1429 h 10000"/>
                    <a:gd name="connsiteX27" fmla="*/ 494 w 10000"/>
                    <a:gd name="connsiteY27" fmla="*/ 0 h 10000"/>
                    <a:gd name="connsiteX28" fmla="*/ 1005 w 10000"/>
                    <a:gd name="connsiteY28" fmla="*/ 0 h 10000"/>
                    <a:gd name="connsiteX29" fmla="*/ 1993 w 10000"/>
                    <a:gd name="connsiteY29" fmla="*/ 1429 h 10000"/>
                    <a:gd name="connsiteX30" fmla="*/ 2505 w 10000"/>
                    <a:gd name="connsiteY30" fmla="*/ 1429 h 10000"/>
                    <a:gd name="connsiteX31" fmla="*/ 2998 w 10000"/>
                    <a:gd name="connsiteY31" fmla="*/ 471 h 10000"/>
                    <a:gd name="connsiteX32" fmla="*/ 4498 w 10000"/>
                    <a:gd name="connsiteY32" fmla="*/ 471 h 10000"/>
                    <a:gd name="connsiteX33" fmla="*/ 4498 w 10000"/>
                    <a:gd name="connsiteY33" fmla="*/ 1429 h 10000"/>
                    <a:gd name="connsiteX34" fmla="*/ 4991 w 10000"/>
                    <a:gd name="connsiteY34" fmla="*/ 1429 h 10000"/>
                    <a:gd name="connsiteX35" fmla="*/ 4991 w 10000"/>
                    <a:gd name="connsiteY35" fmla="*/ 2387 h 10000"/>
                    <a:gd name="connsiteX36" fmla="*/ 5503 w 10000"/>
                    <a:gd name="connsiteY36" fmla="*/ 2857 h 10000"/>
                    <a:gd name="connsiteX37" fmla="*/ 5890 w 10000"/>
                    <a:gd name="connsiteY37" fmla="*/ 3190 h 10000"/>
                    <a:gd name="connsiteX38" fmla="*/ 4165 w 10000"/>
                    <a:gd name="connsiteY38" fmla="*/ 3523 h 10000"/>
                    <a:gd name="connsiteX39" fmla="*/ 3637 w 10000"/>
                    <a:gd name="connsiteY39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5996 w 10000"/>
                    <a:gd name="connsiteY5" fmla="*/ 5714 h 10000"/>
                    <a:gd name="connsiteX6" fmla="*/ 3200 w 10000"/>
                    <a:gd name="connsiteY6" fmla="*/ 5291 h 10000"/>
                    <a:gd name="connsiteX7" fmla="*/ 3598 w 10000"/>
                    <a:gd name="connsiteY7" fmla="*/ 6400 h 10000"/>
                    <a:gd name="connsiteX8" fmla="*/ 2984 w 10000"/>
                    <a:gd name="connsiteY8" fmla="*/ 7052 h 10000"/>
                    <a:gd name="connsiteX9" fmla="*/ 3440 w 10000"/>
                    <a:gd name="connsiteY9" fmla="*/ 9337 h 10000"/>
                    <a:gd name="connsiteX10" fmla="*/ 2505 w 10000"/>
                    <a:gd name="connsiteY10" fmla="*/ 10000 h 10000"/>
                    <a:gd name="connsiteX11" fmla="*/ 1500 w 10000"/>
                    <a:gd name="connsiteY11" fmla="*/ 10000 h 10000"/>
                    <a:gd name="connsiteX12" fmla="*/ 1005 w 10000"/>
                    <a:gd name="connsiteY12" fmla="*/ 9529 h 10000"/>
                    <a:gd name="connsiteX13" fmla="*/ 494 w 10000"/>
                    <a:gd name="connsiteY13" fmla="*/ 9529 h 10000"/>
                    <a:gd name="connsiteX14" fmla="*/ 494 w 10000"/>
                    <a:gd name="connsiteY14" fmla="*/ 8571 h 10000"/>
                    <a:gd name="connsiteX15" fmla="*/ 0 w 10000"/>
                    <a:gd name="connsiteY15" fmla="*/ 7630 h 10000"/>
                    <a:gd name="connsiteX16" fmla="*/ 0 w 10000"/>
                    <a:gd name="connsiteY16" fmla="*/ 6672 h 10000"/>
                    <a:gd name="connsiteX17" fmla="*/ 1005 w 10000"/>
                    <a:gd name="connsiteY17" fmla="*/ 6202 h 10000"/>
                    <a:gd name="connsiteX18" fmla="*/ 1005 w 10000"/>
                    <a:gd name="connsiteY18" fmla="*/ 5714 h 10000"/>
                    <a:gd name="connsiteX19" fmla="*/ 2505 w 10000"/>
                    <a:gd name="connsiteY19" fmla="*/ 5714 h 10000"/>
                    <a:gd name="connsiteX20" fmla="*/ 1993 w 10000"/>
                    <a:gd name="connsiteY20" fmla="*/ 5244 h 10000"/>
                    <a:gd name="connsiteX21" fmla="*/ 2505 w 10000"/>
                    <a:gd name="connsiteY21" fmla="*/ 3815 h 10000"/>
                    <a:gd name="connsiteX22" fmla="*/ 1993 w 10000"/>
                    <a:gd name="connsiteY22" fmla="*/ 3345 h 10000"/>
                    <a:gd name="connsiteX23" fmla="*/ 2505 w 10000"/>
                    <a:gd name="connsiteY23" fmla="*/ 2857 h 10000"/>
                    <a:gd name="connsiteX24" fmla="*/ 1500 w 10000"/>
                    <a:gd name="connsiteY24" fmla="*/ 2387 h 10000"/>
                    <a:gd name="connsiteX25" fmla="*/ 1500 w 10000"/>
                    <a:gd name="connsiteY25" fmla="*/ 1429 h 10000"/>
                    <a:gd name="connsiteX26" fmla="*/ 494 w 10000"/>
                    <a:gd name="connsiteY26" fmla="*/ 0 h 10000"/>
                    <a:gd name="connsiteX27" fmla="*/ 1005 w 10000"/>
                    <a:gd name="connsiteY27" fmla="*/ 0 h 10000"/>
                    <a:gd name="connsiteX28" fmla="*/ 1993 w 10000"/>
                    <a:gd name="connsiteY28" fmla="*/ 1429 h 10000"/>
                    <a:gd name="connsiteX29" fmla="*/ 2505 w 10000"/>
                    <a:gd name="connsiteY29" fmla="*/ 1429 h 10000"/>
                    <a:gd name="connsiteX30" fmla="*/ 2998 w 10000"/>
                    <a:gd name="connsiteY30" fmla="*/ 471 h 10000"/>
                    <a:gd name="connsiteX31" fmla="*/ 4498 w 10000"/>
                    <a:gd name="connsiteY31" fmla="*/ 471 h 10000"/>
                    <a:gd name="connsiteX32" fmla="*/ 4498 w 10000"/>
                    <a:gd name="connsiteY32" fmla="*/ 1429 h 10000"/>
                    <a:gd name="connsiteX33" fmla="*/ 4991 w 10000"/>
                    <a:gd name="connsiteY33" fmla="*/ 1429 h 10000"/>
                    <a:gd name="connsiteX34" fmla="*/ 4991 w 10000"/>
                    <a:gd name="connsiteY34" fmla="*/ 2387 h 10000"/>
                    <a:gd name="connsiteX35" fmla="*/ 5503 w 10000"/>
                    <a:gd name="connsiteY35" fmla="*/ 2857 h 10000"/>
                    <a:gd name="connsiteX36" fmla="*/ 5890 w 10000"/>
                    <a:gd name="connsiteY36" fmla="*/ 3190 h 10000"/>
                    <a:gd name="connsiteX37" fmla="*/ 4165 w 10000"/>
                    <a:gd name="connsiteY37" fmla="*/ 3523 h 10000"/>
                    <a:gd name="connsiteX38" fmla="*/ 3637 w 10000"/>
                    <a:gd name="connsiteY38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3200 w 10000"/>
                    <a:gd name="connsiteY5" fmla="*/ 5291 h 10000"/>
                    <a:gd name="connsiteX6" fmla="*/ 3598 w 10000"/>
                    <a:gd name="connsiteY6" fmla="*/ 6400 h 10000"/>
                    <a:gd name="connsiteX7" fmla="*/ 2984 w 10000"/>
                    <a:gd name="connsiteY7" fmla="*/ 7052 h 10000"/>
                    <a:gd name="connsiteX8" fmla="*/ 3440 w 10000"/>
                    <a:gd name="connsiteY8" fmla="*/ 9337 h 10000"/>
                    <a:gd name="connsiteX9" fmla="*/ 2505 w 10000"/>
                    <a:gd name="connsiteY9" fmla="*/ 10000 h 10000"/>
                    <a:gd name="connsiteX10" fmla="*/ 1500 w 10000"/>
                    <a:gd name="connsiteY10" fmla="*/ 10000 h 10000"/>
                    <a:gd name="connsiteX11" fmla="*/ 1005 w 10000"/>
                    <a:gd name="connsiteY11" fmla="*/ 9529 h 10000"/>
                    <a:gd name="connsiteX12" fmla="*/ 494 w 10000"/>
                    <a:gd name="connsiteY12" fmla="*/ 9529 h 10000"/>
                    <a:gd name="connsiteX13" fmla="*/ 494 w 10000"/>
                    <a:gd name="connsiteY13" fmla="*/ 8571 h 10000"/>
                    <a:gd name="connsiteX14" fmla="*/ 0 w 10000"/>
                    <a:gd name="connsiteY14" fmla="*/ 7630 h 10000"/>
                    <a:gd name="connsiteX15" fmla="*/ 0 w 10000"/>
                    <a:gd name="connsiteY15" fmla="*/ 6672 h 10000"/>
                    <a:gd name="connsiteX16" fmla="*/ 1005 w 10000"/>
                    <a:gd name="connsiteY16" fmla="*/ 6202 h 10000"/>
                    <a:gd name="connsiteX17" fmla="*/ 1005 w 10000"/>
                    <a:gd name="connsiteY17" fmla="*/ 5714 h 10000"/>
                    <a:gd name="connsiteX18" fmla="*/ 2505 w 10000"/>
                    <a:gd name="connsiteY18" fmla="*/ 5714 h 10000"/>
                    <a:gd name="connsiteX19" fmla="*/ 1993 w 10000"/>
                    <a:gd name="connsiteY19" fmla="*/ 5244 h 10000"/>
                    <a:gd name="connsiteX20" fmla="*/ 2505 w 10000"/>
                    <a:gd name="connsiteY20" fmla="*/ 3815 h 10000"/>
                    <a:gd name="connsiteX21" fmla="*/ 1993 w 10000"/>
                    <a:gd name="connsiteY21" fmla="*/ 3345 h 10000"/>
                    <a:gd name="connsiteX22" fmla="*/ 2505 w 10000"/>
                    <a:gd name="connsiteY22" fmla="*/ 2857 h 10000"/>
                    <a:gd name="connsiteX23" fmla="*/ 1500 w 10000"/>
                    <a:gd name="connsiteY23" fmla="*/ 2387 h 10000"/>
                    <a:gd name="connsiteX24" fmla="*/ 1500 w 10000"/>
                    <a:gd name="connsiteY24" fmla="*/ 1429 h 10000"/>
                    <a:gd name="connsiteX25" fmla="*/ 494 w 10000"/>
                    <a:gd name="connsiteY25" fmla="*/ 0 h 10000"/>
                    <a:gd name="connsiteX26" fmla="*/ 1005 w 10000"/>
                    <a:gd name="connsiteY26" fmla="*/ 0 h 10000"/>
                    <a:gd name="connsiteX27" fmla="*/ 1993 w 10000"/>
                    <a:gd name="connsiteY27" fmla="*/ 1429 h 10000"/>
                    <a:gd name="connsiteX28" fmla="*/ 2505 w 10000"/>
                    <a:gd name="connsiteY28" fmla="*/ 1429 h 10000"/>
                    <a:gd name="connsiteX29" fmla="*/ 2998 w 10000"/>
                    <a:gd name="connsiteY29" fmla="*/ 471 h 10000"/>
                    <a:gd name="connsiteX30" fmla="*/ 4498 w 10000"/>
                    <a:gd name="connsiteY30" fmla="*/ 471 h 10000"/>
                    <a:gd name="connsiteX31" fmla="*/ 4498 w 10000"/>
                    <a:gd name="connsiteY31" fmla="*/ 1429 h 10000"/>
                    <a:gd name="connsiteX32" fmla="*/ 4991 w 10000"/>
                    <a:gd name="connsiteY32" fmla="*/ 1429 h 10000"/>
                    <a:gd name="connsiteX33" fmla="*/ 4991 w 10000"/>
                    <a:gd name="connsiteY33" fmla="*/ 2387 h 10000"/>
                    <a:gd name="connsiteX34" fmla="*/ 5503 w 10000"/>
                    <a:gd name="connsiteY34" fmla="*/ 2857 h 10000"/>
                    <a:gd name="connsiteX35" fmla="*/ 5890 w 10000"/>
                    <a:gd name="connsiteY35" fmla="*/ 3190 h 10000"/>
                    <a:gd name="connsiteX36" fmla="*/ 4165 w 10000"/>
                    <a:gd name="connsiteY36" fmla="*/ 3523 h 10000"/>
                    <a:gd name="connsiteX37" fmla="*/ 3637 w 10000"/>
                    <a:gd name="connsiteY37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3200 w 10000"/>
                    <a:gd name="connsiteY4" fmla="*/ 5291 h 10000"/>
                    <a:gd name="connsiteX5" fmla="*/ 3598 w 10000"/>
                    <a:gd name="connsiteY5" fmla="*/ 6400 h 10000"/>
                    <a:gd name="connsiteX6" fmla="*/ 2984 w 10000"/>
                    <a:gd name="connsiteY6" fmla="*/ 7052 h 10000"/>
                    <a:gd name="connsiteX7" fmla="*/ 3440 w 10000"/>
                    <a:gd name="connsiteY7" fmla="*/ 9337 h 10000"/>
                    <a:gd name="connsiteX8" fmla="*/ 2505 w 10000"/>
                    <a:gd name="connsiteY8" fmla="*/ 10000 h 10000"/>
                    <a:gd name="connsiteX9" fmla="*/ 1500 w 10000"/>
                    <a:gd name="connsiteY9" fmla="*/ 10000 h 10000"/>
                    <a:gd name="connsiteX10" fmla="*/ 1005 w 10000"/>
                    <a:gd name="connsiteY10" fmla="*/ 9529 h 10000"/>
                    <a:gd name="connsiteX11" fmla="*/ 494 w 10000"/>
                    <a:gd name="connsiteY11" fmla="*/ 9529 h 10000"/>
                    <a:gd name="connsiteX12" fmla="*/ 494 w 10000"/>
                    <a:gd name="connsiteY12" fmla="*/ 8571 h 10000"/>
                    <a:gd name="connsiteX13" fmla="*/ 0 w 10000"/>
                    <a:gd name="connsiteY13" fmla="*/ 7630 h 10000"/>
                    <a:gd name="connsiteX14" fmla="*/ 0 w 10000"/>
                    <a:gd name="connsiteY14" fmla="*/ 6672 h 10000"/>
                    <a:gd name="connsiteX15" fmla="*/ 1005 w 10000"/>
                    <a:gd name="connsiteY15" fmla="*/ 6202 h 10000"/>
                    <a:gd name="connsiteX16" fmla="*/ 1005 w 10000"/>
                    <a:gd name="connsiteY16" fmla="*/ 5714 h 10000"/>
                    <a:gd name="connsiteX17" fmla="*/ 2505 w 10000"/>
                    <a:gd name="connsiteY17" fmla="*/ 5714 h 10000"/>
                    <a:gd name="connsiteX18" fmla="*/ 1993 w 10000"/>
                    <a:gd name="connsiteY18" fmla="*/ 5244 h 10000"/>
                    <a:gd name="connsiteX19" fmla="*/ 2505 w 10000"/>
                    <a:gd name="connsiteY19" fmla="*/ 3815 h 10000"/>
                    <a:gd name="connsiteX20" fmla="*/ 1993 w 10000"/>
                    <a:gd name="connsiteY20" fmla="*/ 3345 h 10000"/>
                    <a:gd name="connsiteX21" fmla="*/ 2505 w 10000"/>
                    <a:gd name="connsiteY21" fmla="*/ 2857 h 10000"/>
                    <a:gd name="connsiteX22" fmla="*/ 1500 w 10000"/>
                    <a:gd name="connsiteY22" fmla="*/ 2387 h 10000"/>
                    <a:gd name="connsiteX23" fmla="*/ 1500 w 10000"/>
                    <a:gd name="connsiteY23" fmla="*/ 1429 h 10000"/>
                    <a:gd name="connsiteX24" fmla="*/ 494 w 10000"/>
                    <a:gd name="connsiteY24" fmla="*/ 0 h 10000"/>
                    <a:gd name="connsiteX25" fmla="*/ 1005 w 10000"/>
                    <a:gd name="connsiteY25" fmla="*/ 0 h 10000"/>
                    <a:gd name="connsiteX26" fmla="*/ 1993 w 10000"/>
                    <a:gd name="connsiteY26" fmla="*/ 1429 h 10000"/>
                    <a:gd name="connsiteX27" fmla="*/ 2505 w 10000"/>
                    <a:gd name="connsiteY27" fmla="*/ 1429 h 10000"/>
                    <a:gd name="connsiteX28" fmla="*/ 2998 w 10000"/>
                    <a:gd name="connsiteY28" fmla="*/ 471 h 10000"/>
                    <a:gd name="connsiteX29" fmla="*/ 4498 w 10000"/>
                    <a:gd name="connsiteY29" fmla="*/ 471 h 10000"/>
                    <a:gd name="connsiteX30" fmla="*/ 4498 w 10000"/>
                    <a:gd name="connsiteY30" fmla="*/ 1429 h 10000"/>
                    <a:gd name="connsiteX31" fmla="*/ 4991 w 10000"/>
                    <a:gd name="connsiteY31" fmla="*/ 1429 h 10000"/>
                    <a:gd name="connsiteX32" fmla="*/ 4991 w 10000"/>
                    <a:gd name="connsiteY32" fmla="*/ 2387 h 10000"/>
                    <a:gd name="connsiteX33" fmla="*/ 5503 w 10000"/>
                    <a:gd name="connsiteY33" fmla="*/ 2857 h 10000"/>
                    <a:gd name="connsiteX34" fmla="*/ 5890 w 10000"/>
                    <a:gd name="connsiteY34" fmla="*/ 3190 h 10000"/>
                    <a:gd name="connsiteX35" fmla="*/ 4165 w 10000"/>
                    <a:gd name="connsiteY35" fmla="*/ 3523 h 10000"/>
                    <a:gd name="connsiteX36" fmla="*/ 3637 w 10000"/>
                    <a:gd name="connsiteY36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3200 w 10000"/>
                    <a:gd name="connsiteY3" fmla="*/ 5291 h 10000"/>
                    <a:gd name="connsiteX4" fmla="*/ 3598 w 10000"/>
                    <a:gd name="connsiteY4" fmla="*/ 6400 h 10000"/>
                    <a:gd name="connsiteX5" fmla="*/ 2984 w 10000"/>
                    <a:gd name="connsiteY5" fmla="*/ 7052 h 10000"/>
                    <a:gd name="connsiteX6" fmla="*/ 3440 w 10000"/>
                    <a:gd name="connsiteY6" fmla="*/ 9337 h 10000"/>
                    <a:gd name="connsiteX7" fmla="*/ 2505 w 10000"/>
                    <a:gd name="connsiteY7" fmla="*/ 10000 h 10000"/>
                    <a:gd name="connsiteX8" fmla="*/ 1500 w 10000"/>
                    <a:gd name="connsiteY8" fmla="*/ 10000 h 10000"/>
                    <a:gd name="connsiteX9" fmla="*/ 1005 w 10000"/>
                    <a:gd name="connsiteY9" fmla="*/ 9529 h 10000"/>
                    <a:gd name="connsiteX10" fmla="*/ 494 w 10000"/>
                    <a:gd name="connsiteY10" fmla="*/ 9529 h 10000"/>
                    <a:gd name="connsiteX11" fmla="*/ 494 w 10000"/>
                    <a:gd name="connsiteY11" fmla="*/ 8571 h 10000"/>
                    <a:gd name="connsiteX12" fmla="*/ 0 w 10000"/>
                    <a:gd name="connsiteY12" fmla="*/ 7630 h 10000"/>
                    <a:gd name="connsiteX13" fmla="*/ 0 w 10000"/>
                    <a:gd name="connsiteY13" fmla="*/ 6672 h 10000"/>
                    <a:gd name="connsiteX14" fmla="*/ 1005 w 10000"/>
                    <a:gd name="connsiteY14" fmla="*/ 6202 h 10000"/>
                    <a:gd name="connsiteX15" fmla="*/ 1005 w 10000"/>
                    <a:gd name="connsiteY15" fmla="*/ 5714 h 10000"/>
                    <a:gd name="connsiteX16" fmla="*/ 2505 w 10000"/>
                    <a:gd name="connsiteY16" fmla="*/ 5714 h 10000"/>
                    <a:gd name="connsiteX17" fmla="*/ 1993 w 10000"/>
                    <a:gd name="connsiteY17" fmla="*/ 5244 h 10000"/>
                    <a:gd name="connsiteX18" fmla="*/ 2505 w 10000"/>
                    <a:gd name="connsiteY18" fmla="*/ 3815 h 10000"/>
                    <a:gd name="connsiteX19" fmla="*/ 1993 w 10000"/>
                    <a:gd name="connsiteY19" fmla="*/ 3345 h 10000"/>
                    <a:gd name="connsiteX20" fmla="*/ 2505 w 10000"/>
                    <a:gd name="connsiteY20" fmla="*/ 2857 h 10000"/>
                    <a:gd name="connsiteX21" fmla="*/ 1500 w 10000"/>
                    <a:gd name="connsiteY21" fmla="*/ 2387 h 10000"/>
                    <a:gd name="connsiteX22" fmla="*/ 1500 w 10000"/>
                    <a:gd name="connsiteY22" fmla="*/ 1429 h 10000"/>
                    <a:gd name="connsiteX23" fmla="*/ 494 w 10000"/>
                    <a:gd name="connsiteY23" fmla="*/ 0 h 10000"/>
                    <a:gd name="connsiteX24" fmla="*/ 1005 w 10000"/>
                    <a:gd name="connsiteY24" fmla="*/ 0 h 10000"/>
                    <a:gd name="connsiteX25" fmla="*/ 1993 w 10000"/>
                    <a:gd name="connsiteY25" fmla="*/ 1429 h 10000"/>
                    <a:gd name="connsiteX26" fmla="*/ 2505 w 10000"/>
                    <a:gd name="connsiteY26" fmla="*/ 1429 h 10000"/>
                    <a:gd name="connsiteX27" fmla="*/ 2998 w 10000"/>
                    <a:gd name="connsiteY27" fmla="*/ 471 h 10000"/>
                    <a:gd name="connsiteX28" fmla="*/ 4498 w 10000"/>
                    <a:gd name="connsiteY28" fmla="*/ 471 h 10000"/>
                    <a:gd name="connsiteX29" fmla="*/ 4498 w 10000"/>
                    <a:gd name="connsiteY29" fmla="*/ 1429 h 10000"/>
                    <a:gd name="connsiteX30" fmla="*/ 4991 w 10000"/>
                    <a:gd name="connsiteY30" fmla="*/ 1429 h 10000"/>
                    <a:gd name="connsiteX31" fmla="*/ 4991 w 10000"/>
                    <a:gd name="connsiteY31" fmla="*/ 2387 h 10000"/>
                    <a:gd name="connsiteX32" fmla="*/ 5503 w 10000"/>
                    <a:gd name="connsiteY32" fmla="*/ 2857 h 10000"/>
                    <a:gd name="connsiteX33" fmla="*/ 5890 w 10000"/>
                    <a:gd name="connsiteY33" fmla="*/ 3190 h 10000"/>
                    <a:gd name="connsiteX34" fmla="*/ 4165 w 10000"/>
                    <a:gd name="connsiteY34" fmla="*/ 3523 h 10000"/>
                    <a:gd name="connsiteX35" fmla="*/ 3637 w 10000"/>
                    <a:gd name="connsiteY35" fmla="*/ 4000 h 10000"/>
                    <a:gd name="connsiteX0" fmla="*/ 3637 w 5890"/>
                    <a:gd name="connsiteY0" fmla="*/ 4000 h 10000"/>
                    <a:gd name="connsiteX1" fmla="*/ 3905 w 5890"/>
                    <a:gd name="connsiteY1" fmla="*/ 4854 h 10000"/>
                    <a:gd name="connsiteX2" fmla="*/ 3200 w 5890"/>
                    <a:gd name="connsiteY2" fmla="*/ 5291 h 10000"/>
                    <a:gd name="connsiteX3" fmla="*/ 3598 w 5890"/>
                    <a:gd name="connsiteY3" fmla="*/ 6400 h 10000"/>
                    <a:gd name="connsiteX4" fmla="*/ 2984 w 5890"/>
                    <a:gd name="connsiteY4" fmla="*/ 7052 h 10000"/>
                    <a:gd name="connsiteX5" fmla="*/ 3440 w 5890"/>
                    <a:gd name="connsiteY5" fmla="*/ 9337 h 10000"/>
                    <a:gd name="connsiteX6" fmla="*/ 2505 w 5890"/>
                    <a:gd name="connsiteY6" fmla="*/ 10000 h 10000"/>
                    <a:gd name="connsiteX7" fmla="*/ 1500 w 5890"/>
                    <a:gd name="connsiteY7" fmla="*/ 10000 h 10000"/>
                    <a:gd name="connsiteX8" fmla="*/ 1005 w 5890"/>
                    <a:gd name="connsiteY8" fmla="*/ 9529 h 10000"/>
                    <a:gd name="connsiteX9" fmla="*/ 494 w 5890"/>
                    <a:gd name="connsiteY9" fmla="*/ 9529 h 10000"/>
                    <a:gd name="connsiteX10" fmla="*/ 494 w 5890"/>
                    <a:gd name="connsiteY10" fmla="*/ 8571 h 10000"/>
                    <a:gd name="connsiteX11" fmla="*/ 0 w 5890"/>
                    <a:gd name="connsiteY11" fmla="*/ 7630 h 10000"/>
                    <a:gd name="connsiteX12" fmla="*/ 0 w 5890"/>
                    <a:gd name="connsiteY12" fmla="*/ 6672 h 10000"/>
                    <a:gd name="connsiteX13" fmla="*/ 1005 w 5890"/>
                    <a:gd name="connsiteY13" fmla="*/ 6202 h 10000"/>
                    <a:gd name="connsiteX14" fmla="*/ 1005 w 5890"/>
                    <a:gd name="connsiteY14" fmla="*/ 5714 h 10000"/>
                    <a:gd name="connsiteX15" fmla="*/ 2505 w 5890"/>
                    <a:gd name="connsiteY15" fmla="*/ 5714 h 10000"/>
                    <a:gd name="connsiteX16" fmla="*/ 1993 w 5890"/>
                    <a:gd name="connsiteY16" fmla="*/ 5244 h 10000"/>
                    <a:gd name="connsiteX17" fmla="*/ 2505 w 5890"/>
                    <a:gd name="connsiteY17" fmla="*/ 3815 h 10000"/>
                    <a:gd name="connsiteX18" fmla="*/ 1993 w 5890"/>
                    <a:gd name="connsiteY18" fmla="*/ 3345 h 10000"/>
                    <a:gd name="connsiteX19" fmla="*/ 2505 w 5890"/>
                    <a:gd name="connsiteY19" fmla="*/ 2857 h 10000"/>
                    <a:gd name="connsiteX20" fmla="*/ 1500 w 5890"/>
                    <a:gd name="connsiteY20" fmla="*/ 2387 h 10000"/>
                    <a:gd name="connsiteX21" fmla="*/ 1500 w 5890"/>
                    <a:gd name="connsiteY21" fmla="*/ 1429 h 10000"/>
                    <a:gd name="connsiteX22" fmla="*/ 494 w 5890"/>
                    <a:gd name="connsiteY22" fmla="*/ 0 h 10000"/>
                    <a:gd name="connsiteX23" fmla="*/ 1005 w 5890"/>
                    <a:gd name="connsiteY23" fmla="*/ 0 h 10000"/>
                    <a:gd name="connsiteX24" fmla="*/ 1993 w 5890"/>
                    <a:gd name="connsiteY24" fmla="*/ 1429 h 10000"/>
                    <a:gd name="connsiteX25" fmla="*/ 2505 w 5890"/>
                    <a:gd name="connsiteY25" fmla="*/ 1429 h 10000"/>
                    <a:gd name="connsiteX26" fmla="*/ 2998 w 5890"/>
                    <a:gd name="connsiteY26" fmla="*/ 471 h 10000"/>
                    <a:gd name="connsiteX27" fmla="*/ 4498 w 5890"/>
                    <a:gd name="connsiteY27" fmla="*/ 471 h 10000"/>
                    <a:gd name="connsiteX28" fmla="*/ 4498 w 5890"/>
                    <a:gd name="connsiteY28" fmla="*/ 1429 h 10000"/>
                    <a:gd name="connsiteX29" fmla="*/ 4991 w 5890"/>
                    <a:gd name="connsiteY29" fmla="*/ 1429 h 10000"/>
                    <a:gd name="connsiteX30" fmla="*/ 4991 w 5890"/>
                    <a:gd name="connsiteY30" fmla="*/ 2387 h 10000"/>
                    <a:gd name="connsiteX31" fmla="*/ 5503 w 5890"/>
                    <a:gd name="connsiteY31" fmla="*/ 2857 h 10000"/>
                    <a:gd name="connsiteX32" fmla="*/ 5890 w 5890"/>
                    <a:gd name="connsiteY32" fmla="*/ 3190 h 10000"/>
                    <a:gd name="connsiteX33" fmla="*/ 4165 w 5890"/>
                    <a:gd name="connsiteY33" fmla="*/ 3523 h 10000"/>
                    <a:gd name="connsiteX34" fmla="*/ 3637 w 5890"/>
                    <a:gd name="connsiteY34" fmla="*/ 4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890" h="10000">
                      <a:moveTo>
                        <a:pt x="3637" y="4000"/>
                      </a:moveTo>
                      <a:cubicBezTo>
                        <a:pt x="3726" y="4285"/>
                        <a:pt x="3816" y="4569"/>
                        <a:pt x="3905" y="4854"/>
                      </a:cubicBezTo>
                      <a:lnTo>
                        <a:pt x="3200" y="5291"/>
                      </a:lnTo>
                      <a:lnTo>
                        <a:pt x="3598" y="6400"/>
                      </a:lnTo>
                      <a:lnTo>
                        <a:pt x="2984" y="7052"/>
                      </a:lnTo>
                      <a:cubicBezTo>
                        <a:pt x="2967" y="7464"/>
                        <a:pt x="3457" y="8925"/>
                        <a:pt x="3440" y="9337"/>
                      </a:cubicBezTo>
                      <a:lnTo>
                        <a:pt x="2505" y="10000"/>
                      </a:lnTo>
                      <a:lnTo>
                        <a:pt x="1500" y="10000"/>
                      </a:lnTo>
                      <a:lnTo>
                        <a:pt x="1005" y="9529"/>
                      </a:lnTo>
                      <a:lnTo>
                        <a:pt x="494" y="9529"/>
                      </a:lnTo>
                      <a:lnTo>
                        <a:pt x="494" y="8571"/>
                      </a:lnTo>
                      <a:lnTo>
                        <a:pt x="0" y="7630"/>
                      </a:lnTo>
                      <a:lnTo>
                        <a:pt x="0" y="6672"/>
                      </a:lnTo>
                      <a:lnTo>
                        <a:pt x="1005" y="6202"/>
                      </a:lnTo>
                      <a:lnTo>
                        <a:pt x="1005" y="5714"/>
                      </a:lnTo>
                      <a:lnTo>
                        <a:pt x="2505" y="5714"/>
                      </a:lnTo>
                      <a:lnTo>
                        <a:pt x="1993" y="5244"/>
                      </a:lnTo>
                      <a:lnTo>
                        <a:pt x="2505" y="3815"/>
                      </a:lnTo>
                      <a:lnTo>
                        <a:pt x="1993" y="3345"/>
                      </a:lnTo>
                      <a:lnTo>
                        <a:pt x="2505" y="2857"/>
                      </a:lnTo>
                      <a:lnTo>
                        <a:pt x="1500" y="2387"/>
                      </a:lnTo>
                      <a:lnTo>
                        <a:pt x="1500" y="1429"/>
                      </a:lnTo>
                      <a:lnTo>
                        <a:pt x="494" y="0"/>
                      </a:lnTo>
                      <a:lnTo>
                        <a:pt x="1005" y="0"/>
                      </a:lnTo>
                      <a:lnTo>
                        <a:pt x="1993" y="1429"/>
                      </a:lnTo>
                      <a:lnTo>
                        <a:pt x="2505" y="1429"/>
                      </a:lnTo>
                      <a:lnTo>
                        <a:pt x="2998" y="471"/>
                      </a:lnTo>
                      <a:lnTo>
                        <a:pt x="4498" y="471"/>
                      </a:lnTo>
                      <a:lnTo>
                        <a:pt x="4498" y="1429"/>
                      </a:lnTo>
                      <a:lnTo>
                        <a:pt x="4991" y="1429"/>
                      </a:lnTo>
                      <a:lnTo>
                        <a:pt x="4991" y="2387"/>
                      </a:lnTo>
                      <a:lnTo>
                        <a:pt x="5503" y="2857"/>
                      </a:lnTo>
                      <a:lnTo>
                        <a:pt x="5890" y="3190"/>
                      </a:lnTo>
                      <a:lnTo>
                        <a:pt x="4165" y="3523"/>
                      </a:lnTo>
                      <a:lnTo>
                        <a:pt x="3637" y="400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38" name="Freeform 34"/>
                <p:cNvSpPr>
                  <a:spLocks/>
                </p:cNvSpPr>
                <p:nvPr/>
              </p:nvSpPr>
              <p:spPr bwMode="auto">
                <a:xfrm>
                  <a:off x="5363219" y="4123533"/>
                  <a:ext cx="677221" cy="795086"/>
                </a:xfrm>
                <a:custGeom>
                  <a:avLst/>
                  <a:gdLst>
                    <a:gd name="T0" fmla="*/ 595 w 595"/>
                    <a:gd name="T1" fmla="*/ 142 h 595"/>
                    <a:gd name="T2" fmla="*/ 567 w 595"/>
                    <a:gd name="T3" fmla="*/ 170 h 595"/>
                    <a:gd name="T4" fmla="*/ 567 w 595"/>
                    <a:gd name="T5" fmla="*/ 227 h 595"/>
                    <a:gd name="T6" fmla="*/ 510 w 595"/>
                    <a:gd name="T7" fmla="*/ 255 h 595"/>
                    <a:gd name="T8" fmla="*/ 482 w 595"/>
                    <a:gd name="T9" fmla="*/ 255 h 595"/>
                    <a:gd name="T10" fmla="*/ 453 w 595"/>
                    <a:gd name="T11" fmla="*/ 284 h 595"/>
                    <a:gd name="T12" fmla="*/ 453 w 595"/>
                    <a:gd name="T13" fmla="*/ 312 h 595"/>
                    <a:gd name="T14" fmla="*/ 482 w 595"/>
                    <a:gd name="T15" fmla="*/ 369 h 595"/>
                    <a:gd name="T16" fmla="*/ 453 w 595"/>
                    <a:gd name="T17" fmla="*/ 425 h 595"/>
                    <a:gd name="T18" fmla="*/ 397 w 595"/>
                    <a:gd name="T19" fmla="*/ 397 h 595"/>
                    <a:gd name="T20" fmla="*/ 368 w 595"/>
                    <a:gd name="T21" fmla="*/ 340 h 595"/>
                    <a:gd name="T22" fmla="*/ 340 w 595"/>
                    <a:gd name="T23" fmla="*/ 340 h 595"/>
                    <a:gd name="T24" fmla="*/ 312 w 595"/>
                    <a:gd name="T25" fmla="*/ 397 h 595"/>
                    <a:gd name="T26" fmla="*/ 255 w 595"/>
                    <a:gd name="T27" fmla="*/ 340 h 595"/>
                    <a:gd name="T28" fmla="*/ 227 w 595"/>
                    <a:gd name="T29" fmla="*/ 397 h 595"/>
                    <a:gd name="T30" fmla="*/ 227 w 595"/>
                    <a:gd name="T31" fmla="*/ 454 h 595"/>
                    <a:gd name="T32" fmla="*/ 198 w 595"/>
                    <a:gd name="T33" fmla="*/ 454 h 595"/>
                    <a:gd name="T34" fmla="*/ 198 w 595"/>
                    <a:gd name="T35" fmla="*/ 482 h 595"/>
                    <a:gd name="T36" fmla="*/ 255 w 595"/>
                    <a:gd name="T37" fmla="*/ 510 h 595"/>
                    <a:gd name="T38" fmla="*/ 142 w 595"/>
                    <a:gd name="T39" fmla="*/ 595 h 595"/>
                    <a:gd name="T40" fmla="*/ 85 w 595"/>
                    <a:gd name="T41" fmla="*/ 595 h 595"/>
                    <a:gd name="T42" fmla="*/ 57 w 595"/>
                    <a:gd name="T43" fmla="*/ 567 h 595"/>
                    <a:gd name="T44" fmla="*/ 28 w 595"/>
                    <a:gd name="T45" fmla="*/ 567 h 595"/>
                    <a:gd name="T46" fmla="*/ 28 w 595"/>
                    <a:gd name="T47" fmla="*/ 510 h 595"/>
                    <a:gd name="T48" fmla="*/ 0 w 595"/>
                    <a:gd name="T49" fmla="*/ 454 h 595"/>
                    <a:gd name="T50" fmla="*/ 0 w 595"/>
                    <a:gd name="T51" fmla="*/ 397 h 595"/>
                    <a:gd name="T52" fmla="*/ 57 w 595"/>
                    <a:gd name="T53" fmla="*/ 369 h 595"/>
                    <a:gd name="T54" fmla="*/ 57 w 595"/>
                    <a:gd name="T55" fmla="*/ 340 h 595"/>
                    <a:gd name="T56" fmla="*/ 142 w 595"/>
                    <a:gd name="T57" fmla="*/ 340 h 595"/>
                    <a:gd name="T58" fmla="*/ 113 w 595"/>
                    <a:gd name="T59" fmla="*/ 312 h 595"/>
                    <a:gd name="T60" fmla="*/ 142 w 595"/>
                    <a:gd name="T61" fmla="*/ 227 h 595"/>
                    <a:gd name="T62" fmla="*/ 113 w 595"/>
                    <a:gd name="T63" fmla="*/ 199 h 595"/>
                    <a:gd name="T64" fmla="*/ 142 w 595"/>
                    <a:gd name="T65" fmla="*/ 170 h 595"/>
                    <a:gd name="T66" fmla="*/ 85 w 595"/>
                    <a:gd name="T67" fmla="*/ 142 h 595"/>
                    <a:gd name="T68" fmla="*/ 85 w 595"/>
                    <a:gd name="T69" fmla="*/ 85 h 595"/>
                    <a:gd name="T70" fmla="*/ 28 w 595"/>
                    <a:gd name="T71" fmla="*/ 0 h 595"/>
                    <a:gd name="T72" fmla="*/ 57 w 595"/>
                    <a:gd name="T73" fmla="*/ 0 h 595"/>
                    <a:gd name="T74" fmla="*/ 113 w 595"/>
                    <a:gd name="T75" fmla="*/ 85 h 595"/>
                    <a:gd name="T76" fmla="*/ 142 w 595"/>
                    <a:gd name="T77" fmla="*/ 85 h 595"/>
                    <a:gd name="T78" fmla="*/ 170 w 595"/>
                    <a:gd name="T79" fmla="*/ 28 h 595"/>
                    <a:gd name="T80" fmla="*/ 255 w 595"/>
                    <a:gd name="T81" fmla="*/ 28 h 595"/>
                    <a:gd name="T82" fmla="*/ 255 w 595"/>
                    <a:gd name="T83" fmla="*/ 85 h 595"/>
                    <a:gd name="T84" fmla="*/ 283 w 595"/>
                    <a:gd name="T85" fmla="*/ 85 h 595"/>
                    <a:gd name="T86" fmla="*/ 283 w 595"/>
                    <a:gd name="T87" fmla="*/ 142 h 595"/>
                    <a:gd name="T88" fmla="*/ 312 w 595"/>
                    <a:gd name="T89" fmla="*/ 170 h 595"/>
                    <a:gd name="T90" fmla="*/ 340 w 595"/>
                    <a:gd name="T91" fmla="*/ 227 h 595"/>
                    <a:gd name="T92" fmla="*/ 397 w 595"/>
                    <a:gd name="T93" fmla="*/ 170 h 595"/>
                    <a:gd name="T94" fmla="*/ 397 w 595"/>
                    <a:gd name="T95" fmla="*/ 142 h 595"/>
                    <a:gd name="T96" fmla="*/ 453 w 595"/>
                    <a:gd name="T97" fmla="*/ 113 h 595"/>
                    <a:gd name="T98" fmla="*/ 453 w 595"/>
                    <a:gd name="T99" fmla="*/ 57 h 595"/>
                    <a:gd name="T100" fmla="*/ 510 w 595"/>
                    <a:gd name="T101" fmla="*/ 57 h 595"/>
                    <a:gd name="T102" fmla="*/ 595 w 595"/>
                    <a:gd name="T103" fmla="*/ 142 h 595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567 w 10000"/>
                    <a:gd name="connsiteY44" fmla="*/ 3240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6672 w 10000"/>
                    <a:gd name="connsiteY47" fmla="*/ 2387 h 10000"/>
                    <a:gd name="connsiteX48" fmla="*/ 7613 w 10000"/>
                    <a:gd name="connsiteY48" fmla="*/ 1899 h 10000"/>
                    <a:gd name="connsiteX49" fmla="*/ 7613 w 10000"/>
                    <a:gd name="connsiteY49" fmla="*/ 958 h 10000"/>
                    <a:gd name="connsiteX50" fmla="*/ 8571 w 10000"/>
                    <a:gd name="connsiteY50" fmla="*/ 958 h 10000"/>
                    <a:gd name="connsiteX51" fmla="*/ 10000 w 10000"/>
                    <a:gd name="connsiteY51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024 w 10000"/>
                    <a:gd name="connsiteY43" fmla="*/ 3544 h 10000"/>
                    <a:gd name="connsiteX44" fmla="*/ 4756 w 10000"/>
                    <a:gd name="connsiteY44" fmla="*/ 2387 h 10000"/>
                    <a:gd name="connsiteX45" fmla="*/ 5567 w 10000"/>
                    <a:gd name="connsiteY45" fmla="*/ 3240 h 10000"/>
                    <a:gd name="connsiteX46" fmla="*/ 5714 w 10000"/>
                    <a:gd name="connsiteY46" fmla="*/ 3815 h 10000"/>
                    <a:gd name="connsiteX47" fmla="*/ 6672 w 10000"/>
                    <a:gd name="connsiteY47" fmla="*/ 2857 h 10000"/>
                    <a:gd name="connsiteX48" fmla="*/ 6672 w 10000"/>
                    <a:gd name="connsiteY48" fmla="*/ 2387 h 10000"/>
                    <a:gd name="connsiteX49" fmla="*/ 7613 w 10000"/>
                    <a:gd name="connsiteY49" fmla="*/ 1899 h 10000"/>
                    <a:gd name="connsiteX50" fmla="*/ 7613 w 10000"/>
                    <a:gd name="connsiteY50" fmla="*/ 958 h 10000"/>
                    <a:gd name="connsiteX51" fmla="*/ 8571 w 10000"/>
                    <a:gd name="connsiteY51" fmla="*/ 958 h 10000"/>
                    <a:gd name="connsiteX52" fmla="*/ 10000 w 10000"/>
                    <a:gd name="connsiteY52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024 w 10000"/>
                    <a:gd name="connsiteY42" fmla="*/ 3544 h 10000"/>
                    <a:gd name="connsiteX43" fmla="*/ 4756 w 10000"/>
                    <a:gd name="connsiteY43" fmla="*/ 2387 h 10000"/>
                    <a:gd name="connsiteX44" fmla="*/ 5567 w 10000"/>
                    <a:gd name="connsiteY44" fmla="*/ 3240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6672 w 10000"/>
                    <a:gd name="connsiteY47" fmla="*/ 2387 h 10000"/>
                    <a:gd name="connsiteX48" fmla="*/ 7613 w 10000"/>
                    <a:gd name="connsiteY48" fmla="*/ 1899 h 10000"/>
                    <a:gd name="connsiteX49" fmla="*/ 7613 w 10000"/>
                    <a:gd name="connsiteY49" fmla="*/ 958 h 10000"/>
                    <a:gd name="connsiteX50" fmla="*/ 8571 w 10000"/>
                    <a:gd name="connsiteY50" fmla="*/ 958 h 10000"/>
                    <a:gd name="connsiteX51" fmla="*/ 10000 w 10000"/>
                    <a:gd name="connsiteY51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1429 h 10000"/>
                    <a:gd name="connsiteX41" fmla="*/ 4024 w 10000"/>
                    <a:gd name="connsiteY41" fmla="*/ 3544 h 10000"/>
                    <a:gd name="connsiteX42" fmla="*/ 4756 w 10000"/>
                    <a:gd name="connsiteY42" fmla="*/ 2387 h 10000"/>
                    <a:gd name="connsiteX43" fmla="*/ 5567 w 10000"/>
                    <a:gd name="connsiteY43" fmla="*/ 3240 h 10000"/>
                    <a:gd name="connsiteX44" fmla="*/ 5714 w 10000"/>
                    <a:gd name="connsiteY44" fmla="*/ 3815 h 10000"/>
                    <a:gd name="connsiteX45" fmla="*/ 6672 w 10000"/>
                    <a:gd name="connsiteY45" fmla="*/ 2857 h 10000"/>
                    <a:gd name="connsiteX46" fmla="*/ 6672 w 10000"/>
                    <a:gd name="connsiteY46" fmla="*/ 2387 h 10000"/>
                    <a:gd name="connsiteX47" fmla="*/ 7613 w 10000"/>
                    <a:gd name="connsiteY47" fmla="*/ 1899 h 10000"/>
                    <a:gd name="connsiteX48" fmla="*/ 7613 w 10000"/>
                    <a:gd name="connsiteY48" fmla="*/ 958 h 10000"/>
                    <a:gd name="connsiteX49" fmla="*/ 8571 w 10000"/>
                    <a:gd name="connsiteY49" fmla="*/ 958 h 10000"/>
                    <a:gd name="connsiteX50" fmla="*/ 10000 w 10000"/>
                    <a:gd name="connsiteY50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024 w 10000"/>
                    <a:gd name="connsiteY40" fmla="*/ 3544 h 10000"/>
                    <a:gd name="connsiteX41" fmla="*/ 4756 w 10000"/>
                    <a:gd name="connsiteY41" fmla="*/ 2387 h 10000"/>
                    <a:gd name="connsiteX42" fmla="*/ 5567 w 10000"/>
                    <a:gd name="connsiteY42" fmla="*/ 3240 h 10000"/>
                    <a:gd name="connsiteX43" fmla="*/ 5714 w 10000"/>
                    <a:gd name="connsiteY43" fmla="*/ 3815 h 10000"/>
                    <a:gd name="connsiteX44" fmla="*/ 6672 w 10000"/>
                    <a:gd name="connsiteY44" fmla="*/ 2857 h 10000"/>
                    <a:gd name="connsiteX45" fmla="*/ 6672 w 10000"/>
                    <a:gd name="connsiteY45" fmla="*/ 2387 h 10000"/>
                    <a:gd name="connsiteX46" fmla="*/ 7613 w 10000"/>
                    <a:gd name="connsiteY46" fmla="*/ 1899 h 10000"/>
                    <a:gd name="connsiteX47" fmla="*/ 7613 w 10000"/>
                    <a:gd name="connsiteY47" fmla="*/ 958 h 10000"/>
                    <a:gd name="connsiteX48" fmla="*/ 8571 w 10000"/>
                    <a:gd name="connsiteY48" fmla="*/ 958 h 10000"/>
                    <a:gd name="connsiteX49" fmla="*/ 10000 w 10000"/>
                    <a:gd name="connsiteY49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4024 w 10000"/>
                    <a:gd name="connsiteY39" fmla="*/ 3544 h 10000"/>
                    <a:gd name="connsiteX40" fmla="*/ 4756 w 10000"/>
                    <a:gd name="connsiteY40" fmla="*/ 2387 h 10000"/>
                    <a:gd name="connsiteX41" fmla="*/ 5567 w 10000"/>
                    <a:gd name="connsiteY41" fmla="*/ 3240 h 10000"/>
                    <a:gd name="connsiteX42" fmla="*/ 5714 w 10000"/>
                    <a:gd name="connsiteY42" fmla="*/ 3815 h 10000"/>
                    <a:gd name="connsiteX43" fmla="*/ 6672 w 10000"/>
                    <a:gd name="connsiteY43" fmla="*/ 2857 h 10000"/>
                    <a:gd name="connsiteX44" fmla="*/ 6672 w 10000"/>
                    <a:gd name="connsiteY44" fmla="*/ 2387 h 10000"/>
                    <a:gd name="connsiteX45" fmla="*/ 7613 w 10000"/>
                    <a:gd name="connsiteY45" fmla="*/ 1899 h 10000"/>
                    <a:gd name="connsiteX46" fmla="*/ 7613 w 10000"/>
                    <a:gd name="connsiteY46" fmla="*/ 958 h 10000"/>
                    <a:gd name="connsiteX47" fmla="*/ 8571 w 10000"/>
                    <a:gd name="connsiteY47" fmla="*/ 958 h 10000"/>
                    <a:gd name="connsiteX48" fmla="*/ 10000 w 10000"/>
                    <a:gd name="connsiteY48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958 w 10000"/>
                    <a:gd name="connsiteY35" fmla="*/ 0 h 10000"/>
                    <a:gd name="connsiteX36" fmla="*/ 1899 w 10000"/>
                    <a:gd name="connsiteY36" fmla="*/ 1429 h 10000"/>
                    <a:gd name="connsiteX37" fmla="*/ 2387 w 10000"/>
                    <a:gd name="connsiteY37" fmla="*/ 1429 h 10000"/>
                    <a:gd name="connsiteX38" fmla="*/ 4024 w 10000"/>
                    <a:gd name="connsiteY38" fmla="*/ 3544 h 10000"/>
                    <a:gd name="connsiteX39" fmla="*/ 4756 w 10000"/>
                    <a:gd name="connsiteY39" fmla="*/ 2387 h 10000"/>
                    <a:gd name="connsiteX40" fmla="*/ 5567 w 10000"/>
                    <a:gd name="connsiteY40" fmla="*/ 3240 h 10000"/>
                    <a:gd name="connsiteX41" fmla="*/ 5714 w 10000"/>
                    <a:gd name="connsiteY41" fmla="*/ 3815 h 10000"/>
                    <a:gd name="connsiteX42" fmla="*/ 6672 w 10000"/>
                    <a:gd name="connsiteY42" fmla="*/ 2857 h 10000"/>
                    <a:gd name="connsiteX43" fmla="*/ 6672 w 10000"/>
                    <a:gd name="connsiteY43" fmla="*/ 2387 h 10000"/>
                    <a:gd name="connsiteX44" fmla="*/ 7613 w 10000"/>
                    <a:gd name="connsiteY44" fmla="*/ 1899 h 10000"/>
                    <a:gd name="connsiteX45" fmla="*/ 7613 w 10000"/>
                    <a:gd name="connsiteY45" fmla="*/ 958 h 10000"/>
                    <a:gd name="connsiteX46" fmla="*/ 8571 w 10000"/>
                    <a:gd name="connsiteY46" fmla="*/ 958 h 10000"/>
                    <a:gd name="connsiteX47" fmla="*/ 10000 w 10000"/>
                    <a:gd name="connsiteY47" fmla="*/ 2387 h 10000"/>
                    <a:gd name="connsiteX0" fmla="*/ 10000 w 10000"/>
                    <a:gd name="connsiteY0" fmla="*/ 1429 h 9042"/>
                    <a:gd name="connsiteX1" fmla="*/ 9529 w 10000"/>
                    <a:gd name="connsiteY1" fmla="*/ 1899 h 9042"/>
                    <a:gd name="connsiteX2" fmla="*/ 9529 w 10000"/>
                    <a:gd name="connsiteY2" fmla="*/ 2857 h 9042"/>
                    <a:gd name="connsiteX3" fmla="*/ 8571 w 10000"/>
                    <a:gd name="connsiteY3" fmla="*/ 3328 h 9042"/>
                    <a:gd name="connsiteX4" fmla="*/ 8101 w 10000"/>
                    <a:gd name="connsiteY4" fmla="*/ 3328 h 9042"/>
                    <a:gd name="connsiteX5" fmla="*/ 7613 w 10000"/>
                    <a:gd name="connsiteY5" fmla="*/ 3815 h 9042"/>
                    <a:gd name="connsiteX6" fmla="*/ 7613 w 10000"/>
                    <a:gd name="connsiteY6" fmla="*/ 4286 h 9042"/>
                    <a:gd name="connsiteX7" fmla="*/ 8101 w 10000"/>
                    <a:gd name="connsiteY7" fmla="*/ 5244 h 9042"/>
                    <a:gd name="connsiteX8" fmla="*/ 7613 w 10000"/>
                    <a:gd name="connsiteY8" fmla="*/ 6185 h 9042"/>
                    <a:gd name="connsiteX9" fmla="*/ 6672 w 10000"/>
                    <a:gd name="connsiteY9" fmla="*/ 5714 h 9042"/>
                    <a:gd name="connsiteX10" fmla="*/ 6185 w 10000"/>
                    <a:gd name="connsiteY10" fmla="*/ 4756 h 9042"/>
                    <a:gd name="connsiteX11" fmla="*/ 5714 w 10000"/>
                    <a:gd name="connsiteY11" fmla="*/ 4756 h 9042"/>
                    <a:gd name="connsiteX12" fmla="*/ 5244 w 10000"/>
                    <a:gd name="connsiteY12" fmla="*/ 5714 h 9042"/>
                    <a:gd name="connsiteX13" fmla="*/ 4286 w 10000"/>
                    <a:gd name="connsiteY13" fmla="*/ 4756 h 9042"/>
                    <a:gd name="connsiteX14" fmla="*/ 3815 w 10000"/>
                    <a:gd name="connsiteY14" fmla="*/ 5714 h 9042"/>
                    <a:gd name="connsiteX15" fmla="*/ 3815 w 10000"/>
                    <a:gd name="connsiteY15" fmla="*/ 6672 h 9042"/>
                    <a:gd name="connsiteX16" fmla="*/ 3328 w 10000"/>
                    <a:gd name="connsiteY16" fmla="*/ 6672 h 9042"/>
                    <a:gd name="connsiteX17" fmla="*/ 3328 w 10000"/>
                    <a:gd name="connsiteY17" fmla="*/ 7143 h 9042"/>
                    <a:gd name="connsiteX18" fmla="*/ 4286 w 10000"/>
                    <a:gd name="connsiteY18" fmla="*/ 7613 h 9042"/>
                    <a:gd name="connsiteX19" fmla="*/ 2387 w 10000"/>
                    <a:gd name="connsiteY19" fmla="*/ 9042 h 9042"/>
                    <a:gd name="connsiteX20" fmla="*/ 1429 w 10000"/>
                    <a:gd name="connsiteY20" fmla="*/ 9042 h 9042"/>
                    <a:gd name="connsiteX21" fmla="*/ 958 w 10000"/>
                    <a:gd name="connsiteY21" fmla="*/ 8571 h 9042"/>
                    <a:gd name="connsiteX22" fmla="*/ 471 w 10000"/>
                    <a:gd name="connsiteY22" fmla="*/ 8571 h 9042"/>
                    <a:gd name="connsiteX23" fmla="*/ 471 w 10000"/>
                    <a:gd name="connsiteY23" fmla="*/ 7613 h 9042"/>
                    <a:gd name="connsiteX24" fmla="*/ 0 w 10000"/>
                    <a:gd name="connsiteY24" fmla="*/ 6672 h 9042"/>
                    <a:gd name="connsiteX25" fmla="*/ 0 w 10000"/>
                    <a:gd name="connsiteY25" fmla="*/ 5714 h 9042"/>
                    <a:gd name="connsiteX26" fmla="*/ 958 w 10000"/>
                    <a:gd name="connsiteY26" fmla="*/ 5244 h 9042"/>
                    <a:gd name="connsiteX27" fmla="*/ 958 w 10000"/>
                    <a:gd name="connsiteY27" fmla="*/ 4756 h 9042"/>
                    <a:gd name="connsiteX28" fmla="*/ 2387 w 10000"/>
                    <a:gd name="connsiteY28" fmla="*/ 4756 h 9042"/>
                    <a:gd name="connsiteX29" fmla="*/ 1899 w 10000"/>
                    <a:gd name="connsiteY29" fmla="*/ 4286 h 9042"/>
                    <a:gd name="connsiteX30" fmla="*/ 2387 w 10000"/>
                    <a:gd name="connsiteY30" fmla="*/ 2857 h 9042"/>
                    <a:gd name="connsiteX31" fmla="*/ 1899 w 10000"/>
                    <a:gd name="connsiteY31" fmla="*/ 2387 h 9042"/>
                    <a:gd name="connsiteX32" fmla="*/ 2387 w 10000"/>
                    <a:gd name="connsiteY32" fmla="*/ 1899 h 9042"/>
                    <a:gd name="connsiteX33" fmla="*/ 1429 w 10000"/>
                    <a:gd name="connsiteY33" fmla="*/ 1429 h 9042"/>
                    <a:gd name="connsiteX34" fmla="*/ 1429 w 10000"/>
                    <a:gd name="connsiteY34" fmla="*/ 471 h 9042"/>
                    <a:gd name="connsiteX35" fmla="*/ 1899 w 10000"/>
                    <a:gd name="connsiteY35" fmla="*/ 471 h 9042"/>
                    <a:gd name="connsiteX36" fmla="*/ 2387 w 10000"/>
                    <a:gd name="connsiteY36" fmla="*/ 471 h 9042"/>
                    <a:gd name="connsiteX37" fmla="*/ 4024 w 10000"/>
                    <a:gd name="connsiteY37" fmla="*/ 2586 h 9042"/>
                    <a:gd name="connsiteX38" fmla="*/ 4756 w 10000"/>
                    <a:gd name="connsiteY38" fmla="*/ 1429 h 9042"/>
                    <a:gd name="connsiteX39" fmla="*/ 5567 w 10000"/>
                    <a:gd name="connsiteY39" fmla="*/ 2282 h 9042"/>
                    <a:gd name="connsiteX40" fmla="*/ 5714 w 10000"/>
                    <a:gd name="connsiteY40" fmla="*/ 2857 h 9042"/>
                    <a:gd name="connsiteX41" fmla="*/ 6672 w 10000"/>
                    <a:gd name="connsiteY41" fmla="*/ 1899 h 9042"/>
                    <a:gd name="connsiteX42" fmla="*/ 6672 w 10000"/>
                    <a:gd name="connsiteY42" fmla="*/ 1429 h 9042"/>
                    <a:gd name="connsiteX43" fmla="*/ 7613 w 10000"/>
                    <a:gd name="connsiteY43" fmla="*/ 941 h 9042"/>
                    <a:gd name="connsiteX44" fmla="*/ 7613 w 10000"/>
                    <a:gd name="connsiteY44" fmla="*/ 0 h 9042"/>
                    <a:gd name="connsiteX45" fmla="*/ 8571 w 10000"/>
                    <a:gd name="connsiteY45" fmla="*/ 0 h 9042"/>
                    <a:gd name="connsiteX46" fmla="*/ 10000 w 10000"/>
                    <a:gd name="connsiteY46" fmla="*/ 1429 h 9042"/>
                    <a:gd name="connsiteX0" fmla="*/ 10000 w 10000"/>
                    <a:gd name="connsiteY0" fmla="*/ 1580 h 10000"/>
                    <a:gd name="connsiteX1" fmla="*/ 9529 w 10000"/>
                    <a:gd name="connsiteY1" fmla="*/ 2100 h 10000"/>
                    <a:gd name="connsiteX2" fmla="*/ 9529 w 10000"/>
                    <a:gd name="connsiteY2" fmla="*/ 3160 h 10000"/>
                    <a:gd name="connsiteX3" fmla="*/ 8571 w 10000"/>
                    <a:gd name="connsiteY3" fmla="*/ 3681 h 10000"/>
                    <a:gd name="connsiteX4" fmla="*/ 8101 w 10000"/>
                    <a:gd name="connsiteY4" fmla="*/ 3681 h 10000"/>
                    <a:gd name="connsiteX5" fmla="*/ 7613 w 10000"/>
                    <a:gd name="connsiteY5" fmla="*/ 4219 h 10000"/>
                    <a:gd name="connsiteX6" fmla="*/ 7613 w 10000"/>
                    <a:gd name="connsiteY6" fmla="*/ 4740 h 10000"/>
                    <a:gd name="connsiteX7" fmla="*/ 8101 w 10000"/>
                    <a:gd name="connsiteY7" fmla="*/ 5800 h 10000"/>
                    <a:gd name="connsiteX8" fmla="*/ 7613 w 10000"/>
                    <a:gd name="connsiteY8" fmla="*/ 6840 h 10000"/>
                    <a:gd name="connsiteX9" fmla="*/ 6672 w 10000"/>
                    <a:gd name="connsiteY9" fmla="*/ 6319 h 10000"/>
                    <a:gd name="connsiteX10" fmla="*/ 6185 w 10000"/>
                    <a:gd name="connsiteY10" fmla="*/ 5260 h 10000"/>
                    <a:gd name="connsiteX11" fmla="*/ 5714 w 10000"/>
                    <a:gd name="connsiteY11" fmla="*/ 5260 h 10000"/>
                    <a:gd name="connsiteX12" fmla="*/ 5244 w 10000"/>
                    <a:gd name="connsiteY12" fmla="*/ 6319 h 10000"/>
                    <a:gd name="connsiteX13" fmla="*/ 4286 w 10000"/>
                    <a:gd name="connsiteY13" fmla="*/ 5260 h 10000"/>
                    <a:gd name="connsiteX14" fmla="*/ 3815 w 10000"/>
                    <a:gd name="connsiteY14" fmla="*/ 6319 h 10000"/>
                    <a:gd name="connsiteX15" fmla="*/ 3815 w 10000"/>
                    <a:gd name="connsiteY15" fmla="*/ 7379 h 10000"/>
                    <a:gd name="connsiteX16" fmla="*/ 3328 w 10000"/>
                    <a:gd name="connsiteY16" fmla="*/ 7379 h 10000"/>
                    <a:gd name="connsiteX17" fmla="*/ 3328 w 10000"/>
                    <a:gd name="connsiteY17" fmla="*/ 7900 h 10000"/>
                    <a:gd name="connsiteX18" fmla="*/ 4286 w 10000"/>
                    <a:gd name="connsiteY18" fmla="*/ 8420 h 10000"/>
                    <a:gd name="connsiteX19" fmla="*/ 3295 w 10000"/>
                    <a:gd name="connsiteY19" fmla="*/ 9309 h 10000"/>
                    <a:gd name="connsiteX20" fmla="*/ 1429 w 10000"/>
                    <a:gd name="connsiteY20" fmla="*/ 10000 h 10000"/>
                    <a:gd name="connsiteX21" fmla="*/ 958 w 10000"/>
                    <a:gd name="connsiteY21" fmla="*/ 9479 h 10000"/>
                    <a:gd name="connsiteX22" fmla="*/ 471 w 10000"/>
                    <a:gd name="connsiteY22" fmla="*/ 9479 h 10000"/>
                    <a:gd name="connsiteX23" fmla="*/ 471 w 10000"/>
                    <a:gd name="connsiteY23" fmla="*/ 8420 h 10000"/>
                    <a:gd name="connsiteX24" fmla="*/ 0 w 10000"/>
                    <a:gd name="connsiteY24" fmla="*/ 7379 h 10000"/>
                    <a:gd name="connsiteX25" fmla="*/ 0 w 10000"/>
                    <a:gd name="connsiteY25" fmla="*/ 6319 h 10000"/>
                    <a:gd name="connsiteX26" fmla="*/ 958 w 10000"/>
                    <a:gd name="connsiteY26" fmla="*/ 5800 h 10000"/>
                    <a:gd name="connsiteX27" fmla="*/ 958 w 10000"/>
                    <a:gd name="connsiteY27" fmla="*/ 5260 h 10000"/>
                    <a:gd name="connsiteX28" fmla="*/ 2387 w 10000"/>
                    <a:gd name="connsiteY28" fmla="*/ 5260 h 10000"/>
                    <a:gd name="connsiteX29" fmla="*/ 1899 w 10000"/>
                    <a:gd name="connsiteY29" fmla="*/ 4740 h 10000"/>
                    <a:gd name="connsiteX30" fmla="*/ 2387 w 10000"/>
                    <a:gd name="connsiteY30" fmla="*/ 3160 h 10000"/>
                    <a:gd name="connsiteX31" fmla="*/ 1899 w 10000"/>
                    <a:gd name="connsiteY31" fmla="*/ 2640 h 10000"/>
                    <a:gd name="connsiteX32" fmla="*/ 2387 w 10000"/>
                    <a:gd name="connsiteY32" fmla="*/ 2100 h 10000"/>
                    <a:gd name="connsiteX33" fmla="*/ 1429 w 10000"/>
                    <a:gd name="connsiteY33" fmla="*/ 1580 h 10000"/>
                    <a:gd name="connsiteX34" fmla="*/ 1429 w 10000"/>
                    <a:gd name="connsiteY34" fmla="*/ 521 h 10000"/>
                    <a:gd name="connsiteX35" fmla="*/ 1899 w 10000"/>
                    <a:gd name="connsiteY35" fmla="*/ 521 h 10000"/>
                    <a:gd name="connsiteX36" fmla="*/ 2387 w 10000"/>
                    <a:gd name="connsiteY36" fmla="*/ 521 h 10000"/>
                    <a:gd name="connsiteX37" fmla="*/ 4024 w 10000"/>
                    <a:gd name="connsiteY37" fmla="*/ 2860 h 10000"/>
                    <a:gd name="connsiteX38" fmla="*/ 4756 w 10000"/>
                    <a:gd name="connsiteY38" fmla="*/ 1580 h 10000"/>
                    <a:gd name="connsiteX39" fmla="*/ 5567 w 10000"/>
                    <a:gd name="connsiteY39" fmla="*/ 2524 h 10000"/>
                    <a:gd name="connsiteX40" fmla="*/ 5714 w 10000"/>
                    <a:gd name="connsiteY40" fmla="*/ 3160 h 10000"/>
                    <a:gd name="connsiteX41" fmla="*/ 6672 w 10000"/>
                    <a:gd name="connsiteY41" fmla="*/ 2100 h 10000"/>
                    <a:gd name="connsiteX42" fmla="*/ 6672 w 10000"/>
                    <a:gd name="connsiteY42" fmla="*/ 1580 h 10000"/>
                    <a:gd name="connsiteX43" fmla="*/ 7613 w 10000"/>
                    <a:gd name="connsiteY43" fmla="*/ 1041 h 10000"/>
                    <a:gd name="connsiteX44" fmla="*/ 7613 w 10000"/>
                    <a:gd name="connsiteY44" fmla="*/ 0 h 10000"/>
                    <a:gd name="connsiteX45" fmla="*/ 8571 w 10000"/>
                    <a:gd name="connsiteY45" fmla="*/ 0 h 10000"/>
                    <a:gd name="connsiteX46" fmla="*/ 10000 w 10000"/>
                    <a:gd name="connsiteY46" fmla="*/ 1580 h 10000"/>
                    <a:gd name="connsiteX0" fmla="*/ 10000 w 10000"/>
                    <a:gd name="connsiteY0" fmla="*/ 1580 h 9479"/>
                    <a:gd name="connsiteX1" fmla="*/ 9529 w 10000"/>
                    <a:gd name="connsiteY1" fmla="*/ 2100 h 9479"/>
                    <a:gd name="connsiteX2" fmla="*/ 9529 w 10000"/>
                    <a:gd name="connsiteY2" fmla="*/ 3160 h 9479"/>
                    <a:gd name="connsiteX3" fmla="*/ 8571 w 10000"/>
                    <a:gd name="connsiteY3" fmla="*/ 3681 h 9479"/>
                    <a:gd name="connsiteX4" fmla="*/ 8101 w 10000"/>
                    <a:gd name="connsiteY4" fmla="*/ 3681 h 9479"/>
                    <a:gd name="connsiteX5" fmla="*/ 7613 w 10000"/>
                    <a:gd name="connsiteY5" fmla="*/ 4219 h 9479"/>
                    <a:gd name="connsiteX6" fmla="*/ 7613 w 10000"/>
                    <a:gd name="connsiteY6" fmla="*/ 4740 h 9479"/>
                    <a:gd name="connsiteX7" fmla="*/ 8101 w 10000"/>
                    <a:gd name="connsiteY7" fmla="*/ 5800 h 9479"/>
                    <a:gd name="connsiteX8" fmla="*/ 7613 w 10000"/>
                    <a:gd name="connsiteY8" fmla="*/ 6840 h 9479"/>
                    <a:gd name="connsiteX9" fmla="*/ 6672 w 10000"/>
                    <a:gd name="connsiteY9" fmla="*/ 6319 h 9479"/>
                    <a:gd name="connsiteX10" fmla="*/ 6185 w 10000"/>
                    <a:gd name="connsiteY10" fmla="*/ 5260 h 9479"/>
                    <a:gd name="connsiteX11" fmla="*/ 5714 w 10000"/>
                    <a:gd name="connsiteY11" fmla="*/ 5260 h 9479"/>
                    <a:gd name="connsiteX12" fmla="*/ 5244 w 10000"/>
                    <a:gd name="connsiteY12" fmla="*/ 6319 h 9479"/>
                    <a:gd name="connsiteX13" fmla="*/ 4286 w 10000"/>
                    <a:gd name="connsiteY13" fmla="*/ 5260 h 9479"/>
                    <a:gd name="connsiteX14" fmla="*/ 3815 w 10000"/>
                    <a:gd name="connsiteY14" fmla="*/ 6319 h 9479"/>
                    <a:gd name="connsiteX15" fmla="*/ 3815 w 10000"/>
                    <a:gd name="connsiteY15" fmla="*/ 7379 h 9479"/>
                    <a:gd name="connsiteX16" fmla="*/ 3328 w 10000"/>
                    <a:gd name="connsiteY16" fmla="*/ 7379 h 9479"/>
                    <a:gd name="connsiteX17" fmla="*/ 3328 w 10000"/>
                    <a:gd name="connsiteY17" fmla="*/ 7900 h 9479"/>
                    <a:gd name="connsiteX18" fmla="*/ 4286 w 10000"/>
                    <a:gd name="connsiteY18" fmla="*/ 8420 h 9479"/>
                    <a:gd name="connsiteX19" fmla="*/ 3295 w 10000"/>
                    <a:gd name="connsiteY19" fmla="*/ 9309 h 9479"/>
                    <a:gd name="connsiteX20" fmla="*/ 958 w 10000"/>
                    <a:gd name="connsiteY20" fmla="*/ 9479 h 9479"/>
                    <a:gd name="connsiteX21" fmla="*/ 471 w 10000"/>
                    <a:gd name="connsiteY21" fmla="*/ 9479 h 9479"/>
                    <a:gd name="connsiteX22" fmla="*/ 471 w 10000"/>
                    <a:gd name="connsiteY22" fmla="*/ 8420 h 9479"/>
                    <a:gd name="connsiteX23" fmla="*/ 0 w 10000"/>
                    <a:gd name="connsiteY23" fmla="*/ 7379 h 9479"/>
                    <a:gd name="connsiteX24" fmla="*/ 0 w 10000"/>
                    <a:gd name="connsiteY24" fmla="*/ 6319 h 9479"/>
                    <a:gd name="connsiteX25" fmla="*/ 958 w 10000"/>
                    <a:gd name="connsiteY25" fmla="*/ 5800 h 9479"/>
                    <a:gd name="connsiteX26" fmla="*/ 958 w 10000"/>
                    <a:gd name="connsiteY26" fmla="*/ 5260 h 9479"/>
                    <a:gd name="connsiteX27" fmla="*/ 2387 w 10000"/>
                    <a:gd name="connsiteY27" fmla="*/ 5260 h 9479"/>
                    <a:gd name="connsiteX28" fmla="*/ 1899 w 10000"/>
                    <a:gd name="connsiteY28" fmla="*/ 4740 h 9479"/>
                    <a:gd name="connsiteX29" fmla="*/ 2387 w 10000"/>
                    <a:gd name="connsiteY29" fmla="*/ 3160 h 9479"/>
                    <a:gd name="connsiteX30" fmla="*/ 1899 w 10000"/>
                    <a:gd name="connsiteY30" fmla="*/ 2640 h 9479"/>
                    <a:gd name="connsiteX31" fmla="*/ 2387 w 10000"/>
                    <a:gd name="connsiteY31" fmla="*/ 2100 h 9479"/>
                    <a:gd name="connsiteX32" fmla="*/ 1429 w 10000"/>
                    <a:gd name="connsiteY32" fmla="*/ 1580 h 9479"/>
                    <a:gd name="connsiteX33" fmla="*/ 1429 w 10000"/>
                    <a:gd name="connsiteY33" fmla="*/ 521 h 9479"/>
                    <a:gd name="connsiteX34" fmla="*/ 1899 w 10000"/>
                    <a:gd name="connsiteY34" fmla="*/ 521 h 9479"/>
                    <a:gd name="connsiteX35" fmla="*/ 2387 w 10000"/>
                    <a:gd name="connsiteY35" fmla="*/ 521 h 9479"/>
                    <a:gd name="connsiteX36" fmla="*/ 4024 w 10000"/>
                    <a:gd name="connsiteY36" fmla="*/ 2860 h 9479"/>
                    <a:gd name="connsiteX37" fmla="*/ 4756 w 10000"/>
                    <a:gd name="connsiteY37" fmla="*/ 1580 h 9479"/>
                    <a:gd name="connsiteX38" fmla="*/ 5567 w 10000"/>
                    <a:gd name="connsiteY38" fmla="*/ 2524 h 9479"/>
                    <a:gd name="connsiteX39" fmla="*/ 5714 w 10000"/>
                    <a:gd name="connsiteY39" fmla="*/ 3160 h 9479"/>
                    <a:gd name="connsiteX40" fmla="*/ 6672 w 10000"/>
                    <a:gd name="connsiteY40" fmla="*/ 2100 h 9479"/>
                    <a:gd name="connsiteX41" fmla="*/ 6672 w 10000"/>
                    <a:gd name="connsiteY41" fmla="*/ 1580 h 9479"/>
                    <a:gd name="connsiteX42" fmla="*/ 7613 w 10000"/>
                    <a:gd name="connsiteY42" fmla="*/ 1041 h 9479"/>
                    <a:gd name="connsiteX43" fmla="*/ 7613 w 10000"/>
                    <a:gd name="connsiteY43" fmla="*/ 0 h 9479"/>
                    <a:gd name="connsiteX44" fmla="*/ 8571 w 10000"/>
                    <a:gd name="connsiteY44" fmla="*/ 0 h 9479"/>
                    <a:gd name="connsiteX45" fmla="*/ 10000 w 10000"/>
                    <a:gd name="connsiteY45" fmla="*/ 1580 h 9479"/>
                    <a:gd name="connsiteX0" fmla="*/ 10000 w 10000"/>
                    <a:gd name="connsiteY0" fmla="*/ 1667 h 10000"/>
                    <a:gd name="connsiteX1" fmla="*/ 9529 w 10000"/>
                    <a:gd name="connsiteY1" fmla="*/ 2215 h 10000"/>
                    <a:gd name="connsiteX2" fmla="*/ 9529 w 10000"/>
                    <a:gd name="connsiteY2" fmla="*/ 3334 h 10000"/>
                    <a:gd name="connsiteX3" fmla="*/ 8571 w 10000"/>
                    <a:gd name="connsiteY3" fmla="*/ 3883 h 10000"/>
                    <a:gd name="connsiteX4" fmla="*/ 8101 w 10000"/>
                    <a:gd name="connsiteY4" fmla="*/ 3883 h 10000"/>
                    <a:gd name="connsiteX5" fmla="*/ 7613 w 10000"/>
                    <a:gd name="connsiteY5" fmla="*/ 4451 h 10000"/>
                    <a:gd name="connsiteX6" fmla="*/ 7613 w 10000"/>
                    <a:gd name="connsiteY6" fmla="*/ 5001 h 10000"/>
                    <a:gd name="connsiteX7" fmla="*/ 8101 w 10000"/>
                    <a:gd name="connsiteY7" fmla="*/ 6119 h 10000"/>
                    <a:gd name="connsiteX8" fmla="*/ 7613 w 10000"/>
                    <a:gd name="connsiteY8" fmla="*/ 7216 h 10000"/>
                    <a:gd name="connsiteX9" fmla="*/ 6672 w 10000"/>
                    <a:gd name="connsiteY9" fmla="*/ 6666 h 10000"/>
                    <a:gd name="connsiteX10" fmla="*/ 6185 w 10000"/>
                    <a:gd name="connsiteY10" fmla="*/ 5549 h 10000"/>
                    <a:gd name="connsiteX11" fmla="*/ 5714 w 10000"/>
                    <a:gd name="connsiteY11" fmla="*/ 5549 h 10000"/>
                    <a:gd name="connsiteX12" fmla="*/ 5244 w 10000"/>
                    <a:gd name="connsiteY12" fmla="*/ 6666 h 10000"/>
                    <a:gd name="connsiteX13" fmla="*/ 4286 w 10000"/>
                    <a:gd name="connsiteY13" fmla="*/ 5549 h 10000"/>
                    <a:gd name="connsiteX14" fmla="*/ 3815 w 10000"/>
                    <a:gd name="connsiteY14" fmla="*/ 6666 h 10000"/>
                    <a:gd name="connsiteX15" fmla="*/ 3815 w 10000"/>
                    <a:gd name="connsiteY15" fmla="*/ 7785 h 10000"/>
                    <a:gd name="connsiteX16" fmla="*/ 3328 w 10000"/>
                    <a:gd name="connsiteY16" fmla="*/ 7785 h 10000"/>
                    <a:gd name="connsiteX17" fmla="*/ 3328 w 10000"/>
                    <a:gd name="connsiteY17" fmla="*/ 8334 h 10000"/>
                    <a:gd name="connsiteX18" fmla="*/ 4286 w 10000"/>
                    <a:gd name="connsiteY18" fmla="*/ 8883 h 10000"/>
                    <a:gd name="connsiteX19" fmla="*/ 3295 w 10000"/>
                    <a:gd name="connsiteY19" fmla="*/ 9821 h 10000"/>
                    <a:gd name="connsiteX20" fmla="*/ 471 w 10000"/>
                    <a:gd name="connsiteY20" fmla="*/ 10000 h 10000"/>
                    <a:gd name="connsiteX21" fmla="*/ 471 w 10000"/>
                    <a:gd name="connsiteY21" fmla="*/ 8883 h 10000"/>
                    <a:gd name="connsiteX22" fmla="*/ 0 w 10000"/>
                    <a:gd name="connsiteY22" fmla="*/ 7785 h 10000"/>
                    <a:gd name="connsiteX23" fmla="*/ 0 w 10000"/>
                    <a:gd name="connsiteY23" fmla="*/ 6666 h 10000"/>
                    <a:gd name="connsiteX24" fmla="*/ 958 w 10000"/>
                    <a:gd name="connsiteY24" fmla="*/ 6119 h 10000"/>
                    <a:gd name="connsiteX25" fmla="*/ 958 w 10000"/>
                    <a:gd name="connsiteY25" fmla="*/ 5549 h 10000"/>
                    <a:gd name="connsiteX26" fmla="*/ 2387 w 10000"/>
                    <a:gd name="connsiteY26" fmla="*/ 5549 h 10000"/>
                    <a:gd name="connsiteX27" fmla="*/ 1899 w 10000"/>
                    <a:gd name="connsiteY27" fmla="*/ 5001 h 10000"/>
                    <a:gd name="connsiteX28" fmla="*/ 2387 w 10000"/>
                    <a:gd name="connsiteY28" fmla="*/ 3334 h 10000"/>
                    <a:gd name="connsiteX29" fmla="*/ 1899 w 10000"/>
                    <a:gd name="connsiteY29" fmla="*/ 2785 h 10000"/>
                    <a:gd name="connsiteX30" fmla="*/ 2387 w 10000"/>
                    <a:gd name="connsiteY30" fmla="*/ 2215 h 10000"/>
                    <a:gd name="connsiteX31" fmla="*/ 1429 w 10000"/>
                    <a:gd name="connsiteY31" fmla="*/ 1667 h 10000"/>
                    <a:gd name="connsiteX32" fmla="*/ 1429 w 10000"/>
                    <a:gd name="connsiteY32" fmla="*/ 550 h 10000"/>
                    <a:gd name="connsiteX33" fmla="*/ 1899 w 10000"/>
                    <a:gd name="connsiteY33" fmla="*/ 550 h 10000"/>
                    <a:gd name="connsiteX34" fmla="*/ 2387 w 10000"/>
                    <a:gd name="connsiteY34" fmla="*/ 550 h 10000"/>
                    <a:gd name="connsiteX35" fmla="*/ 4024 w 10000"/>
                    <a:gd name="connsiteY35" fmla="*/ 3017 h 10000"/>
                    <a:gd name="connsiteX36" fmla="*/ 4756 w 10000"/>
                    <a:gd name="connsiteY36" fmla="*/ 1667 h 10000"/>
                    <a:gd name="connsiteX37" fmla="*/ 5567 w 10000"/>
                    <a:gd name="connsiteY37" fmla="*/ 2663 h 10000"/>
                    <a:gd name="connsiteX38" fmla="*/ 5714 w 10000"/>
                    <a:gd name="connsiteY38" fmla="*/ 3334 h 10000"/>
                    <a:gd name="connsiteX39" fmla="*/ 6672 w 10000"/>
                    <a:gd name="connsiteY39" fmla="*/ 2215 h 10000"/>
                    <a:gd name="connsiteX40" fmla="*/ 6672 w 10000"/>
                    <a:gd name="connsiteY40" fmla="*/ 1667 h 10000"/>
                    <a:gd name="connsiteX41" fmla="*/ 7613 w 10000"/>
                    <a:gd name="connsiteY41" fmla="*/ 1098 h 10000"/>
                    <a:gd name="connsiteX42" fmla="*/ 7613 w 10000"/>
                    <a:gd name="connsiteY42" fmla="*/ 0 h 10000"/>
                    <a:gd name="connsiteX43" fmla="*/ 8571 w 10000"/>
                    <a:gd name="connsiteY43" fmla="*/ 0 h 10000"/>
                    <a:gd name="connsiteX44" fmla="*/ 10000 w 10000"/>
                    <a:gd name="connsiteY44" fmla="*/ 1667 h 10000"/>
                    <a:gd name="connsiteX0" fmla="*/ 10000 w 10000"/>
                    <a:gd name="connsiteY0" fmla="*/ 1667 h 9821"/>
                    <a:gd name="connsiteX1" fmla="*/ 9529 w 10000"/>
                    <a:gd name="connsiteY1" fmla="*/ 2215 h 9821"/>
                    <a:gd name="connsiteX2" fmla="*/ 9529 w 10000"/>
                    <a:gd name="connsiteY2" fmla="*/ 3334 h 9821"/>
                    <a:gd name="connsiteX3" fmla="*/ 8571 w 10000"/>
                    <a:gd name="connsiteY3" fmla="*/ 3883 h 9821"/>
                    <a:gd name="connsiteX4" fmla="*/ 8101 w 10000"/>
                    <a:gd name="connsiteY4" fmla="*/ 3883 h 9821"/>
                    <a:gd name="connsiteX5" fmla="*/ 7613 w 10000"/>
                    <a:gd name="connsiteY5" fmla="*/ 4451 h 9821"/>
                    <a:gd name="connsiteX6" fmla="*/ 7613 w 10000"/>
                    <a:gd name="connsiteY6" fmla="*/ 5001 h 9821"/>
                    <a:gd name="connsiteX7" fmla="*/ 8101 w 10000"/>
                    <a:gd name="connsiteY7" fmla="*/ 6119 h 9821"/>
                    <a:gd name="connsiteX8" fmla="*/ 7613 w 10000"/>
                    <a:gd name="connsiteY8" fmla="*/ 7216 h 9821"/>
                    <a:gd name="connsiteX9" fmla="*/ 6672 w 10000"/>
                    <a:gd name="connsiteY9" fmla="*/ 6666 h 9821"/>
                    <a:gd name="connsiteX10" fmla="*/ 6185 w 10000"/>
                    <a:gd name="connsiteY10" fmla="*/ 5549 h 9821"/>
                    <a:gd name="connsiteX11" fmla="*/ 5714 w 10000"/>
                    <a:gd name="connsiteY11" fmla="*/ 5549 h 9821"/>
                    <a:gd name="connsiteX12" fmla="*/ 5244 w 10000"/>
                    <a:gd name="connsiteY12" fmla="*/ 6666 h 9821"/>
                    <a:gd name="connsiteX13" fmla="*/ 4286 w 10000"/>
                    <a:gd name="connsiteY13" fmla="*/ 5549 h 9821"/>
                    <a:gd name="connsiteX14" fmla="*/ 3815 w 10000"/>
                    <a:gd name="connsiteY14" fmla="*/ 6666 h 9821"/>
                    <a:gd name="connsiteX15" fmla="*/ 3815 w 10000"/>
                    <a:gd name="connsiteY15" fmla="*/ 7785 h 9821"/>
                    <a:gd name="connsiteX16" fmla="*/ 3328 w 10000"/>
                    <a:gd name="connsiteY16" fmla="*/ 7785 h 9821"/>
                    <a:gd name="connsiteX17" fmla="*/ 3328 w 10000"/>
                    <a:gd name="connsiteY17" fmla="*/ 8334 h 9821"/>
                    <a:gd name="connsiteX18" fmla="*/ 4286 w 10000"/>
                    <a:gd name="connsiteY18" fmla="*/ 8883 h 9821"/>
                    <a:gd name="connsiteX19" fmla="*/ 3295 w 10000"/>
                    <a:gd name="connsiteY19" fmla="*/ 9821 h 9821"/>
                    <a:gd name="connsiteX20" fmla="*/ 471 w 10000"/>
                    <a:gd name="connsiteY20" fmla="*/ 8883 h 9821"/>
                    <a:gd name="connsiteX21" fmla="*/ 0 w 10000"/>
                    <a:gd name="connsiteY21" fmla="*/ 7785 h 9821"/>
                    <a:gd name="connsiteX22" fmla="*/ 0 w 10000"/>
                    <a:gd name="connsiteY22" fmla="*/ 6666 h 9821"/>
                    <a:gd name="connsiteX23" fmla="*/ 958 w 10000"/>
                    <a:gd name="connsiteY23" fmla="*/ 6119 h 9821"/>
                    <a:gd name="connsiteX24" fmla="*/ 958 w 10000"/>
                    <a:gd name="connsiteY24" fmla="*/ 5549 h 9821"/>
                    <a:gd name="connsiteX25" fmla="*/ 2387 w 10000"/>
                    <a:gd name="connsiteY25" fmla="*/ 5549 h 9821"/>
                    <a:gd name="connsiteX26" fmla="*/ 1899 w 10000"/>
                    <a:gd name="connsiteY26" fmla="*/ 5001 h 9821"/>
                    <a:gd name="connsiteX27" fmla="*/ 2387 w 10000"/>
                    <a:gd name="connsiteY27" fmla="*/ 3334 h 9821"/>
                    <a:gd name="connsiteX28" fmla="*/ 1899 w 10000"/>
                    <a:gd name="connsiteY28" fmla="*/ 2785 h 9821"/>
                    <a:gd name="connsiteX29" fmla="*/ 2387 w 10000"/>
                    <a:gd name="connsiteY29" fmla="*/ 2215 h 9821"/>
                    <a:gd name="connsiteX30" fmla="*/ 1429 w 10000"/>
                    <a:gd name="connsiteY30" fmla="*/ 1667 h 9821"/>
                    <a:gd name="connsiteX31" fmla="*/ 1429 w 10000"/>
                    <a:gd name="connsiteY31" fmla="*/ 550 h 9821"/>
                    <a:gd name="connsiteX32" fmla="*/ 1899 w 10000"/>
                    <a:gd name="connsiteY32" fmla="*/ 550 h 9821"/>
                    <a:gd name="connsiteX33" fmla="*/ 2387 w 10000"/>
                    <a:gd name="connsiteY33" fmla="*/ 550 h 9821"/>
                    <a:gd name="connsiteX34" fmla="*/ 4024 w 10000"/>
                    <a:gd name="connsiteY34" fmla="*/ 3017 h 9821"/>
                    <a:gd name="connsiteX35" fmla="*/ 4756 w 10000"/>
                    <a:gd name="connsiteY35" fmla="*/ 1667 h 9821"/>
                    <a:gd name="connsiteX36" fmla="*/ 5567 w 10000"/>
                    <a:gd name="connsiteY36" fmla="*/ 2663 h 9821"/>
                    <a:gd name="connsiteX37" fmla="*/ 5714 w 10000"/>
                    <a:gd name="connsiteY37" fmla="*/ 3334 h 9821"/>
                    <a:gd name="connsiteX38" fmla="*/ 6672 w 10000"/>
                    <a:gd name="connsiteY38" fmla="*/ 2215 h 9821"/>
                    <a:gd name="connsiteX39" fmla="*/ 6672 w 10000"/>
                    <a:gd name="connsiteY39" fmla="*/ 1667 h 9821"/>
                    <a:gd name="connsiteX40" fmla="*/ 7613 w 10000"/>
                    <a:gd name="connsiteY40" fmla="*/ 1098 h 9821"/>
                    <a:gd name="connsiteX41" fmla="*/ 7613 w 10000"/>
                    <a:gd name="connsiteY41" fmla="*/ 0 h 9821"/>
                    <a:gd name="connsiteX42" fmla="*/ 8571 w 10000"/>
                    <a:gd name="connsiteY42" fmla="*/ 0 h 9821"/>
                    <a:gd name="connsiteX43" fmla="*/ 10000 w 10000"/>
                    <a:gd name="connsiteY43" fmla="*/ 1667 h 9821"/>
                    <a:gd name="connsiteX0" fmla="*/ 10000 w 10000"/>
                    <a:gd name="connsiteY0" fmla="*/ 1697 h 10000"/>
                    <a:gd name="connsiteX1" fmla="*/ 9529 w 10000"/>
                    <a:gd name="connsiteY1" fmla="*/ 2255 h 10000"/>
                    <a:gd name="connsiteX2" fmla="*/ 9529 w 10000"/>
                    <a:gd name="connsiteY2" fmla="*/ 3395 h 10000"/>
                    <a:gd name="connsiteX3" fmla="*/ 8571 w 10000"/>
                    <a:gd name="connsiteY3" fmla="*/ 3954 h 10000"/>
                    <a:gd name="connsiteX4" fmla="*/ 8101 w 10000"/>
                    <a:gd name="connsiteY4" fmla="*/ 3954 h 10000"/>
                    <a:gd name="connsiteX5" fmla="*/ 7613 w 10000"/>
                    <a:gd name="connsiteY5" fmla="*/ 4532 h 10000"/>
                    <a:gd name="connsiteX6" fmla="*/ 7613 w 10000"/>
                    <a:gd name="connsiteY6" fmla="*/ 5092 h 10000"/>
                    <a:gd name="connsiteX7" fmla="*/ 8101 w 10000"/>
                    <a:gd name="connsiteY7" fmla="*/ 6231 h 10000"/>
                    <a:gd name="connsiteX8" fmla="*/ 7613 w 10000"/>
                    <a:gd name="connsiteY8" fmla="*/ 7348 h 10000"/>
                    <a:gd name="connsiteX9" fmla="*/ 6672 w 10000"/>
                    <a:gd name="connsiteY9" fmla="*/ 6787 h 10000"/>
                    <a:gd name="connsiteX10" fmla="*/ 6185 w 10000"/>
                    <a:gd name="connsiteY10" fmla="*/ 5650 h 10000"/>
                    <a:gd name="connsiteX11" fmla="*/ 5714 w 10000"/>
                    <a:gd name="connsiteY11" fmla="*/ 5650 h 10000"/>
                    <a:gd name="connsiteX12" fmla="*/ 5244 w 10000"/>
                    <a:gd name="connsiteY12" fmla="*/ 6787 h 10000"/>
                    <a:gd name="connsiteX13" fmla="*/ 4286 w 10000"/>
                    <a:gd name="connsiteY13" fmla="*/ 5650 h 10000"/>
                    <a:gd name="connsiteX14" fmla="*/ 3815 w 10000"/>
                    <a:gd name="connsiteY14" fmla="*/ 6787 h 10000"/>
                    <a:gd name="connsiteX15" fmla="*/ 3815 w 10000"/>
                    <a:gd name="connsiteY15" fmla="*/ 7927 h 10000"/>
                    <a:gd name="connsiteX16" fmla="*/ 3328 w 10000"/>
                    <a:gd name="connsiteY16" fmla="*/ 7927 h 10000"/>
                    <a:gd name="connsiteX17" fmla="*/ 3328 w 10000"/>
                    <a:gd name="connsiteY17" fmla="*/ 8486 h 10000"/>
                    <a:gd name="connsiteX18" fmla="*/ 4286 w 10000"/>
                    <a:gd name="connsiteY18" fmla="*/ 9045 h 10000"/>
                    <a:gd name="connsiteX19" fmla="*/ 3295 w 10000"/>
                    <a:gd name="connsiteY19" fmla="*/ 10000 h 10000"/>
                    <a:gd name="connsiteX20" fmla="*/ 2831 w 10000"/>
                    <a:gd name="connsiteY20" fmla="*/ 7368 h 10000"/>
                    <a:gd name="connsiteX21" fmla="*/ 0 w 10000"/>
                    <a:gd name="connsiteY21" fmla="*/ 7927 h 10000"/>
                    <a:gd name="connsiteX22" fmla="*/ 0 w 10000"/>
                    <a:gd name="connsiteY22" fmla="*/ 6787 h 10000"/>
                    <a:gd name="connsiteX23" fmla="*/ 958 w 10000"/>
                    <a:gd name="connsiteY23" fmla="*/ 6231 h 10000"/>
                    <a:gd name="connsiteX24" fmla="*/ 958 w 10000"/>
                    <a:gd name="connsiteY24" fmla="*/ 5650 h 10000"/>
                    <a:gd name="connsiteX25" fmla="*/ 2387 w 10000"/>
                    <a:gd name="connsiteY25" fmla="*/ 5650 h 10000"/>
                    <a:gd name="connsiteX26" fmla="*/ 1899 w 10000"/>
                    <a:gd name="connsiteY26" fmla="*/ 5092 h 10000"/>
                    <a:gd name="connsiteX27" fmla="*/ 2387 w 10000"/>
                    <a:gd name="connsiteY27" fmla="*/ 3395 h 10000"/>
                    <a:gd name="connsiteX28" fmla="*/ 1899 w 10000"/>
                    <a:gd name="connsiteY28" fmla="*/ 2836 h 10000"/>
                    <a:gd name="connsiteX29" fmla="*/ 2387 w 10000"/>
                    <a:gd name="connsiteY29" fmla="*/ 2255 h 10000"/>
                    <a:gd name="connsiteX30" fmla="*/ 1429 w 10000"/>
                    <a:gd name="connsiteY30" fmla="*/ 1697 h 10000"/>
                    <a:gd name="connsiteX31" fmla="*/ 1429 w 10000"/>
                    <a:gd name="connsiteY31" fmla="*/ 560 h 10000"/>
                    <a:gd name="connsiteX32" fmla="*/ 1899 w 10000"/>
                    <a:gd name="connsiteY32" fmla="*/ 560 h 10000"/>
                    <a:gd name="connsiteX33" fmla="*/ 2387 w 10000"/>
                    <a:gd name="connsiteY33" fmla="*/ 560 h 10000"/>
                    <a:gd name="connsiteX34" fmla="*/ 4024 w 10000"/>
                    <a:gd name="connsiteY34" fmla="*/ 3072 h 10000"/>
                    <a:gd name="connsiteX35" fmla="*/ 4756 w 10000"/>
                    <a:gd name="connsiteY35" fmla="*/ 1697 h 10000"/>
                    <a:gd name="connsiteX36" fmla="*/ 5567 w 10000"/>
                    <a:gd name="connsiteY36" fmla="*/ 2712 h 10000"/>
                    <a:gd name="connsiteX37" fmla="*/ 5714 w 10000"/>
                    <a:gd name="connsiteY37" fmla="*/ 3395 h 10000"/>
                    <a:gd name="connsiteX38" fmla="*/ 6672 w 10000"/>
                    <a:gd name="connsiteY38" fmla="*/ 2255 h 10000"/>
                    <a:gd name="connsiteX39" fmla="*/ 6672 w 10000"/>
                    <a:gd name="connsiteY39" fmla="*/ 1697 h 10000"/>
                    <a:gd name="connsiteX40" fmla="*/ 7613 w 10000"/>
                    <a:gd name="connsiteY40" fmla="*/ 1118 h 10000"/>
                    <a:gd name="connsiteX41" fmla="*/ 7613 w 10000"/>
                    <a:gd name="connsiteY41" fmla="*/ 0 h 10000"/>
                    <a:gd name="connsiteX42" fmla="*/ 8571 w 10000"/>
                    <a:gd name="connsiteY42" fmla="*/ 0 h 10000"/>
                    <a:gd name="connsiteX43" fmla="*/ 10000 w 10000"/>
                    <a:gd name="connsiteY43" fmla="*/ 1697 h 10000"/>
                    <a:gd name="connsiteX0" fmla="*/ 10000 w 10000"/>
                    <a:gd name="connsiteY0" fmla="*/ 1697 h 10000"/>
                    <a:gd name="connsiteX1" fmla="*/ 9529 w 10000"/>
                    <a:gd name="connsiteY1" fmla="*/ 2255 h 10000"/>
                    <a:gd name="connsiteX2" fmla="*/ 9529 w 10000"/>
                    <a:gd name="connsiteY2" fmla="*/ 3395 h 10000"/>
                    <a:gd name="connsiteX3" fmla="*/ 8571 w 10000"/>
                    <a:gd name="connsiteY3" fmla="*/ 3954 h 10000"/>
                    <a:gd name="connsiteX4" fmla="*/ 8101 w 10000"/>
                    <a:gd name="connsiteY4" fmla="*/ 3954 h 10000"/>
                    <a:gd name="connsiteX5" fmla="*/ 7613 w 10000"/>
                    <a:gd name="connsiteY5" fmla="*/ 4532 h 10000"/>
                    <a:gd name="connsiteX6" fmla="*/ 7613 w 10000"/>
                    <a:gd name="connsiteY6" fmla="*/ 5092 h 10000"/>
                    <a:gd name="connsiteX7" fmla="*/ 8101 w 10000"/>
                    <a:gd name="connsiteY7" fmla="*/ 6231 h 10000"/>
                    <a:gd name="connsiteX8" fmla="*/ 7613 w 10000"/>
                    <a:gd name="connsiteY8" fmla="*/ 7348 h 10000"/>
                    <a:gd name="connsiteX9" fmla="*/ 6672 w 10000"/>
                    <a:gd name="connsiteY9" fmla="*/ 6787 h 10000"/>
                    <a:gd name="connsiteX10" fmla="*/ 6185 w 10000"/>
                    <a:gd name="connsiteY10" fmla="*/ 5650 h 10000"/>
                    <a:gd name="connsiteX11" fmla="*/ 5714 w 10000"/>
                    <a:gd name="connsiteY11" fmla="*/ 5650 h 10000"/>
                    <a:gd name="connsiteX12" fmla="*/ 5244 w 10000"/>
                    <a:gd name="connsiteY12" fmla="*/ 6787 h 10000"/>
                    <a:gd name="connsiteX13" fmla="*/ 4286 w 10000"/>
                    <a:gd name="connsiteY13" fmla="*/ 5650 h 10000"/>
                    <a:gd name="connsiteX14" fmla="*/ 3815 w 10000"/>
                    <a:gd name="connsiteY14" fmla="*/ 6787 h 10000"/>
                    <a:gd name="connsiteX15" fmla="*/ 3815 w 10000"/>
                    <a:gd name="connsiteY15" fmla="*/ 7927 h 10000"/>
                    <a:gd name="connsiteX16" fmla="*/ 3328 w 10000"/>
                    <a:gd name="connsiteY16" fmla="*/ 7927 h 10000"/>
                    <a:gd name="connsiteX17" fmla="*/ 3328 w 10000"/>
                    <a:gd name="connsiteY17" fmla="*/ 8486 h 10000"/>
                    <a:gd name="connsiteX18" fmla="*/ 4286 w 10000"/>
                    <a:gd name="connsiteY18" fmla="*/ 9045 h 10000"/>
                    <a:gd name="connsiteX19" fmla="*/ 3295 w 10000"/>
                    <a:gd name="connsiteY19" fmla="*/ 10000 h 10000"/>
                    <a:gd name="connsiteX20" fmla="*/ 2831 w 10000"/>
                    <a:gd name="connsiteY20" fmla="*/ 7368 h 10000"/>
                    <a:gd name="connsiteX21" fmla="*/ 3429 w 10000"/>
                    <a:gd name="connsiteY21" fmla="*/ 6465 h 10000"/>
                    <a:gd name="connsiteX22" fmla="*/ 0 w 10000"/>
                    <a:gd name="connsiteY22" fmla="*/ 6787 h 10000"/>
                    <a:gd name="connsiteX23" fmla="*/ 958 w 10000"/>
                    <a:gd name="connsiteY23" fmla="*/ 6231 h 10000"/>
                    <a:gd name="connsiteX24" fmla="*/ 958 w 10000"/>
                    <a:gd name="connsiteY24" fmla="*/ 5650 h 10000"/>
                    <a:gd name="connsiteX25" fmla="*/ 2387 w 10000"/>
                    <a:gd name="connsiteY25" fmla="*/ 5650 h 10000"/>
                    <a:gd name="connsiteX26" fmla="*/ 1899 w 10000"/>
                    <a:gd name="connsiteY26" fmla="*/ 5092 h 10000"/>
                    <a:gd name="connsiteX27" fmla="*/ 2387 w 10000"/>
                    <a:gd name="connsiteY27" fmla="*/ 3395 h 10000"/>
                    <a:gd name="connsiteX28" fmla="*/ 1899 w 10000"/>
                    <a:gd name="connsiteY28" fmla="*/ 2836 h 10000"/>
                    <a:gd name="connsiteX29" fmla="*/ 2387 w 10000"/>
                    <a:gd name="connsiteY29" fmla="*/ 2255 h 10000"/>
                    <a:gd name="connsiteX30" fmla="*/ 1429 w 10000"/>
                    <a:gd name="connsiteY30" fmla="*/ 1697 h 10000"/>
                    <a:gd name="connsiteX31" fmla="*/ 1429 w 10000"/>
                    <a:gd name="connsiteY31" fmla="*/ 560 h 10000"/>
                    <a:gd name="connsiteX32" fmla="*/ 1899 w 10000"/>
                    <a:gd name="connsiteY32" fmla="*/ 560 h 10000"/>
                    <a:gd name="connsiteX33" fmla="*/ 2387 w 10000"/>
                    <a:gd name="connsiteY33" fmla="*/ 560 h 10000"/>
                    <a:gd name="connsiteX34" fmla="*/ 4024 w 10000"/>
                    <a:gd name="connsiteY34" fmla="*/ 3072 h 10000"/>
                    <a:gd name="connsiteX35" fmla="*/ 4756 w 10000"/>
                    <a:gd name="connsiteY35" fmla="*/ 1697 h 10000"/>
                    <a:gd name="connsiteX36" fmla="*/ 5567 w 10000"/>
                    <a:gd name="connsiteY36" fmla="*/ 2712 h 10000"/>
                    <a:gd name="connsiteX37" fmla="*/ 5714 w 10000"/>
                    <a:gd name="connsiteY37" fmla="*/ 3395 h 10000"/>
                    <a:gd name="connsiteX38" fmla="*/ 6672 w 10000"/>
                    <a:gd name="connsiteY38" fmla="*/ 2255 h 10000"/>
                    <a:gd name="connsiteX39" fmla="*/ 6672 w 10000"/>
                    <a:gd name="connsiteY39" fmla="*/ 1697 h 10000"/>
                    <a:gd name="connsiteX40" fmla="*/ 7613 w 10000"/>
                    <a:gd name="connsiteY40" fmla="*/ 1118 h 10000"/>
                    <a:gd name="connsiteX41" fmla="*/ 7613 w 10000"/>
                    <a:gd name="connsiteY41" fmla="*/ 0 h 10000"/>
                    <a:gd name="connsiteX42" fmla="*/ 8571 w 10000"/>
                    <a:gd name="connsiteY42" fmla="*/ 0 h 10000"/>
                    <a:gd name="connsiteX43" fmla="*/ 10000 w 10000"/>
                    <a:gd name="connsiteY43" fmla="*/ 1697 h 10000"/>
                    <a:gd name="connsiteX0" fmla="*/ 9042 w 9042"/>
                    <a:gd name="connsiteY0" fmla="*/ 1697 h 10000"/>
                    <a:gd name="connsiteX1" fmla="*/ 8571 w 9042"/>
                    <a:gd name="connsiteY1" fmla="*/ 2255 h 10000"/>
                    <a:gd name="connsiteX2" fmla="*/ 8571 w 9042"/>
                    <a:gd name="connsiteY2" fmla="*/ 3395 h 10000"/>
                    <a:gd name="connsiteX3" fmla="*/ 7613 w 9042"/>
                    <a:gd name="connsiteY3" fmla="*/ 3954 h 10000"/>
                    <a:gd name="connsiteX4" fmla="*/ 7143 w 9042"/>
                    <a:gd name="connsiteY4" fmla="*/ 3954 h 10000"/>
                    <a:gd name="connsiteX5" fmla="*/ 6655 w 9042"/>
                    <a:gd name="connsiteY5" fmla="*/ 4532 h 10000"/>
                    <a:gd name="connsiteX6" fmla="*/ 6655 w 9042"/>
                    <a:gd name="connsiteY6" fmla="*/ 5092 h 10000"/>
                    <a:gd name="connsiteX7" fmla="*/ 7143 w 9042"/>
                    <a:gd name="connsiteY7" fmla="*/ 6231 h 10000"/>
                    <a:gd name="connsiteX8" fmla="*/ 6655 w 9042"/>
                    <a:gd name="connsiteY8" fmla="*/ 7348 h 10000"/>
                    <a:gd name="connsiteX9" fmla="*/ 5714 w 9042"/>
                    <a:gd name="connsiteY9" fmla="*/ 6787 h 10000"/>
                    <a:gd name="connsiteX10" fmla="*/ 5227 w 9042"/>
                    <a:gd name="connsiteY10" fmla="*/ 5650 h 10000"/>
                    <a:gd name="connsiteX11" fmla="*/ 4756 w 9042"/>
                    <a:gd name="connsiteY11" fmla="*/ 5650 h 10000"/>
                    <a:gd name="connsiteX12" fmla="*/ 4286 w 9042"/>
                    <a:gd name="connsiteY12" fmla="*/ 6787 h 10000"/>
                    <a:gd name="connsiteX13" fmla="*/ 3328 w 9042"/>
                    <a:gd name="connsiteY13" fmla="*/ 5650 h 10000"/>
                    <a:gd name="connsiteX14" fmla="*/ 2857 w 9042"/>
                    <a:gd name="connsiteY14" fmla="*/ 6787 h 10000"/>
                    <a:gd name="connsiteX15" fmla="*/ 2857 w 9042"/>
                    <a:gd name="connsiteY15" fmla="*/ 7927 h 10000"/>
                    <a:gd name="connsiteX16" fmla="*/ 2370 w 9042"/>
                    <a:gd name="connsiteY16" fmla="*/ 7927 h 10000"/>
                    <a:gd name="connsiteX17" fmla="*/ 2370 w 9042"/>
                    <a:gd name="connsiteY17" fmla="*/ 8486 h 10000"/>
                    <a:gd name="connsiteX18" fmla="*/ 3328 w 9042"/>
                    <a:gd name="connsiteY18" fmla="*/ 9045 h 10000"/>
                    <a:gd name="connsiteX19" fmla="*/ 2337 w 9042"/>
                    <a:gd name="connsiteY19" fmla="*/ 10000 h 10000"/>
                    <a:gd name="connsiteX20" fmla="*/ 1873 w 9042"/>
                    <a:gd name="connsiteY20" fmla="*/ 7368 h 10000"/>
                    <a:gd name="connsiteX21" fmla="*/ 2471 w 9042"/>
                    <a:gd name="connsiteY21" fmla="*/ 6465 h 10000"/>
                    <a:gd name="connsiteX22" fmla="*/ 0 w 9042"/>
                    <a:gd name="connsiteY22" fmla="*/ 6231 h 10000"/>
                    <a:gd name="connsiteX23" fmla="*/ 0 w 9042"/>
                    <a:gd name="connsiteY23" fmla="*/ 5650 h 10000"/>
                    <a:gd name="connsiteX24" fmla="*/ 1429 w 9042"/>
                    <a:gd name="connsiteY24" fmla="*/ 5650 h 10000"/>
                    <a:gd name="connsiteX25" fmla="*/ 941 w 9042"/>
                    <a:gd name="connsiteY25" fmla="*/ 5092 h 10000"/>
                    <a:gd name="connsiteX26" fmla="*/ 1429 w 9042"/>
                    <a:gd name="connsiteY26" fmla="*/ 3395 h 10000"/>
                    <a:gd name="connsiteX27" fmla="*/ 941 w 9042"/>
                    <a:gd name="connsiteY27" fmla="*/ 2836 h 10000"/>
                    <a:gd name="connsiteX28" fmla="*/ 1429 w 9042"/>
                    <a:gd name="connsiteY28" fmla="*/ 2255 h 10000"/>
                    <a:gd name="connsiteX29" fmla="*/ 471 w 9042"/>
                    <a:gd name="connsiteY29" fmla="*/ 1697 h 10000"/>
                    <a:gd name="connsiteX30" fmla="*/ 471 w 9042"/>
                    <a:gd name="connsiteY30" fmla="*/ 560 h 10000"/>
                    <a:gd name="connsiteX31" fmla="*/ 941 w 9042"/>
                    <a:gd name="connsiteY31" fmla="*/ 560 h 10000"/>
                    <a:gd name="connsiteX32" fmla="*/ 1429 w 9042"/>
                    <a:gd name="connsiteY32" fmla="*/ 560 h 10000"/>
                    <a:gd name="connsiteX33" fmla="*/ 3066 w 9042"/>
                    <a:gd name="connsiteY33" fmla="*/ 3072 h 10000"/>
                    <a:gd name="connsiteX34" fmla="*/ 3798 w 9042"/>
                    <a:gd name="connsiteY34" fmla="*/ 1697 h 10000"/>
                    <a:gd name="connsiteX35" fmla="*/ 4609 w 9042"/>
                    <a:gd name="connsiteY35" fmla="*/ 2712 h 10000"/>
                    <a:gd name="connsiteX36" fmla="*/ 4756 w 9042"/>
                    <a:gd name="connsiteY36" fmla="*/ 3395 h 10000"/>
                    <a:gd name="connsiteX37" fmla="*/ 5714 w 9042"/>
                    <a:gd name="connsiteY37" fmla="*/ 2255 h 10000"/>
                    <a:gd name="connsiteX38" fmla="*/ 5714 w 9042"/>
                    <a:gd name="connsiteY38" fmla="*/ 1697 h 10000"/>
                    <a:gd name="connsiteX39" fmla="*/ 6655 w 9042"/>
                    <a:gd name="connsiteY39" fmla="*/ 1118 h 10000"/>
                    <a:gd name="connsiteX40" fmla="*/ 6655 w 9042"/>
                    <a:gd name="connsiteY40" fmla="*/ 0 h 10000"/>
                    <a:gd name="connsiteX41" fmla="*/ 7613 w 9042"/>
                    <a:gd name="connsiteY41" fmla="*/ 0 h 10000"/>
                    <a:gd name="connsiteX42" fmla="*/ 9042 w 9042"/>
                    <a:gd name="connsiteY42" fmla="*/ 1697 h 10000"/>
                    <a:gd name="connsiteX0" fmla="*/ 10000 w 10000"/>
                    <a:gd name="connsiteY0" fmla="*/ 1697 h 10000"/>
                    <a:gd name="connsiteX1" fmla="*/ 9479 w 10000"/>
                    <a:gd name="connsiteY1" fmla="*/ 2255 h 10000"/>
                    <a:gd name="connsiteX2" fmla="*/ 9479 w 10000"/>
                    <a:gd name="connsiteY2" fmla="*/ 3395 h 10000"/>
                    <a:gd name="connsiteX3" fmla="*/ 8420 w 10000"/>
                    <a:gd name="connsiteY3" fmla="*/ 3954 h 10000"/>
                    <a:gd name="connsiteX4" fmla="*/ 7900 w 10000"/>
                    <a:gd name="connsiteY4" fmla="*/ 3954 h 10000"/>
                    <a:gd name="connsiteX5" fmla="*/ 7360 w 10000"/>
                    <a:gd name="connsiteY5" fmla="*/ 4532 h 10000"/>
                    <a:gd name="connsiteX6" fmla="*/ 7360 w 10000"/>
                    <a:gd name="connsiteY6" fmla="*/ 5092 h 10000"/>
                    <a:gd name="connsiteX7" fmla="*/ 7900 w 10000"/>
                    <a:gd name="connsiteY7" fmla="*/ 6231 h 10000"/>
                    <a:gd name="connsiteX8" fmla="*/ 7360 w 10000"/>
                    <a:gd name="connsiteY8" fmla="*/ 7348 h 10000"/>
                    <a:gd name="connsiteX9" fmla="*/ 6319 w 10000"/>
                    <a:gd name="connsiteY9" fmla="*/ 6787 h 10000"/>
                    <a:gd name="connsiteX10" fmla="*/ 5781 w 10000"/>
                    <a:gd name="connsiteY10" fmla="*/ 5650 h 10000"/>
                    <a:gd name="connsiteX11" fmla="*/ 5260 w 10000"/>
                    <a:gd name="connsiteY11" fmla="*/ 5650 h 10000"/>
                    <a:gd name="connsiteX12" fmla="*/ 4740 w 10000"/>
                    <a:gd name="connsiteY12" fmla="*/ 6787 h 10000"/>
                    <a:gd name="connsiteX13" fmla="*/ 3681 w 10000"/>
                    <a:gd name="connsiteY13" fmla="*/ 5650 h 10000"/>
                    <a:gd name="connsiteX14" fmla="*/ 3160 w 10000"/>
                    <a:gd name="connsiteY14" fmla="*/ 6787 h 10000"/>
                    <a:gd name="connsiteX15" fmla="*/ 3160 w 10000"/>
                    <a:gd name="connsiteY15" fmla="*/ 7927 h 10000"/>
                    <a:gd name="connsiteX16" fmla="*/ 2621 w 10000"/>
                    <a:gd name="connsiteY16" fmla="*/ 7927 h 10000"/>
                    <a:gd name="connsiteX17" fmla="*/ 2621 w 10000"/>
                    <a:gd name="connsiteY17" fmla="*/ 8486 h 10000"/>
                    <a:gd name="connsiteX18" fmla="*/ 3681 w 10000"/>
                    <a:gd name="connsiteY18" fmla="*/ 9045 h 10000"/>
                    <a:gd name="connsiteX19" fmla="*/ 2585 w 10000"/>
                    <a:gd name="connsiteY19" fmla="*/ 10000 h 10000"/>
                    <a:gd name="connsiteX20" fmla="*/ 2071 w 10000"/>
                    <a:gd name="connsiteY20" fmla="*/ 7368 h 10000"/>
                    <a:gd name="connsiteX21" fmla="*/ 2733 w 10000"/>
                    <a:gd name="connsiteY21" fmla="*/ 6465 h 10000"/>
                    <a:gd name="connsiteX22" fmla="*/ 0 w 10000"/>
                    <a:gd name="connsiteY22" fmla="*/ 5650 h 10000"/>
                    <a:gd name="connsiteX23" fmla="*/ 1580 w 10000"/>
                    <a:gd name="connsiteY23" fmla="*/ 5650 h 10000"/>
                    <a:gd name="connsiteX24" fmla="*/ 1041 w 10000"/>
                    <a:gd name="connsiteY24" fmla="*/ 5092 h 10000"/>
                    <a:gd name="connsiteX25" fmla="*/ 1580 w 10000"/>
                    <a:gd name="connsiteY25" fmla="*/ 3395 h 10000"/>
                    <a:gd name="connsiteX26" fmla="*/ 1041 w 10000"/>
                    <a:gd name="connsiteY26" fmla="*/ 2836 h 10000"/>
                    <a:gd name="connsiteX27" fmla="*/ 1580 w 10000"/>
                    <a:gd name="connsiteY27" fmla="*/ 2255 h 10000"/>
                    <a:gd name="connsiteX28" fmla="*/ 521 w 10000"/>
                    <a:gd name="connsiteY28" fmla="*/ 1697 h 10000"/>
                    <a:gd name="connsiteX29" fmla="*/ 521 w 10000"/>
                    <a:gd name="connsiteY29" fmla="*/ 560 h 10000"/>
                    <a:gd name="connsiteX30" fmla="*/ 1041 w 10000"/>
                    <a:gd name="connsiteY30" fmla="*/ 560 h 10000"/>
                    <a:gd name="connsiteX31" fmla="*/ 1580 w 10000"/>
                    <a:gd name="connsiteY31" fmla="*/ 560 h 10000"/>
                    <a:gd name="connsiteX32" fmla="*/ 3391 w 10000"/>
                    <a:gd name="connsiteY32" fmla="*/ 3072 h 10000"/>
                    <a:gd name="connsiteX33" fmla="*/ 4200 w 10000"/>
                    <a:gd name="connsiteY33" fmla="*/ 1697 h 10000"/>
                    <a:gd name="connsiteX34" fmla="*/ 5097 w 10000"/>
                    <a:gd name="connsiteY34" fmla="*/ 2712 h 10000"/>
                    <a:gd name="connsiteX35" fmla="*/ 5260 w 10000"/>
                    <a:gd name="connsiteY35" fmla="*/ 3395 h 10000"/>
                    <a:gd name="connsiteX36" fmla="*/ 6319 w 10000"/>
                    <a:gd name="connsiteY36" fmla="*/ 2255 h 10000"/>
                    <a:gd name="connsiteX37" fmla="*/ 6319 w 10000"/>
                    <a:gd name="connsiteY37" fmla="*/ 1697 h 10000"/>
                    <a:gd name="connsiteX38" fmla="*/ 7360 w 10000"/>
                    <a:gd name="connsiteY38" fmla="*/ 1118 h 10000"/>
                    <a:gd name="connsiteX39" fmla="*/ 7360 w 10000"/>
                    <a:gd name="connsiteY39" fmla="*/ 0 h 10000"/>
                    <a:gd name="connsiteX40" fmla="*/ 8420 w 10000"/>
                    <a:gd name="connsiteY40" fmla="*/ 0 h 10000"/>
                    <a:gd name="connsiteX41" fmla="*/ 10000 w 10000"/>
                    <a:gd name="connsiteY41" fmla="*/ 1697 h 10000"/>
                    <a:gd name="connsiteX0" fmla="*/ 9479 w 9479"/>
                    <a:gd name="connsiteY0" fmla="*/ 1697 h 10000"/>
                    <a:gd name="connsiteX1" fmla="*/ 8958 w 9479"/>
                    <a:gd name="connsiteY1" fmla="*/ 2255 h 10000"/>
                    <a:gd name="connsiteX2" fmla="*/ 8958 w 9479"/>
                    <a:gd name="connsiteY2" fmla="*/ 3395 h 10000"/>
                    <a:gd name="connsiteX3" fmla="*/ 7899 w 9479"/>
                    <a:gd name="connsiteY3" fmla="*/ 3954 h 10000"/>
                    <a:gd name="connsiteX4" fmla="*/ 7379 w 9479"/>
                    <a:gd name="connsiteY4" fmla="*/ 3954 h 10000"/>
                    <a:gd name="connsiteX5" fmla="*/ 6839 w 9479"/>
                    <a:gd name="connsiteY5" fmla="*/ 4532 h 10000"/>
                    <a:gd name="connsiteX6" fmla="*/ 6839 w 9479"/>
                    <a:gd name="connsiteY6" fmla="*/ 5092 h 10000"/>
                    <a:gd name="connsiteX7" fmla="*/ 7379 w 9479"/>
                    <a:gd name="connsiteY7" fmla="*/ 6231 h 10000"/>
                    <a:gd name="connsiteX8" fmla="*/ 6839 w 9479"/>
                    <a:gd name="connsiteY8" fmla="*/ 7348 h 10000"/>
                    <a:gd name="connsiteX9" fmla="*/ 5798 w 9479"/>
                    <a:gd name="connsiteY9" fmla="*/ 6787 h 10000"/>
                    <a:gd name="connsiteX10" fmla="*/ 5260 w 9479"/>
                    <a:gd name="connsiteY10" fmla="*/ 5650 h 10000"/>
                    <a:gd name="connsiteX11" fmla="*/ 4739 w 9479"/>
                    <a:gd name="connsiteY11" fmla="*/ 5650 h 10000"/>
                    <a:gd name="connsiteX12" fmla="*/ 4219 w 9479"/>
                    <a:gd name="connsiteY12" fmla="*/ 6787 h 10000"/>
                    <a:gd name="connsiteX13" fmla="*/ 3160 w 9479"/>
                    <a:gd name="connsiteY13" fmla="*/ 5650 h 10000"/>
                    <a:gd name="connsiteX14" fmla="*/ 2639 w 9479"/>
                    <a:gd name="connsiteY14" fmla="*/ 6787 h 10000"/>
                    <a:gd name="connsiteX15" fmla="*/ 2639 w 9479"/>
                    <a:gd name="connsiteY15" fmla="*/ 7927 h 10000"/>
                    <a:gd name="connsiteX16" fmla="*/ 2100 w 9479"/>
                    <a:gd name="connsiteY16" fmla="*/ 7927 h 10000"/>
                    <a:gd name="connsiteX17" fmla="*/ 2100 w 9479"/>
                    <a:gd name="connsiteY17" fmla="*/ 8486 h 10000"/>
                    <a:gd name="connsiteX18" fmla="*/ 3160 w 9479"/>
                    <a:gd name="connsiteY18" fmla="*/ 9045 h 10000"/>
                    <a:gd name="connsiteX19" fmla="*/ 2064 w 9479"/>
                    <a:gd name="connsiteY19" fmla="*/ 10000 h 10000"/>
                    <a:gd name="connsiteX20" fmla="*/ 1550 w 9479"/>
                    <a:gd name="connsiteY20" fmla="*/ 7368 h 10000"/>
                    <a:gd name="connsiteX21" fmla="*/ 2212 w 9479"/>
                    <a:gd name="connsiteY21" fmla="*/ 6465 h 10000"/>
                    <a:gd name="connsiteX22" fmla="*/ 1059 w 9479"/>
                    <a:gd name="connsiteY22" fmla="*/ 5650 h 10000"/>
                    <a:gd name="connsiteX23" fmla="*/ 520 w 9479"/>
                    <a:gd name="connsiteY23" fmla="*/ 5092 h 10000"/>
                    <a:gd name="connsiteX24" fmla="*/ 1059 w 9479"/>
                    <a:gd name="connsiteY24" fmla="*/ 3395 h 10000"/>
                    <a:gd name="connsiteX25" fmla="*/ 520 w 9479"/>
                    <a:gd name="connsiteY25" fmla="*/ 2836 h 10000"/>
                    <a:gd name="connsiteX26" fmla="*/ 1059 w 9479"/>
                    <a:gd name="connsiteY26" fmla="*/ 2255 h 10000"/>
                    <a:gd name="connsiteX27" fmla="*/ 0 w 9479"/>
                    <a:gd name="connsiteY27" fmla="*/ 1697 h 10000"/>
                    <a:gd name="connsiteX28" fmla="*/ 0 w 9479"/>
                    <a:gd name="connsiteY28" fmla="*/ 560 h 10000"/>
                    <a:gd name="connsiteX29" fmla="*/ 520 w 9479"/>
                    <a:gd name="connsiteY29" fmla="*/ 560 h 10000"/>
                    <a:gd name="connsiteX30" fmla="*/ 1059 w 9479"/>
                    <a:gd name="connsiteY30" fmla="*/ 560 h 10000"/>
                    <a:gd name="connsiteX31" fmla="*/ 2870 w 9479"/>
                    <a:gd name="connsiteY31" fmla="*/ 3072 h 10000"/>
                    <a:gd name="connsiteX32" fmla="*/ 3679 w 9479"/>
                    <a:gd name="connsiteY32" fmla="*/ 1697 h 10000"/>
                    <a:gd name="connsiteX33" fmla="*/ 4576 w 9479"/>
                    <a:gd name="connsiteY33" fmla="*/ 2712 h 10000"/>
                    <a:gd name="connsiteX34" fmla="*/ 4739 w 9479"/>
                    <a:gd name="connsiteY34" fmla="*/ 3395 h 10000"/>
                    <a:gd name="connsiteX35" fmla="*/ 5798 w 9479"/>
                    <a:gd name="connsiteY35" fmla="*/ 2255 h 10000"/>
                    <a:gd name="connsiteX36" fmla="*/ 5798 w 9479"/>
                    <a:gd name="connsiteY36" fmla="*/ 1697 h 10000"/>
                    <a:gd name="connsiteX37" fmla="*/ 6839 w 9479"/>
                    <a:gd name="connsiteY37" fmla="*/ 1118 h 10000"/>
                    <a:gd name="connsiteX38" fmla="*/ 6839 w 9479"/>
                    <a:gd name="connsiteY38" fmla="*/ 0 h 10000"/>
                    <a:gd name="connsiteX39" fmla="*/ 7899 w 9479"/>
                    <a:gd name="connsiteY39" fmla="*/ 0 h 10000"/>
                    <a:gd name="connsiteX40" fmla="*/ 9479 w 9479"/>
                    <a:gd name="connsiteY40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1117 w 10000"/>
                    <a:gd name="connsiteY23" fmla="*/ 5650 h 10000"/>
                    <a:gd name="connsiteX24" fmla="*/ 549 w 10000"/>
                    <a:gd name="connsiteY24" fmla="*/ 5092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1117 w 10000"/>
                    <a:gd name="connsiteY23" fmla="*/ 5650 h 10000"/>
                    <a:gd name="connsiteX24" fmla="*/ 549 w 10000"/>
                    <a:gd name="connsiteY24" fmla="*/ 5092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1117 w 10000"/>
                    <a:gd name="connsiteY23" fmla="*/ 565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549 w 10000"/>
                    <a:gd name="connsiteY29" fmla="*/ 560 h 10000"/>
                    <a:gd name="connsiteX30" fmla="*/ 1117 w 10000"/>
                    <a:gd name="connsiteY30" fmla="*/ 560 h 10000"/>
                    <a:gd name="connsiteX31" fmla="*/ 3028 w 10000"/>
                    <a:gd name="connsiteY31" fmla="*/ 3072 h 10000"/>
                    <a:gd name="connsiteX32" fmla="*/ 3881 w 10000"/>
                    <a:gd name="connsiteY32" fmla="*/ 1697 h 10000"/>
                    <a:gd name="connsiteX33" fmla="*/ 4828 w 10000"/>
                    <a:gd name="connsiteY33" fmla="*/ 2712 h 10000"/>
                    <a:gd name="connsiteX34" fmla="*/ 4999 w 10000"/>
                    <a:gd name="connsiteY34" fmla="*/ 3395 h 10000"/>
                    <a:gd name="connsiteX35" fmla="*/ 6117 w 10000"/>
                    <a:gd name="connsiteY35" fmla="*/ 2255 h 10000"/>
                    <a:gd name="connsiteX36" fmla="*/ 6117 w 10000"/>
                    <a:gd name="connsiteY36" fmla="*/ 1697 h 10000"/>
                    <a:gd name="connsiteX37" fmla="*/ 7215 w 10000"/>
                    <a:gd name="connsiteY37" fmla="*/ 1118 h 10000"/>
                    <a:gd name="connsiteX38" fmla="*/ 7215 w 10000"/>
                    <a:gd name="connsiteY38" fmla="*/ 0 h 10000"/>
                    <a:gd name="connsiteX39" fmla="*/ 8333 w 10000"/>
                    <a:gd name="connsiteY39" fmla="*/ 0 h 10000"/>
                    <a:gd name="connsiteX40" fmla="*/ 10000 w 10000"/>
                    <a:gd name="connsiteY40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1117 w 10000"/>
                    <a:gd name="connsiteY29" fmla="*/ 560 h 10000"/>
                    <a:gd name="connsiteX30" fmla="*/ 3028 w 10000"/>
                    <a:gd name="connsiteY30" fmla="*/ 3072 h 10000"/>
                    <a:gd name="connsiteX31" fmla="*/ 3881 w 10000"/>
                    <a:gd name="connsiteY31" fmla="*/ 1697 h 10000"/>
                    <a:gd name="connsiteX32" fmla="*/ 4828 w 10000"/>
                    <a:gd name="connsiteY32" fmla="*/ 2712 h 10000"/>
                    <a:gd name="connsiteX33" fmla="*/ 4999 w 10000"/>
                    <a:gd name="connsiteY33" fmla="*/ 3395 h 10000"/>
                    <a:gd name="connsiteX34" fmla="*/ 6117 w 10000"/>
                    <a:gd name="connsiteY34" fmla="*/ 2255 h 10000"/>
                    <a:gd name="connsiteX35" fmla="*/ 6117 w 10000"/>
                    <a:gd name="connsiteY35" fmla="*/ 1697 h 10000"/>
                    <a:gd name="connsiteX36" fmla="*/ 7215 w 10000"/>
                    <a:gd name="connsiteY36" fmla="*/ 1118 h 10000"/>
                    <a:gd name="connsiteX37" fmla="*/ 7215 w 10000"/>
                    <a:gd name="connsiteY37" fmla="*/ 0 h 10000"/>
                    <a:gd name="connsiteX38" fmla="*/ 8333 w 10000"/>
                    <a:gd name="connsiteY38" fmla="*/ 0 h 10000"/>
                    <a:gd name="connsiteX39" fmla="*/ 10000 w 10000"/>
                    <a:gd name="connsiteY39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3028 w 10000"/>
                    <a:gd name="connsiteY29" fmla="*/ 3072 h 10000"/>
                    <a:gd name="connsiteX30" fmla="*/ 3881 w 10000"/>
                    <a:gd name="connsiteY30" fmla="*/ 1697 h 10000"/>
                    <a:gd name="connsiteX31" fmla="*/ 4828 w 10000"/>
                    <a:gd name="connsiteY31" fmla="*/ 2712 h 10000"/>
                    <a:gd name="connsiteX32" fmla="*/ 4999 w 10000"/>
                    <a:gd name="connsiteY32" fmla="*/ 3395 h 10000"/>
                    <a:gd name="connsiteX33" fmla="*/ 6117 w 10000"/>
                    <a:gd name="connsiteY33" fmla="*/ 2255 h 10000"/>
                    <a:gd name="connsiteX34" fmla="*/ 6117 w 10000"/>
                    <a:gd name="connsiteY34" fmla="*/ 1697 h 10000"/>
                    <a:gd name="connsiteX35" fmla="*/ 7215 w 10000"/>
                    <a:gd name="connsiteY35" fmla="*/ 1118 h 10000"/>
                    <a:gd name="connsiteX36" fmla="*/ 7215 w 10000"/>
                    <a:gd name="connsiteY36" fmla="*/ 0 h 10000"/>
                    <a:gd name="connsiteX37" fmla="*/ 8333 w 10000"/>
                    <a:gd name="connsiteY37" fmla="*/ 0 h 10000"/>
                    <a:gd name="connsiteX38" fmla="*/ 10000 w 10000"/>
                    <a:gd name="connsiteY38" fmla="*/ 1697 h 10000"/>
                    <a:gd name="connsiteX0" fmla="*/ 9451 w 9451"/>
                    <a:gd name="connsiteY0" fmla="*/ 1697 h 10000"/>
                    <a:gd name="connsiteX1" fmla="*/ 8901 w 9451"/>
                    <a:gd name="connsiteY1" fmla="*/ 2255 h 10000"/>
                    <a:gd name="connsiteX2" fmla="*/ 8901 w 9451"/>
                    <a:gd name="connsiteY2" fmla="*/ 3395 h 10000"/>
                    <a:gd name="connsiteX3" fmla="*/ 7784 w 9451"/>
                    <a:gd name="connsiteY3" fmla="*/ 3954 h 10000"/>
                    <a:gd name="connsiteX4" fmla="*/ 7236 w 9451"/>
                    <a:gd name="connsiteY4" fmla="*/ 3954 h 10000"/>
                    <a:gd name="connsiteX5" fmla="*/ 6666 w 9451"/>
                    <a:gd name="connsiteY5" fmla="*/ 4532 h 10000"/>
                    <a:gd name="connsiteX6" fmla="*/ 6666 w 9451"/>
                    <a:gd name="connsiteY6" fmla="*/ 5092 h 10000"/>
                    <a:gd name="connsiteX7" fmla="*/ 7236 w 9451"/>
                    <a:gd name="connsiteY7" fmla="*/ 6231 h 10000"/>
                    <a:gd name="connsiteX8" fmla="*/ 6666 w 9451"/>
                    <a:gd name="connsiteY8" fmla="*/ 7348 h 10000"/>
                    <a:gd name="connsiteX9" fmla="*/ 5568 w 9451"/>
                    <a:gd name="connsiteY9" fmla="*/ 6787 h 10000"/>
                    <a:gd name="connsiteX10" fmla="*/ 5000 w 9451"/>
                    <a:gd name="connsiteY10" fmla="*/ 5650 h 10000"/>
                    <a:gd name="connsiteX11" fmla="*/ 4450 w 9451"/>
                    <a:gd name="connsiteY11" fmla="*/ 5650 h 10000"/>
                    <a:gd name="connsiteX12" fmla="*/ 3902 w 9451"/>
                    <a:gd name="connsiteY12" fmla="*/ 6787 h 10000"/>
                    <a:gd name="connsiteX13" fmla="*/ 2785 w 9451"/>
                    <a:gd name="connsiteY13" fmla="*/ 5650 h 10000"/>
                    <a:gd name="connsiteX14" fmla="*/ 2235 w 9451"/>
                    <a:gd name="connsiteY14" fmla="*/ 6787 h 10000"/>
                    <a:gd name="connsiteX15" fmla="*/ 2235 w 9451"/>
                    <a:gd name="connsiteY15" fmla="*/ 7927 h 10000"/>
                    <a:gd name="connsiteX16" fmla="*/ 1666 w 9451"/>
                    <a:gd name="connsiteY16" fmla="*/ 7927 h 10000"/>
                    <a:gd name="connsiteX17" fmla="*/ 1666 w 9451"/>
                    <a:gd name="connsiteY17" fmla="*/ 8486 h 10000"/>
                    <a:gd name="connsiteX18" fmla="*/ 2785 w 9451"/>
                    <a:gd name="connsiteY18" fmla="*/ 9045 h 10000"/>
                    <a:gd name="connsiteX19" fmla="*/ 1628 w 9451"/>
                    <a:gd name="connsiteY19" fmla="*/ 10000 h 10000"/>
                    <a:gd name="connsiteX20" fmla="*/ 1086 w 9451"/>
                    <a:gd name="connsiteY20" fmla="*/ 7368 h 10000"/>
                    <a:gd name="connsiteX21" fmla="*/ 1785 w 9451"/>
                    <a:gd name="connsiteY21" fmla="*/ 6465 h 10000"/>
                    <a:gd name="connsiteX22" fmla="*/ 1302 w 9451"/>
                    <a:gd name="connsiteY22" fmla="*/ 5229 h 10000"/>
                    <a:gd name="connsiteX23" fmla="*/ 2168 w 9451"/>
                    <a:gd name="connsiteY23" fmla="*/ 4620 h 10000"/>
                    <a:gd name="connsiteX24" fmla="*/ 1906 w 9451"/>
                    <a:gd name="connsiteY24" fmla="*/ 3607 h 10000"/>
                    <a:gd name="connsiteX25" fmla="*/ 568 w 9451"/>
                    <a:gd name="connsiteY25" fmla="*/ 3395 h 10000"/>
                    <a:gd name="connsiteX26" fmla="*/ 0 w 9451"/>
                    <a:gd name="connsiteY26" fmla="*/ 2836 h 10000"/>
                    <a:gd name="connsiteX27" fmla="*/ 568 w 9451"/>
                    <a:gd name="connsiteY27" fmla="*/ 2255 h 10000"/>
                    <a:gd name="connsiteX28" fmla="*/ 2479 w 9451"/>
                    <a:gd name="connsiteY28" fmla="*/ 3072 h 10000"/>
                    <a:gd name="connsiteX29" fmla="*/ 3332 w 9451"/>
                    <a:gd name="connsiteY29" fmla="*/ 1697 h 10000"/>
                    <a:gd name="connsiteX30" fmla="*/ 4279 w 9451"/>
                    <a:gd name="connsiteY30" fmla="*/ 2712 h 10000"/>
                    <a:gd name="connsiteX31" fmla="*/ 4450 w 9451"/>
                    <a:gd name="connsiteY31" fmla="*/ 3395 h 10000"/>
                    <a:gd name="connsiteX32" fmla="*/ 5568 w 9451"/>
                    <a:gd name="connsiteY32" fmla="*/ 2255 h 10000"/>
                    <a:gd name="connsiteX33" fmla="*/ 5568 w 9451"/>
                    <a:gd name="connsiteY33" fmla="*/ 1697 h 10000"/>
                    <a:gd name="connsiteX34" fmla="*/ 6666 w 9451"/>
                    <a:gd name="connsiteY34" fmla="*/ 1118 h 10000"/>
                    <a:gd name="connsiteX35" fmla="*/ 6666 w 9451"/>
                    <a:gd name="connsiteY35" fmla="*/ 0 h 10000"/>
                    <a:gd name="connsiteX36" fmla="*/ 7784 w 9451"/>
                    <a:gd name="connsiteY36" fmla="*/ 0 h 10000"/>
                    <a:gd name="connsiteX37" fmla="*/ 9451 w 9451"/>
                    <a:gd name="connsiteY37" fmla="*/ 1697 h 10000"/>
                    <a:gd name="connsiteX0" fmla="*/ 10000 w 10000"/>
                    <a:gd name="connsiteY0" fmla="*/ 1697 h 10000"/>
                    <a:gd name="connsiteX1" fmla="*/ 9418 w 10000"/>
                    <a:gd name="connsiteY1" fmla="*/ 2255 h 10000"/>
                    <a:gd name="connsiteX2" fmla="*/ 9418 w 10000"/>
                    <a:gd name="connsiteY2" fmla="*/ 3395 h 10000"/>
                    <a:gd name="connsiteX3" fmla="*/ 8236 w 10000"/>
                    <a:gd name="connsiteY3" fmla="*/ 3954 h 10000"/>
                    <a:gd name="connsiteX4" fmla="*/ 7656 w 10000"/>
                    <a:gd name="connsiteY4" fmla="*/ 3954 h 10000"/>
                    <a:gd name="connsiteX5" fmla="*/ 7053 w 10000"/>
                    <a:gd name="connsiteY5" fmla="*/ 4532 h 10000"/>
                    <a:gd name="connsiteX6" fmla="*/ 7053 w 10000"/>
                    <a:gd name="connsiteY6" fmla="*/ 5092 h 10000"/>
                    <a:gd name="connsiteX7" fmla="*/ 7656 w 10000"/>
                    <a:gd name="connsiteY7" fmla="*/ 6231 h 10000"/>
                    <a:gd name="connsiteX8" fmla="*/ 7053 w 10000"/>
                    <a:gd name="connsiteY8" fmla="*/ 7348 h 10000"/>
                    <a:gd name="connsiteX9" fmla="*/ 5891 w 10000"/>
                    <a:gd name="connsiteY9" fmla="*/ 6787 h 10000"/>
                    <a:gd name="connsiteX10" fmla="*/ 5290 w 10000"/>
                    <a:gd name="connsiteY10" fmla="*/ 5650 h 10000"/>
                    <a:gd name="connsiteX11" fmla="*/ 4708 w 10000"/>
                    <a:gd name="connsiteY11" fmla="*/ 5650 h 10000"/>
                    <a:gd name="connsiteX12" fmla="*/ 4129 w 10000"/>
                    <a:gd name="connsiteY12" fmla="*/ 6787 h 10000"/>
                    <a:gd name="connsiteX13" fmla="*/ 2947 w 10000"/>
                    <a:gd name="connsiteY13" fmla="*/ 5650 h 10000"/>
                    <a:gd name="connsiteX14" fmla="*/ 2365 w 10000"/>
                    <a:gd name="connsiteY14" fmla="*/ 6787 h 10000"/>
                    <a:gd name="connsiteX15" fmla="*/ 2365 w 10000"/>
                    <a:gd name="connsiteY15" fmla="*/ 7927 h 10000"/>
                    <a:gd name="connsiteX16" fmla="*/ 1763 w 10000"/>
                    <a:gd name="connsiteY16" fmla="*/ 7927 h 10000"/>
                    <a:gd name="connsiteX17" fmla="*/ 1763 w 10000"/>
                    <a:gd name="connsiteY17" fmla="*/ 8486 h 10000"/>
                    <a:gd name="connsiteX18" fmla="*/ 2947 w 10000"/>
                    <a:gd name="connsiteY18" fmla="*/ 9045 h 10000"/>
                    <a:gd name="connsiteX19" fmla="*/ 1723 w 10000"/>
                    <a:gd name="connsiteY19" fmla="*/ 10000 h 10000"/>
                    <a:gd name="connsiteX20" fmla="*/ 1149 w 10000"/>
                    <a:gd name="connsiteY20" fmla="*/ 7368 h 10000"/>
                    <a:gd name="connsiteX21" fmla="*/ 1889 w 10000"/>
                    <a:gd name="connsiteY21" fmla="*/ 6465 h 10000"/>
                    <a:gd name="connsiteX22" fmla="*/ 1378 w 10000"/>
                    <a:gd name="connsiteY22" fmla="*/ 5229 h 10000"/>
                    <a:gd name="connsiteX23" fmla="*/ 2294 w 10000"/>
                    <a:gd name="connsiteY23" fmla="*/ 4620 h 10000"/>
                    <a:gd name="connsiteX24" fmla="*/ 2017 w 10000"/>
                    <a:gd name="connsiteY24" fmla="*/ 3607 h 10000"/>
                    <a:gd name="connsiteX25" fmla="*/ 601 w 10000"/>
                    <a:gd name="connsiteY25" fmla="*/ 3395 h 10000"/>
                    <a:gd name="connsiteX26" fmla="*/ 0 w 10000"/>
                    <a:gd name="connsiteY26" fmla="*/ 2836 h 10000"/>
                    <a:gd name="connsiteX27" fmla="*/ 2623 w 10000"/>
                    <a:gd name="connsiteY27" fmla="*/ 3072 h 10000"/>
                    <a:gd name="connsiteX28" fmla="*/ 3526 w 10000"/>
                    <a:gd name="connsiteY28" fmla="*/ 1697 h 10000"/>
                    <a:gd name="connsiteX29" fmla="*/ 4528 w 10000"/>
                    <a:gd name="connsiteY29" fmla="*/ 2712 h 10000"/>
                    <a:gd name="connsiteX30" fmla="*/ 4708 w 10000"/>
                    <a:gd name="connsiteY30" fmla="*/ 3395 h 10000"/>
                    <a:gd name="connsiteX31" fmla="*/ 5891 w 10000"/>
                    <a:gd name="connsiteY31" fmla="*/ 2255 h 10000"/>
                    <a:gd name="connsiteX32" fmla="*/ 5891 w 10000"/>
                    <a:gd name="connsiteY32" fmla="*/ 1697 h 10000"/>
                    <a:gd name="connsiteX33" fmla="*/ 7053 w 10000"/>
                    <a:gd name="connsiteY33" fmla="*/ 1118 h 10000"/>
                    <a:gd name="connsiteX34" fmla="*/ 7053 w 10000"/>
                    <a:gd name="connsiteY34" fmla="*/ 0 h 10000"/>
                    <a:gd name="connsiteX35" fmla="*/ 8236 w 10000"/>
                    <a:gd name="connsiteY35" fmla="*/ 0 h 10000"/>
                    <a:gd name="connsiteX36" fmla="*/ 10000 w 10000"/>
                    <a:gd name="connsiteY36" fmla="*/ 1697 h 10000"/>
                    <a:gd name="connsiteX0" fmla="*/ 9399 w 9399"/>
                    <a:gd name="connsiteY0" fmla="*/ 1697 h 10000"/>
                    <a:gd name="connsiteX1" fmla="*/ 8817 w 9399"/>
                    <a:gd name="connsiteY1" fmla="*/ 2255 h 10000"/>
                    <a:gd name="connsiteX2" fmla="*/ 8817 w 9399"/>
                    <a:gd name="connsiteY2" fmla="*/ 3395 h 10000"/>
                    <a:gd name="connsiteX3" fmla="*/ 7635 w 9399"/>
                    <a:gd name="connsiteY3" fmla="*/ 3954 h 10000"/>
                    <a:gd name="connsiteX4" fmla="*/ 7055 w 9399"/>
                    <a:gd name="connsiteY4" fmla="*/ 3954 h 10000"/>
                    <a:gd name="connsiteX5" fmla="*/ 6452 w 9399"/>
                    <a:gd name="connsiteY5" fmla="*/ 4532 h 10000"/>
                    <a:gd name="connsiteX6" fmla="*/ 6452 w 9399"/>
                    <a:gd name="connsiteY6" fmla="*/ 5092 h 10000"/>
                    <a:gd name="connsiteX7" fmla="*/ 7055 w 9399"/>
                    <a:gd name="connsiteY7" fmla="*/ 6231 h 10000"/>
                    <a:gd name="connsiteX8" fmla="*/ 6452 w 9399"/>
                    <a:gd name="connsiteY8" fmla="*/ 7348 h 10000"/>
                    <a:gd name="connsiteX9" fmla="*/ 5290 w 9399"/>
                    <a:gd name="connsiteY9" fmla="*/ 6787 h 10000"/>
                    <a:gd name="connsiteX10" fmla="*/ 4689 w 9399"/>
                    <a:gd name="connsiteY10" fmla="*/ 5650 h 10000"/>
                    <a:gd name="connsiteX11" fmla="*/ 4107 w 9399"/>
                    <a:gd name="connsiteY11" fmla="*/ 5650 h 10000"/>
                    <a:gd name="connsiteX12" fmla="*/ 3528 w 9399"/>
                    <a:gd name="connsiteY12" fmla="*/ 6787 h 10000"/>
                    <a:gd name="connsiteX13" fmla="*/ 2346 w 9399"/>
                    <a:gd name="connsiteY13" fmla="*/ 5650 h 10000"/>
                    <a:gd name="connsiteX14" fmla="*/ 1764 w 9399"/>
                    <a:gd name="connsiteY14" fmla="*/ 6787 h 10000"/>
                    <a:gd name="connsiteX15" fmla="*/ 1764 w 9399"/>
                    <a:gd name="connsiteY15" fmla="*/ 7927 h 10000"/>
                    <a:gd name="connsiteX16" fmla="*/ 1162 w 9399"/>
                    <a:gd name="connsiteY16" fmla="*/ 7927 h 10000"/>
                    <a:gd name="connsiteX17" fmla="*/ 1162 w 9399"/>
                    <a:gd name="connsiteY17" fmla="*/ 8486 h 10000"/>
                    <a:gd name="connsiteX18" fmla="*/ 2346 w 9399"/>
                    <a:gd name="connsiteY18" fmla="*/ 9045 h 10000"/>
                    <a:gd name="connsiteX19" fmla="*/ 1122 w 9399"/>
                    <a:gd name="connsiteY19" fmla="*/ 10000 h 10000"/>
                    <a:gd name="connsiteX20" fmla="*/ 548 w 9399"/>
                    <a:gd name="connsiteY20" fmla="*/ 7368 h 10000"/>
                    <a:gd name="connsiteX21" fmla="*/ 1288 w 9399"/>
                    <a:gd name="connsiteY21" fmla="*/ 6465 h 10000"/>
                    <a:gd name="connsiteX22" fmla="*/ 777 w 9399"/>
                    <a:gd name="connsiteY22" fmla="*/ 5229 h 10000"/>
                    <a:gd name="connsiteX23" fmla="*/ 1693 w 9399"/>
                    <a:gd name="connsiteY23" fmla="*/ 4620 h 10000"/>
                    <a:gd name="connsiteX24" fmla="*/ 1416 w 9399"/>
                    <a:gd name="connsiteY24" fmla="*/ 3607 h 10000"/>
                    <a:gd name="connsiteX25" fmla="*/ 0 w 9399"/>
                    <a:gd name="connsiteY25" fmla="*/ 3395 h 10000"/>
                    <a:gd name="connsiteX26" fmla="*/ 2022 w 9399"/>
                    <a:gd name="connsiteY26" fmla="*/ 3072 h 10000"/>
                    <a:gd name="connsiteX27" fmla="*/ 2925 w 9399"/>
                    <a:gd name="connsiteY27" fmla="*/ 1697 h 10000"/>
                    <a:gd name="connsiteX28" fmla="*/ 3927 w 9399"/>
                    <a:gd name="connsiteY28" fmla="*/ 2712 h 10000"/>
                    <a:gd name="connsiteX29" fmla="*/ 4107 w 9399"/>
                    <a:gd name="connsiteY29" fmla="*/ 3395 h 10000"/>
                    <a:gd name="connsiteX30" fmla="*/ 5290 w 9399"/>
                    <a:gd name="connsiteY30" fmla="*/ 2255 h 10000"/>
                    <a:gd name="connsiteX31" fmla="*/ 5290 w 9399"/>
                    <a:gd name="connsiteY31" fmla="*/ 1697 h 10000"/>
                    <a:gd name="connsiteX32" fmla="*/ 6452 w 9399"/>
                    <a:gd name="connsiteY32" fmla="*/ 1118 h 10000"/>
                    <a:gd name="connsiteX33" fmla="*/ 6452 w 9399"/>
                    <a:gd name="connsiteY33" fmla="*/ 0 h 10000"/>
                    <a:gd name="connsiteX34" fmla="*/ 7635 w 9399"/>
                    <a:gd name="connsiteY34" fmla="*/ 0 h 10000"/>
                    <a:gd name="connsiteX35" fmla="*/ 9399 w 9399"/>
                    <a:gd name="connsiteY35" fmla="*/ 1697 h 10000"/>
                    <a:gd name="connsiteX0" fmla="*/ 9417 w 9417"/>
                    <a:gd name="connsiteY0" fmla="*/ 1697 h 10000"/>
                    <a:gd name="connsiteX1" fmla="*/ 8798 w 9417"/>
                    <a:gd name="connsiteY1" fmla="*/ 2255 h 10000"/>
                    <a:gd name="connsiteX2" fmla="*/ 8798 w 9417"/>
                    <a:gd name="connsiteY2" fmla="*/ 3395 h 10000"/>
                    <a:gd name="connsiteX3" fmla="*/ 7540 w 9417"/>
                    <a:gd name="connsiteY3" fmla="*/ 3954 h 10000"/>
                    <a:gd name="connsiteX4" fmla="*/ 6923 w 9417"/>
                    <a:gd name="connsiteY4" fmla="*/ 3954 h 10000"/>
                    <a:gd name="connsiteX5" fmla="*/ 6282 w 9417"/>
                    <a:gd name="connsiteY5" fmla="*/ 4532 h 10000"/>
                    <a:gd name="connsiteX6" fmla="*/ 6282 w 9417"/>
                    <a:gd name="connsiteY6" fmla="*/ 5092 h 10000"/>
                    <a:gd name="connsiteX7" fmla="*/ 6923 w 9417"/>
                    <a:gd name="connsiteY7" fmla="*/ 6231 h 10000"/>
                    <a:gd name="connsiteX8" fmla="*/ 6282 w 9417"/>
                    <a:gd name="connsiteY8" fmla="*/ 7348 h 10000"/>
                    <a:gd name="connsiteX9" fmla="*/ 5045 w 9417"/>
                    <a:gd name="connsiteY9" fmla="*/ 6787 h 10000"/>
                    <a:gd name="connsiteX10" fmla="*/ 4406 w 9417"/>
                    <a:gd name="connsiteY10" fmla="*/ 5650 h 10000"/>
                    <a:gd name="connsiteX11" fmla="*/ 3787 w 9417"/>
                    <a:gd name="connsiteY11" fmla="*/ 5650 h 10000"/>
                    <a:gd name="connsiteX12" fmla="*/ 3171 w 9417"/>
                    <a:gd name="connsiteY12" fmla="*/ 6787 h 10000"/>
                    <a:gd name="connsiteX13" fmla="*/ 1913 w 9417"/>
                    <a:gd name="connsiteY13" fmla="*/ 5650 h 10000"/>
                    <a:gd name="connsiteX14" fmla="*/ 1294 w 9417"/>
                    <a:gd name="connsiteY14" fmla="*/ 6787 h 10000"/>
                    <a:gd name="connsiteX15" fmla="*/ 1294 w 9417"/>
                    <a:gd name="connsiteY15" fmla="*/ 7927 h 10000"/>
                    <a:gd name="connsiteX16" fmla="*/ 653 w 9417"/>
                    <a:gd name="connsiteY16" fmla="*/ 7927 h 10000"/>
                    <a:gd name="connsiteX17" fmla="*/ 653 w 9417"/>
                    <a:gd name="connsiteY17" fmla="*/ 8486 h 10000"/>
                    <a:gd name="connsiteX18" fmla="*/ 1913 w 9417"/>
                    <a:gd name="connsiteY18" fmla="*/ 9045 h 10000"/>
                    <a:gd name="connsiteX19" fmla="*/ 611 w 9417"/>
                    <a:gd name="connsiteY19" fmla="*/ 10000 h 10000"/>
                    <a:gd name="connsiteX20" fmla="*/ 0 w 9417"/>
                    <a:gd name="connsiteY20" fmla="*/ 7368 h 10000"/>
                    <a:gd name="connsiteX21" fmla="*/ 787 w 9417"/>
                    <a:gd name="connsiteY21" fmla="*/ 6465 h 10000"/>
                    <a:gd name="connsiteX22" fmla="*/ 244 w 9417"/>
                    <a:gd name="connsiteY22" fmla="*/ 5229 h 10000"/>
                    <a:gd name="connsiteX23" fmla="*/ 1218 w 9417"/>
                    <a:gd name="connsiteY23" fmla="*/ 4620 h 10000"/>
                    <a:gd name="connsiteX24" fmla="*/ 924 w 9417"/>
                    <a:gd name="connsiteY24" fmla="*/ 3607 h 10000"/>
                    <a:gd name="connsiteX25" fmla="*/ 1568 w 9417"/>
                    <a:gd name="connsiteY25" fmla="*/ 3072 h 10000"/>
                    <a:gd name="connsiteX26" fmla="*/ 2529 w 9417"/>
                    <a:gd name="connsiteY26" fmla="*/ 1697 h 10000"/>
                    <a:gd name="connsiteX27" fmla="*/ 3595 w 9417"/>
                    <a:gd name="connsiteY27" fmla="*/ 2712 h 10000"/>
                    <a:gd name="connsiteX28" fmla="*/ 3787 w 9417"/>
                    <a:gd name="connsiteY28" fmla="*/ 3395 h 10000"/>
                    <a:gd name="connsiteX29" fmla="*/ 5045 w 9417"/>
                    <a:gd name="connsiteY29" fmla="*/ 2255 h 10000"/>
                    <a:gd name="connsiteX30" fmla="*/ 5045 w 9417"/>
                    <a:gd name="connsiteY30" fmla="*/ 1697 h 10000"/>
                    <a:gd name="connsiteX31" fmla="*/ 6282 w 9417"/>
                    <a:gd name="connsiteY31" fmla="*/ 1118 h 10000"/>
                    <a:gd name="connsiteX32" fmla="*/ 6282 w 9417"/>
                    <a:gd name="connsiteY32" fmla="*/ 0 h 10000"/>
                    <a:gd name="connsiteX33" fmla="*/ 7540 w 9417"/>
                    <a:gd name="connsiteY33" fmla="*/ 0 h 10000"/>
                    <a:gd name="connsiteX34" fmla="*/ 9417 w 9417"/>
                    <a:gd name="connsiteY34" fmla="*/ 1697 h 10000"/>
                    <a:gd name="connsiteX0" fmla="*/ 10000 w 10000"/>
                    <a:gd name="connsiteY0" fmla="*/ 1697 h 10000"/>
                    <a:gd name="connsiteX1" fmla="*/ 9343 w 10000"/>
                    <a:gd name="connsiteY1" fmla="*/ 2255 h 10000"/>
                    <a:gd name="connsiteX2" fmla="*/ 9343 w 10000"/>
                    <a:gd name="connsiteY2" fmla="*/ 3395 h 10000"/>
                    <a:gd name="connsiteX3" fmla="*/ 8007 w 10000"/>
                    <a:gd name="connsiteY3" fmla="*/ 3954 h 10000"/>
                    <a:gd name="connsiteX4" fmla="*/ 7352 w 10000"/>
                    <a:gd name="connsiteY4" fmla="*/ 3954 h 10000"/>
                    <a:gd name="connsiteX5" fmla="*/ 6671 w 10000"/>
                    <a:gd name="connsiteY5" fmla="*/ 4532 h 10000"/>
                    <a:gd name="connsiteX6" fmla="*/ 6671 w 10000"/>
                    <a:gd name="connsiteY6" fmla="*/ 5092 h 10000"/>
                    <a:gd name="connsiteX7" fmla="*/ 7352 w 10000"/>
                    <a:gd name="connsiteY7" fmla="*/ 6231 h 10000"/>
                    <a:gd name="connsiteX8" fmla="*/ 6671 w 10000"/>
                    <a:gd name="connsiteY8" fmla="*/ 7348 h 10000"/>
                    <a:gd name="connsiteX9" fmla="*/ 5357 w 10000"/>
                    <a:gd name="connsiteY9" fmla="*/ 6787 h 10000"/>
                    <a:gd name="connsiteX10" fmla="*/ 4679 w 10000"/>
                    <a:gd name="connsiteY10" fmla="*/ 5650 h 10000"/>
                    <a:gd name="connsiteX11" fmla="*/ 4021 w 10000"/>
                    <a:gd name="connsiteY11" fmla="*/ 5650 h 10000"/>
                    <a:gd name="connsiteX12" fmla="*/ 3367 w 10000"/>
                    <a:gd name="connsiteY12" fmla="*/ 6787 h 10000"/>
                    <a:gd name="connsiteX13" fmla="*/ 2031 w 10000"/>
                    <a:gd name="connsiteY13" fmla="*/ 5650 h 10000"/>
                    <a:gd name="connsiteX14" fmla="*/ 1374 w 10000"/>
                    <a:gd name="connsiteY14" fmla="*/ 6787 h 10000"/>
                    <a:gd name="connsiteX15" fmla="*/ 1374 w 10000"/>
                    <a:gd name="connsiteY15" fmla="*/ 7927 h 10000"/>
                    <a:gd name="connsiteX16" fmla="*/ 693 w 10000"/>
                    <a:gd name="connsiteY16" fmla="*/ 7927 h 10000"/>
                    <a:gd name="connsiteX17" fmla="*/ 693 w 10000"/>
                    <a:gd name="connsiteY17" fmla="*/ 8486 h 10000"/>
                    <a:gd name="connsiteX18" fmla="*/ 2031 w 10000"/>
                    <a:gd name="connsiteY18" fmla="*/ 9045 h 10000"/>
                    <a:gd name="connsiteX19" fmla="*/ 649 w 10000"/>
                    <a:gd name="connsiteY19" fmla="*/ 10000 h 10000"/>
                    <a:gd name="connsiteX20" fmla="*/ 0 w 10000"/>
                    <a:gd name="connsiteY20" fmla="*/ 7368 h 10000"/>
                    <a:gd name="connsiteX21" fmla="*/ 836 w 10000"/>
                    <a:gd name="connsiteY21" fmla="*/ 6465 h 10000"/>
                    <a:gd name="connsiteX22" fmla="*/ 259 w 10000"/>
                    <a:gd name="connsiteY22" fmla="*/ 5229 h 10000"/>
                    <a:gd name="connsiteX23" fmla="*/ 1293 w 10000"/>
                    <a:gd name="connsiteY23" fmla="*/ 4620 h 10000"/>
                    <a:gd name="connsiteX24" fmla="*/ 981 w 10000"/>
                    <a:gd name="connsiteY24" fmla="*/ 3607 h 10000"/>
                    <a:gd name="connsiteX25" fmla="*/ 1665 w 10000"/>
                    <a:gd name="connsiteY25" fmla="*/ 3072 h 10000"/>
                    <a:gd name="connsiteX26" fmla="*/ 3818 w 10000"/>
                    <a:gd name="connsiteY26" fmla="*/ 2712 h 10000"/>
                    <a:gd name="connsiteX27" fmla="*/ 4021 w 10000"/>
                    <a:gd name="connsiteY27" fmla="*/ 3395 h 10000"/>
                    <a:gd name="connsiteX28" fmla="*/ 5357 w 10000"/>
                    <a:gd name="connsiteY28" fmla="*/ 2255 h 10000"/>
                    <a:gd name="connsiteX29" fmla="*/ 5357 w 10000"/>
                    <a:gd name="connsiteY29" fmla="*/ 1697 h 10000"/>
                    <a:gd name="connsiteX30" fmla="*/ 6671 w 10000"/>
                    <a:gd name="connsiteY30" fmla="*/ 1118 h 10000"/>
                    <a:gd name="connsiteX31" fmla="*/ 6671 w 10000"/>
                    <a:gd name="connsiteY31" fmla="*/ 0 h 10000"/>
                    <a:gd name="connsiteX32" fmla="*/ 8007 w 10000"/>
                    <a:gd name="connsiteY32" fmla="*/ 0 h 10000"/>
                    <a:gd name="connsiteX33" fmla="*/ 10000 w 10000"/>
                    <a:gd name="connsiteY33" fmla="*/ 1697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00" h="10000">
                      <a:moveTo>
                        <a:pt x="10000" y="1697"/>
                      </a:moveTo>
                      <a:lnTo>
                        <a:pt x="9343" y="2255"/>
                      </a:lnTo>
                      <a:lnTo>
                        <a:pt x="9343" y="3395"/>
                      </a:lnTo>
                      <a:lnTo>
                        <a:pt x="8007" y="3954"/>
                      </a:lnTo>
                      <a:lnTo>
                        <a:pt x="7352" y="3954"/>
                      </a:lnTo>
                      <a:lnTo>
                        <a:pt x="6671" y="4532"/>
                      </a:lnTo>
                      <a:lnTo>
                        <a:pt x="6671" y="5092"/>
                      </a:lnTo>
                      <a:lnTo>
                        <a:pt x="7352" y="6231"/>
                      </a:lnTo>
                      <a:lnTo>
                        <a:pt x="6671" y="7348"/>
                      </a:lnTo>
                      <a:lnTo>
                        <a:pt x="5357" y="6787"/>
                      </a:lnTo>
                      <a:lnTo>
                        <a:pt x="4679" y="5650"/>
                      </a:lnTo>
                      <a:lnTo>
                        <a:pt x="4021" y="5650"/>
                      </a:lnTo>
                      <a:lnTo>
                        <a:pt x="3367" y="6787"/>
                      </a:lnTo>
                      <a:lnTo>
                        <a:pt x="2031" y="5650"/>
                      </a:lnTo>
                      <a:lnTo>
                        <a:pt x="1374" y="6787"/>
                      </a:lnTo>
                      <a:lnTo>
                        <a:pt x="1374" y="7927"/>
                      </a:lnTo>
                      <a:lnTo>
                        <a:pt x="693" y="7927"/>
                      </a:lnTo>
                      <a:lnTo>
                        <a:pt x="693" y="8486"/>
                      </a:lnTo>
                      <a:lnTo>
                        <a:pt x="2031" y="9045"/>
                      </a:lnTo>
                      <a:lnTo>
                        <a:pt x="649" y="10000"/>
                      </a:lnTo>
                      <a:cubicBezTo>
                        <a:pt x="431" y="9123"/>
                        <a:pt x="218" y="8245"/>
                        <a:pt x="0" y="7368"/>
                      </a:cubicBezTo>
                      <a:lnTo>
                        <a:pt x="836" y="6465"/>
                      </a:lnTo>
                      <a:lnTo>
                        <a:pt x="259" y="5229"/>
                      </a:lnTo>
                      <a:lnTo>
                        <a:pt x="1293" y="4620"/>
                      </a:lnTo>
                      <a:cubicBezTo>
                        <a:pt x="1189" y="4282"/>
                        <a:pt x="1084" y="3945"/>
                        <a:pt x="981" y="3607"/>
                      </a:cubicBezTo>
                      <a:lnTo>
                        <a:pt x="1665" y="3072"/>
                      </a:lnTo>
                      <a:lnTo>
                        <a:pt x="3818" y="2712"/>
                      </a:lnTo>
                      <a:cubicBezTo>
                        <a:pt x="3884" y="2940"/>
                        <a:pt x="3955" y="3167"/>
                        <a:pt x="4021" y="3395"/>
                      </a:cubicBezTo>
                      <a:lnTo>
                        <a:pt x="5357" y="2255"/>
                      </a:lnTo>
                      <a:lnTo>
                        <a:pt x="5357" y="1697"/>
                      </a:lnTo>
                      <a:lnTo>
                        <a:pt x="6671" y="1118"/>
                      </a:lnTo>
                      <a:lnTo>
                        <a:pt x="6671" y="0"/>
                      </a:lnTo>
                      <a:lnTo>
                        <a:pt x="8007" y="0"/>
                      </a:lnTo>
                      <a:lnTo>
                        <a:pt x="10000" y="16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</p:grpSp>
      <p:sp>
        <p:nvSpPr>
          <p:cNvPr id="382" name="正方形/長方形 381"/>
          <p:cNvSpPr/>
          <p:nvPr/>
        </p:nvSpPr>
        <p:spPr>
          <a:xfrm>
            <a:off x="5331337" y="2976563"/>
            <a:ext cx="544765" cy="230832"/>
          </a:xfrm>
          <a:prstGeom prst="rect">
            <a:avLst/>
          </a:prstGeom>
          <a:solidFill>
            <a:schemeClr val="bg1">
              <a:alpha val="70000"/>
            </a:schemeClr>
          </a:solidFill>
          <a:ln w="3175">
            <a:solidFill>
              <a:schemeClr val="tx1"/>
            </a:solidFill>
          </a:ln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00" spc="36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嘉麻市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423F4978-FBF5-4E3F-8AEB-8A7B6A43AD5A}"/>
              </a:ext>
            </a:extLst>
          </p:cNvPr>
          <p:cNvSpPr txBox="1"/>
          <p:nvPr/>
        </p:nvSpPr>
        <p:spPr>
          <a:xfrm>
            <a:off x="127308" y="7695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福岡県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0936E39C-B699-4B4A-9634-F4A728375A76}"/>
              </a:ext>
            </a:extLst>
          </p:cNvPr>
          <p:cNvSpPr txBox="1"/>
          <p:nvPr/>
        </p:nvSpPr>
        <p:spPr>
          <a:xfrm>
            <a:off x="92030" y="49925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65" name="直線コネクタ 164">
            <a:extLst>
              <a:ext uri="{FF2B5EF4-FFF2-40B4-BE49-F238E27FC236}">
                <a16:creationId xmlns:a16="http://schemas.microsoft.com/office/drawing/2014/main" id="{009814CD-2A17-4319-B42D-5710C4FABB27}"/>
              </a:ext>
            </a:extLst>
          </p:cNvPr>
          <p:cNvCxnSpPr/>
          <p:nvPr/>
        </p:nvCxnSpPr>
        <p:spPr>
          <a:xfrm>
            <a:off x="118919" y="427221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4DFC74DD-0AFC-4739-856C-6CFA222DE11E}"/>
              </a:ext>
            </a:extLst>
          </p:cNvPr>
          <p:cNvGrpSpPr/>
          <p:nvPr/>
        </p:nvGrpSpPr>
        <p:grpSpPr>
          <a:xfrm>
            <a:off x="6816895" y="2763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88EFF4AA-35D5-404E-91FE-45B90E9225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678E2494-CAB9-41B9-B518-3F6E83A686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50D1133E-F6CE-460C-8627-53CDD9AC9A45}"/>
              </a:ext>
            </a:extLst>
          </p:cNvPr>
          <p:cNvGrpSpPr/>
          <p:nvPr/>
        </p:nvGrpSpPr>
        <p:grpSpPr>
          <a:xfrm>
            <a:off x="337329" y="3814536"/>
            <a:ext cx="2493341" cy="2924392"/>
            <a:chOff x="3114676" y="2640013"/>
            <a:chExt cx="2341563" cy="2746375"/>
          </a:xfrm>
        </p:grpSpPr>
        <p:sp>
          <p:nvSpPr>
            <p:cNvPr id="176" name="Freeform 3">
              <a:extLst>
                <a:ext uri="{FF2B5EF4-FFF2-40B4-BE49-F238E27FC236}">
                  <a16:creationId xmlns:a16="http://schemas.microsoft.com/office/drawing/2014/main" id="{E201AB6B-1FAE-4A5B-84B8-80023626A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6251" y="3900488"/>
              <a:ext cx="404813" cy="630238"/>
            </a:xfrm>
            <a:custGeom>
              <a:avLst/>
              <a:gdLst>
                <a:gd name="T0" fmla="*/ 85 w 255"/>
                <a:gd name="T1" fmla="*/ 0 h 397"/>
                <a:gd name="T2" fmla="*/ 0 w 255"/>
                <a:gd name="T3" fmla="*/ 198 h 397"/>
                <a:gd name="T4" fmla="*/ 28 w 255"/>
                <a:gd name="T5" fmla="*/ 284 h 397"/>
                <a:gd name="T6" fmla="*/ 28 w 255"/>
                <a:gd name="T7" fmla="*/ 340 h 397"/>
                <a:gd name="T8" fmla="*/ 85 w 255"/>
                <a:gd name="T9" fmla="*/ 397 h 397"/>
                <a:gd name="T10" fmla="*/ 141 w 255"/>
                <a:gd name="T11" fmla="*/ 397 h 397"/>
                <a:gd name="T12" fmla="*/ 255 w 255"/>
                <a:gd name="T13" fmla="*/ 227 h 397"/>
                <a:gd name="T14" fmla="*/ 198 w 255"/>
                <a:gd name="T15" fmla="*/ 227 h 397"/>
                <a:gd name="T16" fmla="*/ 198 w 255"/>
                <a:gd name="T17" fmla="*/ 142 h 397"/>
                <a:gd name="T18" fmla="*/ 141 w 255"/>
                <a:gd name="T19" fmla="*/ 113 h 397"/>
                <a:gd name="T20" fmla="*/ 141 w 255"/>
                <a:gd name="T21" fmla="*/ 28 h 397"/>
                <a:gd name="T22" fmla="*/ 85 w 255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397">
                  <a:moveTo>
                    <a:pt x="85" y="0"/>
                  </a:moveTo>
                  <a:lnTo>
                    <a:pt x="0" y="198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41" y="397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41" y="113"/>
                  </a:lnTo>
                  <a:lnTo>
                    <a:pt x="141" y="28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7" name="Freeform 4">
              <a:extLst>
                <a:ext uri="{FF2B5EF4-FFF2-40B4-BE49-F238E27FC236}">
                  <a16:creationId xmlns:a16="http://schemas.microsoft.com/office/drawing/2014/main" id="{C5CB870B-29C2-4F9B-B297-4F7A6F27B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013" y="3765550"/>
              <a:ext cx="1079500" cy="1620838"/>
            </a:xfrm>
            <a:custGeom>
              <a:avLst/>
              <a:gdLst>
                <a:gd name="T0" fmla="*/ 482 w 680"/>
                <a:gd name="T1" fmla="*/ 85 h 1021"/>
                <a:gd name="T2" fmla="*/ 453 w 680"/>
                <a:gd name="T3" fmla="*/ 0 h 1021"/>
                <a:gd name="T4" fmla="*/ 397 w 680"/>
                <a:gd name="T5" fmla="*/ 0 h 1021"/>
                <a:gd name="T6" fmla="*/ 283 w 680"/>
                <a:gd name="T7" fmla="*/ 113 h 1021"/>
                <a:gd name="T8" fmla="*/ 255 w 680"/>
                <a:gd name="T9" fmla="*/ 369 h 1021"/>
                <a:gd name="T10" fmla="*/ 283 w 680"/>
                <a:gd name="T11" fmla="*/ 454 h 1021"/>
                <a:gd name="T12" fmla="*/ 226 w 680"/>
                <a:gd name="T13" fmla="*/ 539 h 1021"/>
                <a:gd name="T14" fmla="*/ 141 w 680"/>
                <a:gd name="T15" fmla="*/ 539 h 1021"/>
                <a:gd name="T16" fmla="*/ 113 w 680"/>
                <a:gd name="T17" fmla="*/ 510 h 1021"/>
                <a:gd name="T18" fmla="*/ 56 w 680"/>
                <a:gd name="T19" fmla="*/ 482 h 1021"/>
                <a:gd name="T20" fmla="*/ 56 w 680"/>
                <a:gd name="T21" fmla="*/ 567 h 1021"/>
                <a:gd name="T22" fmla="*/ 0 w 680"/>
                <a:gd name="T23" fmla="*/ 595 h 1021"/>
                <a:gd name="T24" fmla="*/ 28 w 680"/>
                <a:gd name="T25" fmla="*/ 652 h 1021"/>
                <a:gd name="T26" fmla="*/ 0 w 680"/>
                <a:gd name="T27" fmla="*/ 680 h 1021"/>
                <a:gd name="T28" fmla="*/ 56 w 680"/>
                <a:gd name="T29" fmla="*/ 680 h 1021"/>
                <a:gd name="T30" fmla="*/ 85 w 680"/>
                <a:gd name="T31" fmla="*/ 737 h 1021"/>
                <a:gd name="T32" fmla="*/ 113 w 680"/>
                <a:gd name="T33" fmla="*/ 737 h 1021"/>
                <a:gd name="T34" fmla="*/ 141 w 680"/>
                <a:gd name="T35" fmla="*/ 794 h 1021"/>
                <a:gd name="T36" fmla="*/ 198 w 680"/>
                <a:gd name="T37" fmla="*/ 794 h 1021"/>
                <a:gd name="T38" fmla="*/ 226 w 680"/>
                <a:gd name="T39" fmla="*/ 822 h 1021"/>
                <a:gd name="T40" fmla="*/ 255 w 680"/>
                <a:gd name="T41" fmla="*/ 822 h 1021"/>
                <a:gd name="T42" fmla="*/ 312 w 680"/>
                <a:gd name="T43" fmla="*/ 850 h 1021"/>
                <a:gd name="T44" fmla="*/ 340 w 680"/>
                <a:gd name="T45" fmla="*/ 879 h 1021"/>
                <a:gd name="T46" fmla="*/ 397 w 680"/>
                <a:gd name="T47" fmla="*/ 879 h 1021"/>
                <a:gd name="T48" fmla="*/ 425 w 680"/>
                <a:gd name="T49" fmla="*/ 935 h 1021"/>
                <a:gd name="T50" fmla="*/ 510 w 680"/>
                <a:gd name="T51" fmla="*/ 935 h 1021"/>
                <a:gd name="T52" fmla="*/ 538 w 680"/>
                <a:gd name="T53" fmla="*/ 992 h 1021"/>
                <a:gd name="T54" fmla="*/ 595 w 680"/>
                <a:gd name="T55" fmla="*/ 992 h 1021"/>
                <a:gd name="T56" fmla="*/ 652 w 680"/>
                <a:gd name="T57" fmla="*/ 1021 h 1021"/>
                <a:gd name="T58" fmla="*/ 623 w 680"/>
                <a:gd name="T59" fmla="*/ 935 h 1021"/>
                <a:gd name="T60" fmla="*/ 680 w 680"/>
                <a:gd name="T61" fmla="*/ 935 h 1021"/>
                <a:gd name="T62" fmla="*/ 652 w 680"/>
                <a:gd name="T63" fmla="*/ 907 h 1021"/>
                <a:gd name="T64" fmla="*/ 652 w 680"/>
                <a:gd name="T65" fmla="*/ 879 h 1021"/>
                <a:gd name="T66" fmla="*/ 595 w 680"/>
                <a:gd name="T67" fmla="*/ 850 h 1021"/>
                <a:gd name="T68" fmla="*/ 567 w 680"/>
                <a:gd name="T69" fmla="*/ 794 h 1021"/>
                <a:gd name="T70" fmla="*/ 595 w 680"/>
                <a:gd name="T71" fmla="*/ 737 h 1021"/>
                <a:gd name="T72" fmla="*/ 567 w 680"/>
                <a:gd name="T73" fmla="*/ 652 h 1021"/>
                <a:gd name="T74" fmla="*/ 567 w 680"/>
                <a:gd name="T75" fmla="*/ 567 h 1021"/>
                <a:gd name="T76" fmla="*/ 510 w 680"/>
                <a:gd name="T77" fmla="*/ 539 h 1021"/>
                <a:gd name="T78" fmla="*/ 482 w 680"/>
                <a:gd name="T79" fmla="*/ 482 h 1021"/>
                <a:gd name="T80" fmla="*/ 425 w 680"/>
                <a:gd name="T81" fmla="*/ 425 h 1021"/>
                <a:gd name="T82" fmla="*/ 425 w 680"/>
                <a:gd name="T83" fmla="*/ 369 h 1021"/>
                <a:gd name="T84" fmla="*/ 397 w 680"/>
                <a:gd name="T85" fmla="*/ 283 h 1021"/>
                <a:gd name="T86" fmla="*/ 482 w 680"/>
                <a:gd name="T87" fmla="*/ 85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0" h="1021">
                  <a:moveTo>
                    <a:pt x="482" y="85"/>
                  </a:moveTo>
                  <a:lnTo>
                    <a:pt x="453" y="0"/>
                  </a:lnTo>
                  <a:lnTo>
                    <a:pt x="397" y="0"/>
                  </a:lnTo>
                  <a:lnTo>
                    <a:pt x="283" y="113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226" y="539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56" y="482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37"/>
                  </a:lnTo>
                  <a:lnTo>
                    <a:pt x="113" y="737"/>
                  </a:lnTo>
                  <a:lnTo>
                    <a:pt x="141" y="794"/>
                  </a:lnTo>
                  <a:lnTo>
                    <a:pt x="198" y="794"/>
                  </a:lnTo>
                  <a:lnTo>
                    <a:pt x="226" y="822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510" y="935"/>
                  </a:lnTo>
                  <a:lnTo>
                    <a:pt x="538" y="992"/>
                  </a:lnTo>
                  <a:lnTo>
                    <a:pt x="595" y="992"/>
                  </a:lnTo>
                  <a:lnTo>
                    <a:pt x="652" y="1021"/>
                  </a:lnTo>
                  <a:lnTo>
                    <a:pt x="623" y="935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652" y="879"/>
                  </a:lnTo>
                  <a:lnTo>
                    <a:pt x="595" y="850"/>
                  </a:lnTo>
                  <a:lnTo>
                    <a:pt x="567" y="794"/>
                  </a:lnTo>
                  <a:lnTo>
                    <a:pt x="595" y="737"/>
                  </a:lnTo>
                  <a:lnTo>
                    <a:pt x="567" y="652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482"/>
                  </a:lnTo>
                  <a:lnTo>
                    <a:pt x="425" y="425"/>
                  </a:lnTo>
                  <a:lnTo>
                    <a:pt x="425" y="369"/>
                  </a:lnTo>
                  <a:lnTo>
                    <a:pt x="397" y="283"/>
                  </a:lnTo>
                  <a:lnTo>
                    <a:pt x="482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8" name="Freeform 5">
              <a:extLst>
                <a:ext uri="{FF2B5EF4-FFF2-40B4-BE49-F238E27FC236}">
                  <a16:creationId xmlns:a16="http://schemas.microsoft.com/office/drawing/2014/main" id="{C432CCA0-3865-479B-9966-77D337C25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3990975"/>
              <a:ext cx="674688" cy="630238"/>
            </a:xfrm>
            <a:custGeom>
              <a:avLst/>
              <a:gdLst>
                <a:gd name="T0" fmla="*/ 170 w 425"/>
                <a:gd name="T1" fmla="*/ 170 h 397"/>
                <a:gd name="T2" fmla="*/ 198 w 425"/>
                <a:gd name="T3" fmla="*/ 170 h 397"/>
                <a:gd name="T4" fmla="*/ 198 w 425"/>
                <a:gd name="T5" fmla="*/ 85 h 397"/>
                <a:gd name="T6" fmla="*/ 255 w 425"/>
                <a:gd name="T7" fmla="*/ 28 h 397"/>
                <a:gd name="T8" fmla="*/ 340 w 425"/>
                <a:gd name="T9" fmla="*/ 0 h 397"/>
                <a:gd name="T10" fmla="*/ 397 w 425"/>
                <a:gd name="T11" fmla="*/ 56 h 397"/>
                <a:gd name="T12" fmla="*/ 425 w 425"/>
                <a:gd name="T13" fmla="*/ 141 h 397"/>
                <a:gd name="T14" fmla="*/ 368 w 425"/>
                <a:gd name="T15" fmla="*/ 141 h 397"/>
                <a:gd name="T16" fmla="*/ 368 w 425"/>
                <a:gd name="T17" fmla="*/ 170 h 397"/>
                <a:gd name="T18" fmla="*/ 397 w 425"/>
                <a:gd name="T19" fmla="*/ 227 h 397"/>
                <a:gd name="T20" fmla="*/ 340 w 425"/>
                <a:gd name="T21" fmla="*/ 227 h 397"/>
                <a:gd name="T22" fmla="*/ 368 w 425"/>
                <a:gd name="T23" fmla="*/ 283 h 397"/>
                <a:gd name="T24" fmla="*/ 311 w 425"/>
                <a:gd name="T25" fmla="*/ 283 h 397"/>
                <a:gd name="T26" fmla="*/ 311 w 425"/>
                <a:gd name="T27" fmla="*/ 227 h 397"/>
                <a:gd name="T28" fmla="*/ 255 w 425"/>
                <a:gd name="T29" fmla="*/ 283 h 397"/>
                <a:gd name="T30" fmla="*/ 198 w 425"/>
                <a:gd name="T31" fmla="*/ 283 h 397"/>
                <a:gd name="T32" fmla="*/ 170 w 425"/>
                <a:gd name="T33" fmla="*/ 368 h 397"/>
                <a:gd name="T34" fmla="*/ 141 w 425"/>
                <a:gd name="T35" fmla="*/ 397 h 397"/>
                <a:gd name="T36" fmla="*/ 113 w 425"/>
                <a:gd name="T37" fmla="*/ 368 h 397"/>
                <a:gd name="T38" fmla="*/ 85 w 425"/>
                <a:gd name="T39" fmla="*/ 397 h 397"/>
                <a:gd name="T40" fmla="*/ 56 w 425"/>
                <a:gd name="T41" fmla="*/ 368 h 397"/>
                <a:gd name="T42" fmla="*/ 28 w 425"/>
                <a:gd name="T43" fmla="*/ 397 h 397"/>
                <a:gd name="T44" fmla="*/ 0 w 425"/>
                <a:gd name="T45" fmla="*/ 340 h 397"/>
                <a:gd name="T46" fmla="*/ 56 w 425"/>
                <a:gd name="T47" fmla="*/ 340 h 397"/>
                <a:gd name="T48" fmla="*/ 170 w 425"/>
                <a:gd name="T49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397">
                  <a:moveTo>
                    <a:pt x="170" y="170"/>
                  </a:moveTo>
                  <a:lnTo>
                    <a:pt x="198" y="170"/>
                  </a:lnTo>
                  <a:lnTo>
                    <a:pt x="198" y="85"/>
                  </a:lnTo>
                  <a:lnTo>
                    <a:pt x="255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68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68" y="283"/>
                  </a:lnTo>
                  <a:lnTo>
                    <a:pt x="311" y="283"/>
                  </a:lnTo>
                  <a:lnTo>
                    <a:pt x="311" y="227"/>
                  </a:lnTo>
                  <a:lnTo>
                    <a:pt x="255" y="283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141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17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9" name="Freeform 6">
              <a:extLst>
                <a:ext uri="{FF2B5EF4-FFF2-40B4-BE49-F238E27FC236}">
                  <a16:creationId xmlns:a16="http://schemas.microsoft.com/office/drawing/2014/main" id="{8A6F9EC6-AFFF-4428-8A30-03AA53383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651" y="2820988"/>
              <a:ext cx="134938" cy="134938"/>
            </a:xfrm>
            <a:custGeom>
              <a:avLst/>
              <a:gdLst>
                <a:gd name="T0" fmla="*/ 0 w 85"/>
                <a:gd name="T1" fmla="*/ 0 h 85"/>
                <a:gd name="T2" fmla="*/ 28 w 85"/>
                <a:gd name="T3" fmla="*/ 0 h 85"/>
                <a:gd name="T4" fmla="*/ 85 w 85"/>
                <a:gd name="T5" fmla="*/ 0 h 85"/>
                <a:gd name="T6" fmla="*/ 85 w 85"/>
                <a:gd name="T7" fmla="*/ 56 h 85"/>
                <a:gd name="T8" fmla="*/ 28 w 85"/>
                <a:gd name="T9" fmla="*/ 85 h 85"/>
                <a:gd name="T10" fmla="*/ 0 w 85"/>
                <a:gd name="T11" fmla="*/ 28 h 85"/>
                <a:gd name="T12" fmla="*/ 0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0" y="0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1" name="Freeform 7">
              <a:extLst>
                <a:ext uri="{FF2B5EF4-FFF2-40B4-BE49-F238E27FC236}">
                  <a16:creationId xmlns:a16="http://schemas.microsoft.com/office/drawing/2014/main" id="{92429C64-25DB-4174-8C90-EF737DC10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2865438"/>
              <a:ext cx="223838" cy="269875"/>
            </a:xfrm>
            <a:custGeom>
              <a:avLst/>
              <a:gdLst>
                <a:gd name="T0" fmla="*/ 28 w 141"/>
                <a:gd name="T1" fmla="*/ 0 h 170"/>
                <a:gd name="T2" fmla="*/ 0 w 141"/>
                <a:gd name="T3" fmla="*/ 57 h 170"/>
                <a:gd name="T4" fmla="*/ 28 w 141"/>
                <a:gd name="T5" fmla="*/ 113 h 170"/>
                <a:gd name="T6" fmla="*/ 56 w 141"/>
                <a:gd name="T7" fmla="*/ 170 h 170"/>
                <a:gd name="T8" fmla="*/ 113 w 141"/>
                <a:gd name="T9" fmla="*/ 170 h 170"/>
                <a:gd name="T10" fmla="*/ 141 w 141"/>
                <a:gd name="T11" fmla="*/ 142 h 170"/>
                <a:gd name="T12" fmla="*/ 141 w 141"/>
                <a:gd name="T13" fmla="*/ 57 h 170"/>
                <a:gd name="T14" fmla="*/ 85 w 141"/>
                <a:gd name="T15" fmla="*/ 0 h 170"/>
                <a:gd name="T16" fmla="*/ 28 w 14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0">
                  <a:moveTo>
                    <a:pt x="28" y="0"/>
                  </a:moveTo>
                  <a:lnTo>
                    <a:pt x="0" y="57"/>
                  </a:lnTo>
                  <a:lnTo>
                    <a:pt x="28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41" y="142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1" name="Freeform 8">
              <a:extLst>
                <a:ext uri="{FF2B5EF4-FFF2-40B4-BE49-F238E27FC236}">
                  <a16:creationId xmlns:a16="http://schemas.microsoft.com/office/drawing/2014/main" id="{227447AA-773C-4BAD-9BDA-6A3BC8728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401" y="3360738"/>
              <a:ext cx="179388" cy="269875"/>
            </a:xfrm>
            <a:custGeom>
              <a:avLst/>
              <a:gdLst>
                <a:gd name="T0" fmla="*/ 57 w 113"/>
                <a:gd name="T1" fmla="*/ 0 h 170"/>
                <a:gd name="T2" fmla="*/ 28 w 113"/>
                <a:gd name="T3" fmla="*/ 28 h 170"/>
                <a:gd name="T4" fmla="*/ 28 w 113"/>
                <a:gd name="T5" fmla="*/ 57 h 170"/>
                <a:gd name="T6" fmla="*/ 0 w 113"/>
                <a:gd name="T7" fmla="*/ 113 h 170"/>
                <a:gd name="T8" fmla="*/ 57 w 113"/>
                <a:gd name="T9" fmla="*/ 170 h 170"/>
                <a:gd name="T10" fmla="*/ 85 w 113"/>
                <a:gd name="T11" fmla="*/ 170 h 170"/>
                <a:gd name="T12" fmla="*/ 113 w 113"/>
                <a:gd name="T13" fmla="*/ 113 h 170"/>
                <a:gd name="T14" fmla="*/ 113 w 113"/>
                <a:gd name="T15" fmla="*/ 85 h 170"/>
                <a:gd name="T16" fmla="*/ 85 w 113"/>
                <a:gd name="T17" fmla="*/ 28 h 170"/>
                <a:gd name="T18" fmla="*/ 85 w 113"/>
                <a:gd name="T19" fmla="*/ 0 h 170"/>
                <a:gd name="T20" fmla="*/ 57 w 113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28" y="28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2" name="Freeform 9">
              <a:extLst>
                <a:ext uri="{FF2B5EF4-FFF2-40B4-BE49-F238E27FC236}">
                  <a16:creationId xmlns:a16="http://schemas.microsoft.com/office/drawing/2014/main" id="{F21CEC5A-0C8B-4B32-BB2D-A662ECB33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151" y="3586163"/>
              <a:ext cx="585788" cy="674688"/>
            </a:xfrm>
            <a:custGeom>
              <a:avLst/>
              <a:gdLst>
                <a:gd name="T0" fmla="*/ 227 w 369"/>
                <a:gd name="T1" fmla="*/ 425 h 425"/>
                <a:gd name="T2" fmla="*/ 227 w 369"/>
                <a:gd name="T3" fmla="*/ 340 h 425"/>
                <a:gd name="T4" fmla="*/ 284 w 369"/>
                <a:gd name="T5" fmla="*/ 283 h 425"/>
                <a:gd name="T6" fmla="*/ 369 w 369"/>
                <a:gd name="T7" fmla="*/ 255 h 425"/>
                <a:gd name="T8" fmla="*/ 312 w 369"/>
                <a:gd name="T9" fmla="*/ 198 h 425"/>
                <a:gd name="T10" fmla="*/ 312 w 369"/>
                <a:gd name="T11" fmla="*/ 85 h 425"/>
                <a:gd name="T12" fmla="*/ 255 w 369"/>
                <a:gd name="T13" fmla="*/ 56 h 425"/>
                <a:gd name="T14" fmla="*/ 227 w 369"/>
                <a:gd name="T15" fmla="*/ 28 h 425"/>
                <a:gd name="T16" fmla="*/ 199 w 369"/>
                <a:gd name="T17" fmla="*/ 0 h 425"/>
                <a:gd name="T18" fmla="*/ 199 w 369"/>
                <a:gd name="T19" fmla="*/ 56 h 425"/>
                <a:gd name="T20" fmla="*/ 170 w 369"/>
                <a:gd name="T21" fmla="*/ 56 h 425"/>
                <a:gd name="T22" fmla="*/ 142 w 369"/>
                <a:gd name="T23" fmla="*/ 0 h 425"/>
                <a:gd name="T24" fmla="*/ 114 w 369"/>
                <a:gd name="T25" fmla="*/ 28 h 425"/>
                <a:gd name="T26" fmla="*/ 142 w 369"/>
                <a:gd name="T27" fmla="*/ 56 h 425"/>
                <a:gd name="T28" fmla="*/ 114 w 369"/>
                <a:gd name="T29" fmla="*/ 85 h 425"/>
                <a:gd name="T30" fmla="*/ 85 w 369"/>
                <a:gd name="T31" fmla="*/ 28 h 425"/>
                <a:gd name="T32" fmla="*/ 0 w 369"/>
                <a:gd name="T33" fmla="*/ 113 h 425"/>
                <a:gd name="T34" fmla="*/ 29 w 369"/>
                <a:gd name="T35" fmla="*/ 198 h 425"/>
                <a:gd name="T36" fmla="*/ 85 w 369"/>
                <a:gd name="T37" fmla="*/ 226 h 425"/>
                <a:gd name="T38" fmla="*/ 85 w 369"/>
                <a:gd name="T39" fmla="*/ 311 h 425"/>
                <a:gd name="T40" fmla="*/ 142 w 369"/>
                <a:gd name="T41" fmla="*/ 340 h 425"/>
                <a:gd name="T42" fmla="*/ 142 w 369"/>
                <a:gd name="T43" fmla="*/ 425 h 425"/>
                <a:gd name="T44" fmla="*/ 227 w 369"/>
                <a:gd name="T4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25">
                  <a:moveTo>
                    <a:pt x="227" y="425"/>
                  </a:moveTo>
                  <a:lnTo>
                    <a:pt x="227" y="340"/>
                  </a:lnTo>
                  <a:lnTo>
                    <a:pt x="284" y="283"/>
                  </a:lnTo>
                  <a:lnTo>
                    <a:pt x="369" y="255"/>
                  </a:lnTo>
                  <a:lnTo>
                    <a:pt x="312" y="198"/>
                  </a:lnTo>
                  <a:lnTo>
                    <a:pt x="312" y="85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99" y="56"/>
                  </a:lnTo>
                  <a:lnTo>
                    <a:pt x="170" y="56"/>
                  </a:lnTo>
                  <a:lnTo>
                    <a:pt x="142" y="0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0" y="113"/>
                  </a:lnTo>
                  <a:lnTo>
                    <a:pt x="29" y="198"/>
                  </a:lnTo>
                  <a:lnTo>
                    <a:pt x="85" y="226"/>
                  </a:lnTo>
                  <a:lnTo>
                    <a:pt x="85" y="311"/>
                  </a:lnTo>
                  <a:lnTo>
                    <a:pt x="142" y="340"/>
                  </a:lnTo>
                  <a:lnTo>
                    <a:pt x="142" y="425"/>
                  </a:lnTo>
                  <a:lnTo>
                    <a:pt x="227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3" name="Freeform 10">
              <a:extLst>
                <a:ext uri="{FF2B5EF4-FFF2-40B4-BE49-F238E27FC236}">
                  <a16:creationId xmlns:a16="http://schemas.microsoft.com/office/drawing/2014/main" id="{81AD3E10-43F8-4FF8-A9B7-05A5CDF42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4676" y="3090863"/>
              <a:ext cx="1125538" cy="1530350"/>
            </a:xfrm>
            <a:custGeom>
              <a:avLst/>
              <a:gdLst>
                <a:gd name="T0" fmla="*/ 454 w 709"/>
                <a:gd name="T1" fmla="*/ 935 h 964"/>
                <a:gd name="T2" fmla="*/ 454 w 709"/>
                <a:gd name="T3" fmla="*/ 879 h 964"/>
                <a:gd name="T4" fmla="*/ 426 w 709"/>
                <a:gd name="T5" fmla="*/ 850 h 964"/>
                <a:gd name="T6" fmla="*/ 454 w 709"/>
                <a:gd name="T7" fmla="*/ 794 h 964"/>
                <a:gd name="T8" fmla="*/ 454 w 709"/>
                <a:gd name="T9" fmla="*/ 737 h 964"/>
                <a:gd name="T10" fmla="*/ 341 w 709"/>
                <a:gd name="T11" fmla="*/ 708 h 964"/>
                <a:gd name="T12" fmla="*/ 341 w 709"/>
                <a:gd name="T13" fmla="*/ 652 h 964"/>
                <a:gd name="T14" fmla="*/ 227 w 709"/>
                <a:gd name="T15" fmla="*/ 652 h 964"/>
                <a:gd name="T16" fmla="*/ 199 w 709"/>
                <a:gd name="T17" fmla="*/ 680 h 964"/>
                <a:gd name="T18" fmla="*/ 171 w 709"/>
                <a:gd name="T19" fmla="*/ 652 h 964"/>
                <a:gd name="T20" fmla="*/ 199 w 709"/>
                <a:gd name="T21" fmla="*/ 623 h 964"/>
                <a:gd name="T22" fmla="*/ 199 w 709"/>
                <a:gd name="T23" fmla="*/ 595 h 964"/>
                <a:gd name="T24" fmla="*/ 199 w 709"/>
                <a:gd name="T25" fmla="*/ 538 h 964"/>
                <a:gd name="T26" fmla="*/ 171 w 709"/>
                <a:gd name="T27" fmla="*/ 510 h 964"/>
                <a:gd name="T28" fmla="*/ 114 w 709"/>
                <a:gd name="T29" fmla="*/ 510 h 964"/>
                <a:gd name="T30" fmla="*/ 57 w 709"/>
                <a:gd name="T31" fmla="*/ 425 h 964"/>
                <a:gd name="T32" fmla="*/ 57 w 709"/>
                <a:gd name="T33" fmla="*/ 312 h 964"/>
                <a:gd name="T34" fmla="*/ 29 w 709"/>
                <a:gd name="T35" fmla="*/ 283 h 964"/>
                <a:gd name="T36" fmla="*/ 57 w 709"/>
                <a:gd name="T37" fmla="*/ 227 h 964"/>
                <a:gd name="T38" fmla="*/ 0 w 709"/>
                <a:gd name="T39" fmla="*/ 170 h 964"/>
                <a:gd name="T40" fmla="*/ 0 w 709"/>
                <a:gd name="T41" fmla="*/ 113 h 964"/>
                <a:gd name="T42" fmla="*/ 57 w 709"/>
                <a:gd name="T43" fmla="*/ 85 h 964"/>
                <a:gd name="T44" fmla="*/ 29 w 709"/>
                <a:gd name="T45" fmla="*/ 0 h 964"/>
                <a:gd name="T46" fmla="*/ 142 w 709"/>
                <a:gd name="T47" fmla="*/ 56 h 964"/>
                <a:gd name="T48" fmla="*/ 171 w 709"/>
                <a:gd name="T49" fmla="*/ 113 h 964"/>
                <a:gd name="T50" fmla="*/ 142 w 709"/>
                <a:gd name="T51" fmla="*/ 141 h 964"/>
                <a:gd name="T52" fmla="*/ 142 w 709"/>
                <a:gd name="T53" fmla="*/ 170 h 964"/>
                <a:gd name="T54" fmla="*/ 114 w 709"/>
                <a:gd name="T55" fmla="*/ 198 h 964"/>
                <a:gd name="T56" fmla="*/ 142 w 709"/>
                <a:gd name="T57" fmla="*/ 227 h 964"/>
                <a:gd name="T58" fmla="*/ 142 w 709"/>
                <a:gd name="T59" fmla="*/ 283 h 964"/>
                <a:gd name="T60" fmla="*/ 227 w 709"/>
                <a:gd name="T61" fmla="*/ 312 h 964"/>
                <a:gd name="T62" fmla="*/ 341 w 709"/>
                <a:gd name="T63" fmla="*/ 312 h 964"/>
                <a:gd name="T64" fmla="*/ 369 w 709"/>
                <a:gd name="T65" fmla="*/ 312 h 964"/>
                <a:gd name="T66" fmla="*/ 369 w 709"/>
                <a:gd name="T67" fmla="*/ 368 h 964"/>
                <a:gd name="T68" fmla="*/ 341 w 709"/>
                <a:gd name="T69" fmla="*/ 425 h 964"/>
                <a:gd name="T70" fmla="*/ 312 w 709"/>
                <a:gd name="T71" fmla="*/ 397 h 964"/>
                <a:gd name="T72" fmla="*/ 312 w 709"/>
                <a:gd name="T73" fmla="*/ 368 h 964"/>
                <a:gd name="T74" fmla="*/ 256 w 709"/>
                <a:gd name="T75" fmla="*/ 397 h 964"/>
                <a:gd name="T76" fmla="*/ 284 w 709"/>
                <a:gd name="T77" fmla="*/ 453 h 964"/>
                <a:gd name="T78" fmla="*/ 284 w 709"/>
                <a:gd name="T79" fmla="*/ 425 h 964"/>
                <a:gd name="T80" fmla="*/ 312 w 709"/>
                <a:gd name="T81" fmla="*/ 425 h 964"/>
                <a:gd name="T82" fmla="*/ 341 w 709"/>
                <a:gd name="T83" fmla="*/ 482 h 964"/>
                <a:gd name="T84" fmla="*/ 426 w 709"/>
                <a:gd name="T85" fmla="*/ 510 h 964"/>
                <a:gd name="T86" fmla="*/ 426 w 709"/>
                <a:gd name="T87" fmla="*/ 482 h 964"/>
                <a:gd name="T88" fmla="*/ 482 w 709"/>
                <a:gd name="T89" fmla="*/ 510 h 964"/>
                <a:gd name="T90" fmla="*/ 539 w 709"/>
                <a:gd name="T91" fmla="*/ 482 h 964"/>
                <a:gd name="T92" fmla="*/ 567 w 709"/>
                <a:gd name="T93" fmla="*/ 453 h 964"/>
                <a:gd name="T94" fmla="*/ 539 w 709"/>
                <a:gd name="T95" fmla="*/ 397 h 964"/>
                <a:gd name="T96" fmla="*/ 596 w 709"/>
                <a:gd name="T97" fmla="*/ 397 h 964"/>
                <a:gd name="T98" fmla="*/ 624 w 709"/>
                <a:gd name="T99" fmla="*/ 425 h 964"/>
                <a:gd name="T100" fmla="*/ 624 w 709"/>
                <a:gd name="T101" fmla="*/ 397 h 964"/>
                <a:gd name="T102" fmla="*/ 681 w 709"/>
                <a:gd name="T103" fmla="*/ 397 h 964"/>
                <a:gd name="T104" fmla="*/ 709 w 709"/>
                <a:gd name="T105" fmla="*/ 453 h 964"/>
                <a:gd name="T106" fmla="*/ 624 w 709"/>
                <a:gd name="T107" fmla="*/ 538 h 964"/>
                <a:gd name="T108" fmla="*/ 596 w 709"/>
                <a:gd name="T109" fmla="*/ 794 h 964"/>
                <a:gd name="T110" fmla="*/ 624 w 709"/>
                <a:gd name="T111" fmla="*/ 879 h 964"/>
                <a:gd name="T112" fmla="*/ 567 w 709"/>
                <a:gd name="T113" fmla="*/ 964 h 964"/>
                <a:gd name="T114" fmla="*/ 482 w 709"/>
                <a:gd name="T115" fmla="*/ 964 h 964"/>
                <a:gd name="T116" fmla="*/ 454 w 709"/>
                <a:gd name="T117" fmla="*/ 93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9" h="964">
                  <a:moveTo>
                    <a:pt x="454" y="935"/>
                  </a:moveTo>
                  <a:lnTo>
                    <a:pt x="454" y="879"/>
                  </a:lnTo>
                  <a:lnTo>
                    <a:pt x="426" y="850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08"/>
                  </a:lnTo>
                  <a:lnTo>
                    <a:pt x="341" y="652"/>
                  </a:lnTo>
                  <a:lnTo>
                    <a:pt x="227" y="652"/>
                  </a:lnTo>
                  <a:lnTo>
                    <a:pt x="199" y="680"/>
                  </a:lnTo>
                  <a:lnTo>
                    <a:pt x="171" y="652"/>
                  </a:lnTo>
                  <a:lnTo>
                    <a:pt x="199" y="623"/>
                  </a:lnTo>
                  <a:lnTo>
                    <a:pt x="199" y="595"/>
                  </a:lnTo>
                  <a:lnTo>
                    <a:pt x="199" y="538"/>
                  </a:lnTo>
                  <a:lnTo>
                    <a:pt x="171" y="510"/>
                  </a:lnTo>
                  <a:lnTo>
                    <a:pt x="114" y="510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29" y="283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29" y="0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142" y="141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227" y="312"/>
                  </a:lnTo>
                  <a:lnTo>
                    <a:pt x="341" y="312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256" y="397"/>
                  </a:lnTo>
                  <a:lnTo>
                    <a:pt x="284" y="453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82"/>
                  </a:lnTo>
                  <a:lnTo>
                    <a:pt x="426" y="510"/>
                  </a:lnTo>
                  <a:lnTo>
                    <a:pt x="426" y="482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67" y="453"/>
                  </a:lnTo>
                  <a:lnTo>
                    <a:pt x="539" y="397"/>
                  </a:lnTo>
                  <a:lnTo>
                    <a:pt x="596" y="397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709" y="453"/>
                  </a:lnTo>
                  <a:lnTo>
                    <a:pt x="624" y="538"/>
                  </a:lnTo>
                  <a:lnTo>
                    <a:pt x="596" y="794"/>
                  </a:lnTo>
                  <a:lnTo>
                    <a:pt x="624" y="879"/>
                  </a:lnTo>
                  <a:lnTo>
                    <a:pt x="567" y="964"/>
                  </a:lnTo>
                  <a:lnTo>
                    <a:pt x="482" y="964"/>
                  </a:lnTo>
                  <a:lnTo>
                    <a:pt x="454" y="93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4" name="Freeform 36">
              <a:extLst>
                <a:ext uri="{FF2B5EF4-FFF2-40B4-BE49-F238E27FC236}">
                  <a16:creationId xmlns:a16="http://schemas.microsoft.com/office/drawing/2014/main" id="{09B0150F-166F-42E5-834A-16D04882E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3540125"/>
              <a:ext cx="674688" cy="765175"/>
            </a:xfrm>
            <a:custGeom>
              <a:avLst/>
              <a:gdLst>
                <a:gd name="T0" fmla="*/ 28 w 425"/>
                <a:gd name="T1" fmla="*/ 57 h 482"/>
                <a:gd name="T2" fmla="*/ 0 w 425"/>
                <a:gd name="T3" fmla="*/ 0 h 482"/>
                <a:gd name="T4" fmla="*/ 56 w 425"/>
                <a:gd name="T5" fmla="*/ 0 h 482"/>
                <a:gd name="T6" fmla="*/ 113 w 425"/>
                <a:gd name="T7" fmla="*/ 29 h 482"/>
                <a:gd name="T8" fmla="*/ 198 w 425"/>
                <a:gd name="T9" fmla="*/ 29 h 482"/>
                <a:gd name="T10" fmla="*/ 198 w 425"/>
                <a:gd name="T11" fmla="*/ 57 h 482"/>
                <a:gd name="T12" fmla="*/ 255 w 425"/>
                <a:gd name="T13" fmla="*/ 85 h 482"/>
                <a:gd name="T14" fmla="*/ 283 w 425"/>
                <a:gd name="T15" fmla="*/ 142 h 482"/>
                <a:gd name="T16" fmla="*/ 340 w 425"/>
                <a:gd name="T17" fmla="*/ 170 h 482"/>
                <a:gd name="T18" fmla="*/ 397 w 425"/>
                <a:gd name="T19" fmla="*/ 255 h 482"/>
                <a:gd name="T20" fmla="*/ 397 w 425"/>
                <a:gd name="T21" fmla="*/ 312 h 482"/>
                <a:gd name="T22" fmla="*/ 425 w 425"/>
                <a:gd name="T23" fmla="*/ 340 h 482"/>
                <a:gd name="T24" fmla="*/ 397 w 425"/>
                <a:gd name="T25" fmla="*/ 397 h 482"/>
                <a:gd name="T26" fmla="*/ 368 w 425"/>
                <a:gd name="T27" fmla="*/ 397 h 482"/>
                <a:gd name="T28" fmla="*/ 312 w 425"/>
                <a:gd name="T29" fmla="*/ 312 h 482"/>
                <a:gd name="T30" fmla="*/ 283 w 425"/>
                <a:gd name="T31" fmla="*/ 312 h 482"/>
                <a:gd name="T32" fmla="*/ 340 w 425"/>
                <a:gd name="T33" fmla="*/ 397 h 482"/>
                <a:gd name="T34" fmla="*/ 340 w 425"/>
                <a:gd name="T35" fmla="*/ 454 h 482"/>
                <a:gd name="T36" fmla="*/ 312 w 425"/>
                <a:gd name="T37" fmla="*/ 482 h 482"/>
                <a:gd name="T38" fmla="*/ 283 w 425"/>
                <a:gd name="T39" fmla="*/ 425 h 482"/>
                <a:gd name="T40" fmla="*/ 255 w 425"/>
                <a:gd name="T41" fmla="*/ 425 h 482"/>
                <a:gd name="T42" fmla="*/ 227 w 425"/>
                <a:gd name="T43" fmla="*/ 340 h 482"/>
                <a:gd name="T44" fmla="*/ 170 w 425"/>
                <a:gd name="T45" fmla="*/ 284 h 482"/>
                <a:gd name="T46" fmla="*/ 113 w 425"/>
                <a:gd name="T47" fmla="*/ 227 h 482"/>
                <a:gd name="T48" fmla="*/ 113 w 425"/>
                <a:gd name="T49" fmla="*/ 114 h 482"/>
                <a:gd name="T50" fmla="*/ 56 w 425"/>
                <a:gd name="T51" fmla="*/ 85 h 482"/>
                <a:gd name="T52" fmla="*/ 28 w 425"/>
                <a:gd name="T53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482">
                  <a:moveTo>
                    <a:pt x="28" y="5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113" y="29"/>
                  </a:lnTo>
                  <a:lnTo>
                    <a:pt x="198" y="29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368" y="397"/>
                  </a:lnTo>
                  <a:lnTo>
                    <a:pt x="312" y="312"/>
                  </a:lnTo>
                  <a:lnTo>
                    <a:pt x="283" y="312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12" y="482"/>
                  </a:lnTo>
                  <a:lnTo>
                    <a:pt x="283" y="425"/>
                  </a:lnTo>
                  <a:lnTo>
                    <a:pt x="255" y="425"/>
                  </a:lnTo>
                  <a:lnTo>
                    <a:pt x="227" y="340"/>
                  </a:lnTo>
                  <a:lnTo>
                    <a:pt x="170" y="284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56" y="85"/>
                  </a:lnTo>
                  <a:lnTo>
                    <a:pt x="28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5" name="Freeform 40">
              <a:extLst>
                <a:ext uri="{FF2B5EF4-FFF2-40B4-BE49-F238E27FC236}">
                  <a16:creationId xmlns:a16="http://schemas.microsoft.com/office/drawing/2014/main" id="{07ECA13C-82CB-4BFB-A574-400C32EA3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5276" y="2640013"/>
              <a:ext cx="1350963" cy="946150"/>
            </a:xfrm>
            <a:custGeom>
              <a:avLst/>
              <a:gdLst>
                <a:gd name="T0" fmla="*/ 709 w 851"/>
                <a:gd name="T1" fmla="*/ 199 h 596"/>
                <a:gd name="T2" fmla="*/ 709 w 851"/>
                <a:gd name="T3" fmla="*/ 227 h 596"/>
                <a:gd name="T4" fmla="*/ 794 w 851"/>
                <a:gd name="T5" fmla="*/ 397 h 596"/>
                <a:gd name="T6" fmla="*/ 851 w 851"/>
                <a:gd name="T7" fmla="*/ 397 h 596"/>
                <a:gd name="T8" fmla="*/ 822 w 851"/>
                <a:gd name="T9" fmla="*/ 454 h 596"/>
                <a:gd name="T10" fmla="*/ 851 w 851"/>
                <a:gd name="T11" fmla="*/ 482 h 596"/>
                <a:gd name="T12" fmla="*/ 794 w 851"/>
                <a:gd name="T13" fmla="*/ 511 h 596"/>
                <a:gd name="T14" fmla="*/ 737 w 851"/>
                <a:gd name="T15" fmla="*/ 454 h 596"/>
                <a:gd name="T16" fmla="*/ 709 w 851"/>
                <a:gd name="T17" fmla="*/ 482 h 596"/>
                <a:gd name="T18" fmla="*/ 652 w 851"/>
                <a:gd name="T19" fmla="*/ 511 h 596"/>
                <a:gd name="T20" fmla="*/ 567 w 851"/>
                <a:gd name="T21" fmla="*/ 596 h 596"/>
                <a:gd name="T22" fmla="*/ 482 w 851"/>
                <a:gd name="T23" fmla="*/ 596 h 596"/>
                <a:gd name="T24" fmla="*/ 425 w 851"/>
                <a:gd name="T25" fmla="*/ 567 h 596"/>
                <a:gd name="T26" fmla="*/ 397 w 851"/>
                <a:gd name="T27" fmla="*/ 539 h 596"/>
                <a:gd name="T28" fmla="*/ 425 w 851"/>
                <a:gd name="T29" fmla="*/ 482 h 596"/>
                <a:gd name="T30" fmla="*/ 397 w 851"/>
                <a:gd name="T31" fmla="*/ 454 h 596"/>
                <a:gd name="T32" fmla="*/ 425 w 851"/>
                <a:gd name="T33" fmla="*/ 425 h 596"/>
                <a:gd name="T34" fmla="*/ 482 w 851"/>
                <a:gd name="T35" fmla="*/ 425 h 596"/>
                <a:gd name="T36" fmla="*/ 482 w 851"/>
                <a:gd name="T37" fmla="*/ 397 h 596"/>
                <a:gd name="T38" fmla="*/ 397 w 851"/>
                <a:gd name="T39" fmla="*/ 369 h 596"/>
                <a:gd name="T40" fmla="*/ 454 w 851"/>
                <a:gd name="T41" fmla="*/ 340 h 596"/>
                <a:gd name="T42" fmla="*/ 454 w 851"/>
                <a:gd name="T43" fmla="*/ 312 h 596"/>
                <a:gd name="T44" fmla="*/ 369 w 851"/>
                <a:gd name="T45" fmla="*/ 340 h 596"/>
                <a:gd name="T46" fmla="*/ 340 w 851"/>
                <a:gd name="T47" fmla="*/ 284 h 596"/>
                <a:gd name="T48" fmla="*/ 454 w 851"/>
                <a:gd name="T49" fmla="*/ 227 h 596"/>
                <a:gd name="T50" fmla="*/ 482 w 851"/>
                <a:gd name="T51" fmla="*/ 227 h 596"/>
                <a:gd name="T52" fmla="*/ 510 w 851"/>
                <a:gd name="T53" fmla="*/ 284 h 596"/>
                <a:gd name="T54" fmla="*/ 482 w 851"/>
                <a:gd name="T55" fmla="*/ 312 h 596"/>
                <a:gd name="T56" fmla="*/ 510 w 851"/>
                <a:gd name="T57" fmla="*/ 312 h 596"/>
                <a:gd name="T58" fmla="*/ 539 w 851"/>
                <a:gd name="T59" fmla="*/ 284 h 596"/>
                <a:gd name="T60" fmla="*/ 510 w 851"/>
                <a:gd name="T61" fmla="*/ 255 h 596"/>
                <a:gd name="T62" fmla="*/ 510 w 851"/>
                <a:gd name="T63" fmla="*/ 227 h 596"/>
                <a:gd name="T64" fmla="*/ 539 w 851"/>
                <a:gd name="T65" fmla="*/ 199 h 596"/>
                <a:gd name="T66" fmla="*/ 539 w 851"/>
                <a:gd name="T67" fmla="*/ 142 h 596"/>
                <a:gd name="T68" fmla="*/ 454 w 851"/>
                <a:gd name="T69" fmla="*/ 142 h 596"/>
                <a:gd name="T70" fmla="*/ 369 w 851"/>
                <a:gd name="T71" fmla="*/ 199 h 596"/>
                <a:gd name="T72" fmla="*/ 397 w 851"/>
                <a:gd name="T73" fmla="*/ 227 h 596"/>
                <a:gd name="T74" fmla="*/ 340 w 851"/>
                <a:gd name="T75" fmla="*/ 255 h 596"/>
                <a:gd name="T76" fmla="*/ 227 w 851"/>
                <a:gd name="T77" fmla="*/ 284 h 596"/>
                <a:gd name="T78" fmla="*/ 170 w 851"/>
                <a:gd name="T79" fmla="*/ 340 h 596"/>
                <a:gd name="T80" fmla="*/ 170 w 851"/>
                <a:gd name="T81" fmla="*/ 397 h 596"/>
                <a:gd name="T82" fmla="*/ 142 w 851"/>
                <a:gd name="T83" fmla="*/ 397 h 596"/>
                <a:gd name="T84" fmla="*/ 85 w 851"/>
                <a:gd name="T85" fmla="*/ 369 h 596"/>
                <a:gd name="T86" fmla="*/ 29 w 851"/>
                <a:gd name="T87" fmla="*/ 369 h 596"/>
                <a:gd name="T88" fmla="*/ 0 w 851"/>
                <a:gd name="T89" fmla="*/ 312 h 596"/>
                <a:gd name="T90" fmla="*/ 85 w 851"/>
                <a:gd name="T91" fmla="*/ 312 h 596"/>
                <a:gd name="T92" fmla="*/ 170 w 851"/>
                <a:gd name="T93" fmla="*/ 284 h 596"/>
                <a:gd name="T94" fmla="*/ 284 w 851"/>
                <a:gd name="T95" fmla="*/ 227 h 596"/>
                <a:gd name="T96" fmla="*/ 454 w 851"/>
                <a:gd name="T97" fmla="*/ 57 h 596"/>
                <a:gd name="T98" fmla="*/ 454 w 851"/>
                <a:gd name="T99" fmla="*/ 0 h 596"/>
                <a:gd name="T100" fmla="*/ 539 w 851"/>
                <a:gd name="T101" fmla="*/ 29 h 596"/>
                <a:gd name="T102" fmla="*/ 567 w 851"/>
                <a:gd name="T103" fmla="*/ 85 h 596"/>
                <a:gd name="T104" fmla="*/ 624 w 851"/>
                <a:gd name="T105" fmla="*/ 114 h 596"/>
                <a:gd name="T106" fmla="*/ 652 w 851"/>
                <a:gd name="T107" fmla="*/ 199 h 596"/>
                <a:gd name="T108" fmla="*/ 681 w 851"/>
                <a:gd name="T109" fmla="*/ 170 h 596"/>
                <a:gd name="T110" fmla="*/ 709 w 851"/>
                <a:gd name="T111" fmla="*/ 19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51" h="596">
                  <a:moveTo>
                    <a:pt x="709" y="199"/>
                  </a:moveTo>
                  <a:lnTo>
                    <a:pt x="709" y="227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22" y="454"/>
                  </a:lnTo>
                  <a:lnTo>
                    <a:pt x="851" y="482"/>
                  </a:lnTo>
                  <a:lnTo>
                    <a:pt x="794" y="511"/>
                  </a:lnTo>
                  <a:lnTo>
                    <a:pt x="737" y="454"/>
                  </a:lnTo>
                  <a:lnTo>
                    <a:pt x="709" y="482"/>
                  </a:lnTo>
                  <a:lnTo>
                    <a:pt x="652" y="511"/>
                  </a:lnTo>
                  <a:lnTo>
                    <a:pt x="567" y="596"/>
                  </a:lnTo>
                  <a:lnTo>
                    <a:pt x="482" y="596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425" y="482"/>
                  </a:lnTo>
                  <a:lnTo>
                    <a:pt x="397" y="454"/>
                  </a:lnTo>
                  <a:lnTo>
                    <a:pt x="425" y="425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397" y="369"/>
                  </a:lnTo>
                  <a:lnTo>
                    <a:pt x="454" y="340"/>
                  </a:lnTo>
                  <a:lnTo>
                    <a:pt x="454" y="312"/>
                  </a:lnTo>
                  <a:lnTo>
                    <a:pt x="369" y="340"/>
                  </a:lnTo>
                  <a:lnTo>
                    <a:pt x="340" y="284"/>
                  </a:lnTo>
                  <a:lnTo>
                    <a:pt x="454" y="227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82" y="312"/>
                  </a:lnTo>
                  <a:lnTo>
                    <a:pt x="510" y="312"/>
                  </a:lnTo>
                  <a:lnTo>
                    <a:pt x="539" y="284"/>
                  </a:lnTo>
                  <a:lnTo>
                    <a:pt x="510" y="255"/>
                  </a:lnTo>
                  <a:lnTo>
                    <a:pt x="510" y="227"/>
                  </a:lnTo>
                  <a:lnTo>
                    <a:pt x="539" y="199"/>
                  </a:lnTo>
                  <a:lnTo>
                    <a:pt x="539" y="142"/>
                  </a:lnTo>
                  <a:lnTo>
                    <a:pt x="454" y="142"/>
                  </a:lnTo>
                  <a:lnTo>
                    <a:pt x="369" y="199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70" y="284"/>
                  </a:lnTo>
                  <a:lnTo>
                    <a:pt x="284" y="22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39" y="29"/>
                  </a:lnTo>
                  <a:lnTo>
                    <a:pt x="567" y="85"/>
                  </a:lnTo>
                  <a:lnTo>
                    <a:pt x="624" y="114"/>
                  </a:lnTo>
                  <a:lnTo>
                    <a:pt x="652" y="199"/>
                  </a:lnTo>
                  <a:lnTo>
                    <a:pt x="681" y="170"/>
                  </a:lnTo>
                  <a:lnTo>
                    <a:pt x="709" y="19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F69E2EAC-C66C-4084-AD06-63081FBF4C30}"/>
              </a:ext>
            </a:extLst>
          </p:cNvPr>
          <p:cNvGrpSpPr/>
          <p:nvPr/>
        </p:nvGrpSpPr>
        <p:grpSpPr>
          <a:xfrm>
            <a:off x="6850064" y="4227457"/>
            <a:ext cx="2779486" cy="2376318"/>
            <a:chOff x="6850063" y="165100"/>
            <a:chExt cx="2790826" cy="2386013"/>
          </a:xfrm>
        </p:grpSpPr>
        <p:sp>
          <p:nvSpPr>
            <p:cNvPr id="207" name="Freeform 45">
              <a:extLst>
                <a:ext uri="{FF2B5EF4-FFF2-40B4-BE49-F238E27FC236}">
                  <a16:creationId xmlns:a16="http://schemas.microsoft.com/office/drawing/2014/main" id="{A4AA0D22-0D0B-4B5E-BEC1-60F51E149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551" y="839788"/>
              <a:ext cx="674688" cy="1260475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08" name="Freeform 49">
              <a:extLst>
                <a:ext uri="{FF2B5EF4-FFF2-40B4-BE49-F238E27FC236}">
                  <a16:creationId xmlns:a16="http://schemas.microsoft.com/office/drawing/2014/main" id="{0D728825-378E-4399-8DF0-D9A5F0CBE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885825"/>
              <a:ext cx="630238" cy="628650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09" name="Freeform 67">
              <a:extLst>
                <a:ext uri="{FF2B5EF4-FFF2-40B4-BE49-F238E27FC236}">
                  <a16:creationId xmlns:a16="http://schemas.microsoft.com/office/drawing/2014/main" id="{460FCDD8-E0E2-4C9F-A97B-00052E9BF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63" y="434975"/>
              <a:ext cx="1125538" cy="630238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0" name="Freeform 68">
              <a:extLst>
                <a:ext uri="{FF2B5EF4-FFF2-40B4-BE49-F238E27FC236}">
                  <a16:creationId xmlns:a16="http://schemas.microsoft.com/office/drawing/2014/main" id="{6BA803FE-5E14-4D0E-AB19-9F588AF31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6" y="390525"/>
              <a:ext cx="539750" cy="179388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1" name="Freeform 69">
              <a:extLst>
                <a:ext uri="{FF2B5EF4-FFF2-40B4-BE49-F238E27FC236}">
                  <a16:creationId xmlns:a16="http://schemas.microsoft.com/office/drawing/2014/main" id="{40B5677B-3927-4E51-976B-7621EAE12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601" y="569913"/>
              <a:ext cx="404813" cy="450850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2" name="Freeform 71">
              <a:extLst>
                <a:ext uri="{FF2B5EF4-FFF2-40B4-BE49-F238E27FC236}">
                  <a16:creationId xmlns:a16="http://schemas.microsoft.com/office/drawing/2014/main" id="{5F6C95EE-8144-4B15-82C0-043A90F2C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6576" y="704850"/>
              <a:ext cx="630238" cy="585788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3" name="Freeform 74">
              <a:extLst>
                <a:ext uri="{FF2B5EF4-FFF2-40B4-BE49-F238E27FC236}">
                  <a16:creationId xmlns:a16="http://schemas.microsoft.com/office/drawing/2014/main" id="{649CAC92-D661-4D2B-AA22-0054D55F2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0776" y="165100"/>
              <a:ext cx="900113" cy="1304925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14" name="Freeform 75">
              <a:extLst>
                <a:ext uri="{FF2B5EF4-FFF2-40B4-BE49-F238E27FC236}">
                  <a16:creationId xmlns:a16="http://schemas.microsoft.com/office/drawing/2014/main" id="{984FA720-4A8E-4F61-8606-2D0C32AFD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1155700"/>
              <a:ext cx="1754188" cy="1395413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F391218A-1000-403C-ADA3-3CE83F86C798}"/>
              </a:ext>
            </a:extLst>
          </p:cNvPr>
          <p:cNvGrpSpPr/>
          <p:nvPr/>
        </p:nvGrpSpPr>
        <p:grpSpPr>
          <a:xfrm>
            <a:off x="8844247" y="45949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5FB071A4-2226-45DC-AC90-90CCA83FEE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門司区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DEC5F140-103E-4F07-9D0A-16B28A4EA2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3D02F20E-F7C3-464F-8C89-C31263A2C132}"/>
              </a:ext>
            </a:extLst>
          </p:cNvPr>
          <p:cNvSpPr txBox="1"/>
          <p:nvPr/>
        </p:nvSpPr>
        <p:spPr>
          <a:xfrm>
            <a:off x="7718437" y="406785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北九州市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C467F0F6-9797-479D-BAA5-57A53DECC442}"/>
              </a:ext>
            </a:extLst>
          </p:cNvPr>
          <p:cNvSpPr txBox="1"/>
          <p:nvPr/>
        </p:nvSpPr>
        <p:spPr>
          <a:xfrm>
            <a:off x="688987" y="362970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福岡市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E76BE6BD-0C43-4B4A-B039-8317EC779342}"/>
              </a:ext>
            </a:extLst>
          </p:cNvPr>
          <p:cNvGrpSpPr/>
          <p:nvPr/>
        </p:nvGrpSpPr>
        <p:grpSpPr>
          <a:xfrm>
            <a:off x="8044147" y="57284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61CF6B97-E953-417C-8583-4E386EC882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小倉南区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C30909BF-1F90-427F-A9B5-D7877CE8D9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12970E14-32EF-4D25-8F86-C28E6FE70FC3}"/>
              </a:ext>
            </a:extLst>
          </p:cNvPr>
          <p:cNvGrpSpPr/>
          <p:nvPr/>
        </p:nvGrpSpPr>
        <p:grpSpPr>
          <a:xfrm>
            <a:off x="6910672" y="54903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848BD720-C776-4EFE-A54F-9E7A8B9543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八幡西区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1200BE01-0F4F-48A1-A99B-CB7A3A8523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488D2ADA-DA5B-4DD7-80D4-CDB926140CF9}"/>
              </a:ext>
            </a:extLst>
          </p:cNvPr>
          <p:cNvGrpSpPr/>
          <p:nvPr/>
        </p:nvGrpSpPr>
        <p:grpSpPr>
          <a:xfrm>
            <a:off x="8310847" y="5052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3A8D4C61-891C-4E53-8474-8208953040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小倉北区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2C2A1B79-A1E7-45EE-978E-E63EDE4174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49378D2F-BE99-4088-8849-50FA4C8EE5C9}"/>
              </a:ext>
            </a:extLst>
          </p:cNvPr>
          <p:cNvGrpSpPr/>
          <p:nvPr/>
        </p:nvGrpSpPr>
        <p:grpSpPr>
          <a:xfrm>
            <a:off x="7567897" y="5052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65E48A04-E42B-4877-A077-4995D6320D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八幡東区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EFA0A35C-5F98-4D80-8E09-7C6BE639F6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E0B54001-BB89-4E89-BCE2-0912DD4F01C1}"/>
              </a:ext>
            </a:extLst>
          </p:cNvPr>
          <p:cNvGrpSpPr/>
          <p:nvPr/>
        </p:nvGrpSpPr>
        <p:grpSpPr>
          <a:xfrm>
            <a:off x="7834597" y="44806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9F5827E4-F98A-4633-88FD-95F4A1BB84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戸畑区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036F14B7-4739-4DF3-BA7F-2F87558F3D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19492926-F492-4215-9452-413369D3AF50}"/>
              </a:ext>
            </a:extLst>
          </p:cNvPr>
          <p:cNvGrpSpPr/>
          <p:nvPr/>
        </p:nvGrpSpPr>
        <p:grpSpPr>
          <a:xfrm>
            <a:off x="7091647" y="44806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1ABC45F5-7DF8-4BDD-85DB-8082AD7D5C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若松区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D6326856-8C34-4D79-B702-D343130EC0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05D86FD0-0735-4A6F-801E-5EBAFA80BD2E}"/>
              </a:ext>
            </a:extLst>
          </p:cNvPr>
          <p:cNvGrpSpPr/>
          <p:nvPr/>
        </p:nvGrpSpPr>
        <p:grpSpPr>
          <a:xfrm>
            <a:off x="2372279" y="421404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BC4F87CB-2D55-4CC1-A617-129AEBABF3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6A7FF551-353C-4FCB-8C03-6EA93E6059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980E40EE-EE11-40D6-ACD5-7A8CD52A0349}"/>
              </a:ext>
            </a:extLst>
          </p:cNvPr>
          <p:cNvGrpSpPr/>
          <p:nvPr/>
        </p:nvGrpSpPr>
        <p:grpSpPr>
          <a:xfrm>
            <a:off x="2911311" y="3009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1E2AAB93-D0C1-4CCA-A939-9D91ABE9D3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DF634663-4ED8-44C6-990D-720CCE804C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406336C9-9E41-47A8-8E38-891F3D2B547C}"/>
              </a:ext>
            </a:extLst>
          </p:cNvPr>
          <p:cNvGrpSpPr/>
          <p:nvPr/>
        </p:nvGrpSpPr>
        <p:grpSpPr>
          <a:xfrm>
            <a:off x="1977935" y="28105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178B5A5D-D2EB-4A48-A757-47C5059745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71E328E0-AC64-4409-9FD7-7DDE15B242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1AE009F4-A685-4338-97C9-A41694BEAE12}"/>
              </a:ext>
            </a:extLst>
          </p:cNvPr>
          <p:cNvGrpSpPr/>
          <p:nvPr/>
        </p:nvGrpSpPr>
        <p:grpSpPr>
          <a:xfrm>
            <a:off x="1191179" y="60618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554A7E41-250A-47FA-8E3F-246E5F6C6F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早良区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2CE73799-FDB7-498D-9279-FB1CFDC0D9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8E9092FE-E9DB-4F9E-84B0-FC0F814CEE8C}"/>
              </a:ext>
            </a:extLst>
          </p:cNvPr>
          <p:cNvGrpSpPr/>
          <p:nvPr/>
        </p:nvGrpSpPr>
        <p:grpSpPr>
          <a:xfrm>
            <a:off x="372029" y="52332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4C657B6D-BAEE-48A3-B4FD-F75195383B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1565AB31-8414-47F5-AB7A-D8A109D86B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38C2FF1D-1953-4DFE-B5D5-179AE38EE71B}"/>
              </a:ext>
            </a:extLst>
          </p:cNvPr>
          <p:cNvGrpSpPr/>
          <p:nvPr/>
        </p:nvGrpSpPr>
        <p:grpSpPr>
          <a:xfrm>
            <a:off x="2057954" y="54992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1B3860B7-5A6E-4E70-BA5A-EC6AF16078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BBBB9A0B-8883-4952-803C-AF266F02A3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FCB08D49-EE58-4915-95F6-2D03C9E322AD}"/>
              </a:ext>
            </a:extLst>
          </p:cNvPr>
          <p:cNvGrpSpPr/>
          <p:nvPr/>
        </p:nvGrpSpPr>
        <p:grpSpPr>
          <a:xfrm>
            <a:off x="1295954" y="54992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6E6AA08E-1C62-4692-99C2-AD8376A471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城南区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D806CC87-3334-4952-88F2-C275933819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F6F0CD3E-FDA8-42DE-9E13-9F1A134338E7}"/>
              </a:ext>
            </a:extLst>
          </p:cNvPr>
          <p:cNvGrpSpPr/>
          <p:nvPr/>
        </p:nvGrpSpPr>
        <p:grpSpPr>
          <a:xfrm>
            <a:off x="2238929" y="4956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F9D91E3C-4CA0-4ED1-8109-966E0824F4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博多区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93DB6EC4-1347-4DA9-B61D-529C21EFAB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46981B35-E80D-439E-8892-7AF4CA825365}"/>
              </a:ext>
            </a:extLst>
          </p:cNvPr>
          <p:cNvGrpSpPr/>
          <p:nvPr/>
        </p:nvGrpSpPr>
        <p:grpSpPr>
          <a:xfrm>
            <a:off x="1476929" y="4956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D3D17670-241C-4EBC-964E-81E4260B74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9C7DC4FD-F78F-48D5-ACBF-11C9E123F5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1269DE7D-04E5-4F4F-A34A-72EA5B026B61}"/>
              </a:ext>
            </a:extLst>
          </p:cNvPr>
          <p:cNvGrpSpPr/>
          <p:nvPr/>
        </p:nvGrpSpPr>
        <p:grpSpPr>
          <a:xfrm>
            <a:off x="5135109" y="50600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ADE1A628-3471-4D5C-989A-CC4D552DD9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C2D0FDC9-3147-4E13-80B1-16C35AB5FC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D383F910-4460-4BE1-BCD1-35E5D649B827}"/>
              </a:ext>
            </a:extLst>
          </p:cNvPr>
          <p:cNvGrpSpPr/>
          <p:nvPr/>
        </p:nvGrpSpPr>
        <p:grpSpPr>
          <a:xfrm>
            <a:off x="3868596" y="6169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85097461-6D47-4615-962F-ACE240C7A4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2D38829E-BA6B-46C4-8E7C-B4369D772C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ACEFEF8D-F184-43C9-B184-6B3D98976252}"/>
              </a:ext>
            </a:extLst>
          </p:cNvPr>
          <p:cNvGrpSpPr/>
          <p:nvPr/>
        </p:nvGrpSpPr>
        <p:grpSpPr>
          <a:xfrm>
            <a:off x="4068621" y="56833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FBA8F190-7F1E-407C-850A-8162ECBC13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345" name="四角形: 上の 2 つの角を丸める 344">
              <a:extLst>
                <a:ext uri="{FF2B5EF4-FFF2-40B4-BE49-F238E27FC236}">
                  <a16:creationId xmlns:a16="http://schemas.microsoft.com/office/drawing/2014/main" id="{65E80124-2027-405E-BB13-8FD8DC4DCE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9D288DB3-8BF3-436D-930B-C90A58109DB3}"/>
              </a:ext>
            </a:extLst>
          </p:cNvPr>
          <p:cNvGrpSpPr/>
          <p:nvPr/>
        </p:nvGrpSpPr>
        <p:grpSpPr>
          <a:xfrm>
            <a:off x="3306621" y="56833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96B34DB3-BE67-40CF-A197-9290FD9D0D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2A7E5F98-1CD6-4400-9B8F-1036D5A278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7D484F91-DDC0-4057-A428-10F558AD50F1}"/>
              </a:ext>
            </a:extLst>
          </p:cNvPr>
          <p:cNvGrpSpPr/>
          <p:nvPr/>
        </p:nvGrpSpPr>
        <p:grpSpPr>
          <a:xfrm>
            <a:off x="4240071" y="52166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EF7FDD80-1D99-4E06-815E-BE7EFF6B49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94F4C9E4-4C5C-43C1-A2A4-04C2906BBC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3D228902-4BE7-4392-A6E7-1280296816F4}"/>
              </a:ext>
            </a:extLst>
          </p:cNvPr>
          <p:cNvGrpSpPr/>
          <p:nvPr/>
        </p:nvGrpSpPr>
        <p:grpSpPr>
          <a:xfrm>
            <a:off x="3478071" y="52166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9CCC6615-B692-476C-B37D-4C5208BFD3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9E0DABA2-DCDF-42EE-ADFA-62B019EBC4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55F6FAFA-C045-4BAB-802F-2D94195B4F17}"/>
              </a:ext>
            </a:extLst>
          </p:cNvPr>
          <p:cNvGrpSpPr/>
          <p:nvPr/>
        </p:nvGrpSpPr>
        <p:grpSpPr>
          <a:xfrm>
            <a:off x="4019353" y="4749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A2FC94F0-E946-4BE6-8605-69B54A80ED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0A76E771-8EE1-4262-8DC4-DFBA5036E3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E86A61DB-BDEE-40E4-8779-62DD33A9B420}"/>
              </a:ext>
            </a:extLst>
          </p:cNvPr>
          <p:cNvGrpSpPr/>
          <p:nvPr/>
        </p:nvGrpSpPr>
        <p:grpSpPr>
          <a:xfrm>
            <a:off x="3257353" y="4749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ED37304B-F042-4D77-B747-2D7BA9BC46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EB65EBA6-350E-43DD-8C1C-E562F77A01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5A23E46E-8266-4E51-9273-C3BE7349DBD9}"/>
              </a:ext>
            </a:extLst>
          </p:cNvPr>
          <p:cNvGrpSpPr/>
          <p:nvPr/>
        </p:nvGrpSpPr>
        <p:grpSpPr>
          <a:xfrm>
            <a:off x="8035835" y="22294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0" name="四角形: 上の 2 つの角を丸める 439">
              <a:extLst>
                <a:ext uri="{FF2B5EF4-FFF2-40B4-BE49-F238E27FC236}">
                  <a16:creationId xmlns:a16="http://schemas.microsoft.com/office/drawing/2014/main" id="{CDAB309A-993B-4F1E-BD38-0FE7CDFCA4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C4AC1F1F-34D7-4C9A-9FE8-E85F10D135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3B324801-C71E-4B0F-83FF-2F0A93AD8D30}"/>
              </a:ext>
            </a:extLst>
          </p:cNvPr>
          <p:cNvGrpSpPr/>
          <p:nvPr/>
        </p:nvGrpSpPr>
        <p:grpSpPr>
          <a:xfrm>
            <a:off x="8035835" y="27057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3" name="四角形: 上の 2 つの角を丸める 442">
              <a:extLst>
                <a:ext uri="{FF2B5EF4-FFF2-40B4-BE49-F238E27FC236}">
                  <a16:creationId xmlns:a16="http://schemas.microsoft.com/office/drawing/2014/main" id="{3E65A601-AB97-49B9-8AE1-B4BF51C7DD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3519881B-A1E6-4A0A-B45E-FA007F30D8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5" name="グループ化 444">
            <a:extLst>
              <a:ext uri="{FF2B5EF4-FFF2-40B4-BE49-F238E27FC236}">
                <a16:creationId xmlns:a16="http://schemas.microsoft.com/office/drawing/2014/main" id="{383C86C3-77C4-4296-B78E-7F57AA176D5B}"/>
              </a:ext>
            </a:extLst>
          </p:cNvPr>
          <p:cNvGrpSpPr/>
          <p:nvPr/>
        </p:nvGrpSpPr>
        <p:grpSpPr>
          <a:xfrm>
            <a:off x="7293391" y="22294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6" name="四角形: 上の 2 つの角を丸める 445">
              <a:extLst>
                <a:ext uri="{FF2B5EF4-FFF2-40B4-BE49-F238E27FC236}">
                  <a16:creationId xmlns:a16="http://schemas.microsoft.com/office/drawing/2014/main" id="{B8526131-58D4-4190-9860-91BDAF5F16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2DEC2495-6833-48DF-8D04-61A7C81E7C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F9323331-7476-4832-99A0-9C2E846D5249}"/>
              </a:ext>
            </a:extLst>
          </p:cNvPr>
          <p:cNvGrpSpPr/>
          <p:nvPr/>
        </p:nvGrpSpPr>
        <p:grpSpPr>
          <a:xfrm>
            <a:off x="7293391" y="27057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93F8DD08-CA88-4C43-98EE-FC1F519754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450" name="四角形: 上の 2 つの角を丸める 449">
              <a:extLst>
                <a:ext uri="{FF2B5EF4-FFF2-40B4-BE49-F238E27FC236}">
                  <a16:creationId xmlns:a16="http://schemas.microsoft.com/office/drawing/2014/main" id="{A354E4BF-A40E-4CAF-AE47-BE0E81B823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C73C24EF-35D1-41CF-B33B-2D4B03EEF9E5}"/>
              </a:ext>
            </a:extLst>
          </p:cNvPr>
          <p:cNvGrpSpPr/>
          <p:nvPr/>
        </p:nvGrpSpPr>
        <p:grpSpPr>
          <a:xfrm>
            <a:off x="7206423" y="11722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585730BD-26BB-488D-B1A6-A5268AC001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453" name="四角形: 上の 2 つの角を丸める 452">
              <a:extLst>
                <a:ext uri="{FF2B5EF4-FFF2-40B4-BE49-F238E27FC236}">
                  <a16:creationId xmlns:a16="http://schemas.microsoft.com/office/drawing/2014/main" id="{6ED3E43F-2C98-49E8-A619-F60E9251FA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79FF27D0-33BB-4734-A844-AE1BABE828D2}"/>
              </a:ext>
            </a:extLst>
          </p:cNvPr>
          <p:cNvGrpSpPr/>
          <p:nvPr/>
        </p:nvGrpSpPr>
        <p:grpSpPr>
          <a:xfrm>
            <a:off x="7206423" y="16484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53D82481-0380-46D0-B857-283D0D63B9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B5AD91DD-28E7-4791-A425-1B49AF59F6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AFEE446D-613D-4E74-968D-DBCBEFC8EBAD}"/>
              </a:ext>
            </a:extLst>
          </p:cNvPr>
          <p:cNvGrpSpPr/>
          <p:nvPr/>
        </p:nvGrpSpPr>
        <p:grpSpPr>
          <a:xfrm>
            <a:off x="4800394" y="44260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FC85856F-248C-41C1-92CD-7B348B0812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  <p:sp>
          <p:nvSpPr>
            <p:cNvPr id="459" name="四角形: 上の 2 つの角を丸める 458">
              <a:extLst>
                <a:ext uri="{FF2B5EF4-FFF2-40B4-BE49-F238E27FC236}">
                  <a16:creationId xmlns:a16="http://schemas.microsoft.com/office/drawing/2014/main" id="{9BEB0019-E0D2-49A6-86EE-BF4B114CD8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20A09DAE-DEBB-4C0C-8F0B-C555A775A27E}"/>
              </a:ext>
            </a:extLst>
          </p:cNvPr>
          <p:cNvGrpSpPr/>
          <p:nvPr/>
        </p:nvGrpSpPr>
        <p:grpSpPr>
          <a:xfrm>
            <a:off x="5600503" y="44260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0D19CB42-32F5-40F9-9648-8A1C69A14F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462" name="四角形: 上の 2 つの角を丸める 461">
              <a:extLst>
                <a:ext uri="{FF2B5EF4-FFF2-40B4-BE49-F238E27FC236}">
                  <a16:creationId xmlns:a16="http://schemas.microsoft.com/office/drawing/2014/main" id="{DD7EE25F-CAEA-4400-AFF6-E2FE8F4EBE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457E4749-A853-46E9-9B6C-64074E43E090}"/>
              </a:ext>
            </a:extLst>
          </p:cNvPr>
          <p:cNvGrpSpPr/>
          <p:nvPr/>
        </p:nvGrpSpPr>
        <p:grpSpPr>
          <a:xfrm>
            <a:off x="3251827" y="3943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05B75D2D-ADA4-4CC7-BEF0-21003BF7F9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C7666864-D3F8-488E-8924-8B94B6F8E6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3F533930-8694-4D5F-97B7-91464DE4592D}"/>
              </a:ext>
            </a:extLst>
          </p:cNvPr>
          <p:cNvGrpSpPr/>
          <p:nvPr/>
        </p:nvGrpSpPr>
        <p:grpSpPr>
          <a:xfrm>
            <a:off x="4016285" y="42773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7" name="四角形: 上の 2 つの角を丸める 466">
              <a:extLst>
                <a:ext uri="{FF2B5EF4-FFF2-40B4-BE49-F238E27FC236}">
                  <a16:creationId xmlns:a16="http://schemas.microsoft.com/office/drawing/2014/main" id="{E222446D-CA5D-4CD5-8A6A-B9C5824A0F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468" name="四角形: 上の 2 つの角を丸める 467">
              <a:extLst>
                <a:ext uri="{FF2B5EF4-FFF2-40B4-BE49-F238E27FC236}">
                  <a16:creationId xmlns:a16="http://schemas.microsoft.com/office/drawing/2014/main" id="{C0A2C7F1-6EDE-4268-B966-1B987F8DF4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8A8A8084-8333-467E-979E-65A960156796}"/>
              </a:ext>
            </a:extLst>
          </p:cNvPr>
          <p:cNvGrpSpPr/>
          <p:nvPr/>
        </p:nvGrpSpPr>
        <p:grpSpPr>
          <a:xfrm>
            <a:off x="4800394" y="39402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0" name="四角形: 上の 2 つの角を丸める 469">
              <a:extLst>
                <a:ext uri="{FF2B5EF4-FFF2-40B4-BE49-F238E27FC236}">
                  <a16:creationId xmlns:a16="http://schemas.microsoft.com/office/drawing/2014/main" id="{B87FEF3D-5AE2-43B9-8773-11427AE0DA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9BD16A4B-3A26-445D-AD42-093D0F0884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ADB3BB7C-2D07-481B-BAAD-0A97C0014176}"/>
              </a:ext>
            </a:extLst>
          </p:cNvPr>
          <p:cNvGrpSpPr/>
          <p:nvPr/>
        </p:nvGrpSpPr>
        <p:grpSpPr>
          <a:xfrm>
            <a:off x="5600503" y="39402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1EFA63A0-751A-459D-A3B2-33550FEB2F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00505AB5-8437-45FB-8A57-5A368D7FA2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1BA3DEC7-B7D2-42D3-8635-B0815A7CF0C0}"/>
              </a:ext>
            </a:extLst>
          </p:cNvPr>
          <p:cNvGrpSpPr/>
          <p:nvPr/>
        </p:nvGrpSpPr>
        <p:grpSpPr>
          <a:xfrm>
            <a:off x="6092735" y="34779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6" name="四角形: 上の 2 つの角を丸める 475">
              <a:extLst>
                <a:ext uri="{FF2B5EF4-FFF2-40B4-BE49-F238E27FC236}">
                  <a16:creationId xmlns:a16="http://schemas.microsoft.com/office/drawing/2014/main" id="{93BCC7F3-18F5-42CC-852C-A91E15FA22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103A39F0-0EB8-4BCA-BB84-FBDA3D58CB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00266E30-5EB0-438F-A80F-55F362BC4D12}"/>
              </a:ext>
            </a:extLst>
          </p:cNvPr>
          <p:cNvGrpSpPr/>
          <p:nvPr/>
        </p:nvGrpSpPr>
        <p:grpSpPr>
          <a:xfrm>
            <a:off x="4444508" y="34779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E16A1DFC-A4B9-41F8-B435-6AA9A037B5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B7145C80-99C5-4AF3-83BB-E55C209566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D718B569-4743-44F7-815A-0389D900B7E6}"/>
              </a:ext>
            </a:extLst>
          </p:cNvPr>
          <p:cNvGrpSpPr/>
          <p:nvPr/>
        </p:nvGrpSpPr>
        <p:grpSpPr>
          <a:xfrm>
            <a:off x="3702064" y="34779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98198E28-3B14-4D5C-92CF-797ADE942F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7FEE5672-621B-49B6-A0C9-AF68A11164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F92868E5-B693-4509-A326-A0C0C5CDC985}"/>
              </a:ext>
            </a:extLst>
          </p:cNvPr>
          <p:cNvGrpSpPr/>
          <p:nvPr/>
        </p:nvGrpSpPr>
        <p:grpSpPr>
          <a:xfrm>
            <a:off x="5187458" y="34779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7DDFC215-E322-4088-969B-501912F864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EE8598F8-F880-4F73-9517-8EAF7501B7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DD8BD97E-F8AD-447E-BDE2-192B485F2A93}"/>
              </a:ext>
            </a:extLst>
          </p:cNvPr>
          <p:cNvGrpSpPr/>
          <p:nvPr/>
        </p:nvGrpSpPr>
        <p:grpSpPr>
          <a:xfrm>
            <a:off x="4444508" y="3011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8B263152-28C5-4893-AE04-8E22A6F8D9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68BFEEA6-7E59-4E6B-8E70-C1114B2599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892048E7-DE8F-4E51-BF4B-C77B12017A3A}"/>
              </a:ext>
            </a:extLst>
          </p:cNvPr>
          <p:cNvGrpSpPr/>
          <p:nvPr/>
        </p:nvGrpSpPr>
        <p:grpSpPr>
          <a:xfrm>
            <a:off x="3702064" y="3011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02226057-5F2A-476A-95C0-EE387051C9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02A86F7C-2E92-42D7-90A6-85C088A6CC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80CF2A66-4FB9-4A1C-898F-03E91370E9C5}"/>
              </a:ext>
            </a:extLst>
          </p:cNvPr>
          <p:cNvGrpSpPr/>
          <p:nvPr/>
        </p:nvGrpSpPr>
        <p:grpSpPr>
          <a:xfrm>
            <a:off x="5187458" y="3011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06E6BAE2-4FC7-4AF3-9190-916784629F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72C37C52-E6A3-4954-A94D-3569D085B2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DF962E38-9912-460F-85D1-8094CE1B38F6}"/>
              </a:ext>
            </a:extLst>
          </p:cNvPr>
          <p:cNvGrpSpPr/>
          <p:nvPr/>
        </p:nvGrpSpPr>
        <p:grpSpPr>
          <a:xfrm>
            <a:off x="3421110" y="25444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A658758C-D2C1-4982-9214-1080266088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007258A3-3715-4103-BBF5-7F138B725E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25B14C7A-1C94-404D-9559-F27112F5B144}"/>
              </a:ext>
            </a:extLst>
          </p:cNvPr>
          <p:cNvGrpSpPr/>
          <p:nvPr/>
        </p:nvGrpSpPr>
        <p:grpSpPr>
          <a:xfrm>
            <a:off x="3421110" y="20743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194E0EA8-F4D9-493D-B4E0-60F6AF9623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033E29BE-B12A-4222-A8E3-C7562EDD8F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8D52F371-DE92-4A97-B639-758E4EC9BC11}"/>
              </a:ext>
            </a:extLst>
          </p:cNvPr>
          <p:cNvGrpSpPr/>
          <p:nvPr/>
        </p:nvGrpSpPr>
        <p:grpSpPr>
          <a:xfrm>
            <a:off x="3421110" y="16042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DA818D07-C445-4997-9C13-E7FCAFE01C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FEED03D3-1F34-4E9D-9DC2-A1B0F062F5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0081EFCA-BD27-41F7-B430-73DAB226D021}"/>
              </a:ext>
            </a:extLst>
          </p:cNvPr>
          <p:cNvGrpSpPr/>
          <p:nvPr/>
        </p:nvGrpSpPr>
        <p:grpSpPr>
          <a:xfrm>
            <a:off x="6092735" y="3011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F9C9DB23-B846-4D0C-B476-A90563BFE3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FCA326D7-87D3-4FA7-B22F-54848E473E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0F552B98-44F6-4B1D-94F8-2EC9A1215049}"/>
              </a:ext>
            </a:extLst>
          </p:cNvPr>
          <p:cNvGrpSpPr/>
          <p:nvPr/>
        </p:nvGrpSpPr>
        <p:grpSpPr>
          <a:xfrm>
            <a:off x="6550441" y="2107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8" name="四角形: 上の 2 つの角を丸める 517">
              <a:extLst>
                <a:ext uri="{FF2B5EF4-FFF2-40B4-BE49-F238E27FC236}">
                  <a16:creationId xmlns:a16="http://schemas.microsoft.com/office/drawing/2014/main" id="{4F12BA18-DFCA-4D95-930A-750643BC5E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519" name="四角形: 上の 2 つの角を丸める 518">
              <a:extLst>
                <a:ext uri="{FF2B5EF4-FFF2-40B4-BE49-F238E27FC236}">
                  <a16:creationId xmlns:a16="http://schemas.microsoft.com/office/drawing/2014/main" id="{7AE26F25-440C-4F4E-B76F-E9D578B708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B137BD9A-7227-4765-8640-DE7B5DFCEDDE}"/>
              </a:ext>
            </a:extLst>
          </p:cNvPr>
          <p:cNvGrpSpPr/>
          <p:nvPr/>
        </p:nvGrpSpPr>
        <p:grpSpPr>
          <a:xfrm>
            <a:off x="6550441" y="25651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5" name="四角形: 上の 2 つの角を丸める 604">
              <a:extLst>
                <a:ext uri="{FF2B5EF4-FFF2-40B4-BE49-F238E27FC236}">
                  <a16:creationId xmlns:a16="http://schemas.microsoft.com/office/drawing/2014/main" id="{F36ABC4F-3BE5-41E0-8EB1-EFC24F1E10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606" name="四角形: 上の 2 つの角を丸める 605">
              <a:extLst>
                <a:ext uri="{FF2B5EF4-FFF2-40B4-BE49-F238E27FC236}">
                  <a16:creationId xmlns:a16="http://schemas.microsoft.com/office/drawing/2014/main" id="{D03FA19A-AE05-433A-BD3B-95F8F34F84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9A83D1E9-767C-47DE-822C-0598C7EA6E97}"/>
              </a:ext>
            </a:extLst>
          </p:cNvPr>
          <p:cNvGrpSpPr/>
          <p:nvPr/>
        </p:nvGrpSpPr>
        <p:grpSpPr>
          <a:xfrm>
            <a:off x="4939808" y="25349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CBBC0D4E-12A3-4148-8FA4-6E28BB7A89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FE193009-E8E8-40A0-99F4-9C434A7DC4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2B246CAF-1FDA-4EA0-BDA1-388B0C43DA74}"/>
              </a:ext>
            </a:extLst>
          </p:cNvPr>
          <p:cNvGrpSpPr/>
          <p:nvPr/>
        </p:nvGrpSpPr>
        <p:grpSpPr>
          <a:xfrm>
            <a:off x="4197364" y="25349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A5B682BF-55F9-4064-861B-752B639F9B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612" name="四角形: 上の 2 つの角を丸める 611">
              <a:extLst>
                <a:ext uri="{FF2B5EF4-FFF2-40B4-BE49-F238E27FC236}">
                  <a16:creationId xmlns:a16="http://schemas.microsoft.com/office/drawing/2014/main" id="{4EA64338-39A8-4283-80A0-77E96A7B5E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59A404A4-11EF-47F3-BE88-560218F66A62}"/>
              </a:ext>
            </a:extLst>
          </p:cNvPr>
          <p:cNvGrpSpPr/>
          <p:nvPr/>
        </p:nvGrpSpPr>
        <p:grpSpPr>
          <a:xfrm>
            <a:off x="5682758" y="25349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6EAFF989-74D1-4F6D-93F4-568EB04247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615" name="四角形: 上の 2 つの角を丸める 614">
              <a:extLst>
                <a:ext uri="{FF2B5EF4-FFF2-40B4-BE49-F238E27FC236}">
                  <a16:creationId xmlns:a16="http://schemas.microsoft.com/office/drawing/2014/main" id="{0BFBD7E7-C0BC-4C8B-AEBB-5011018F03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F2EED0C3-BA47-412A-AA13-941564AA7C9E}"/>
              </a:ext>
            </a:extLst>
          </p:cNvPr>
          <p:cNvGrpSpPr/>
          <p:nvPr/>
        </p:nvGrpSpPr>
        <p:grpSpPr>
          <a:xfrm>
            <a:off x="4185180" y="1939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0E972651-F4D3-47D1-B4CC-83C803E086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618" name="四角形: 上の 2 つの角を丸める 617">
              <a:extLst>
                <a:ext uri="{FF2B5EF4-FFF2-40B4-BE49-F238E27FC236}">
                  <a16:creationId xmlns:a16="http://schemas.microsoft.com/office/drawing/2014/main" id="{B54C53CC-DBE9-4A57-A4C1-8D09409316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FF2FFD18-D187-420F-92B7-D3FDA713FF1D}"/>
              </a:ext>
            </a:extLst>
          </p:cNvPr>
          <p:cNvGrpSpPr/>
          <p:nvPr/>
        </p:nvGrpSpPr>
        <p:grpSpPr>
          <a:xfrm>
            <a:off x="3421110" y="1939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EC20D88B-5E74-4620-8F54-EF5F1769BF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621" name="四角形: 上の 2 つの角を丸める 620">
              <a:extLst>
                <a:ext uri="{FF2B5EF4-FFF2-40B4-BE49-F238E27FC236}">
                  <a16:creationId xmlns:a16="http://schemas.microsoft.com/office/drawing/2014/main" id="{B91F6C45-6C72-4584-B416-AD34B4FEA4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2" name="グループ化 621">
            <a:extLst>
              <a:ext uri="{FF2B5EF4-FFF2-40B4-BE49-F238E27FC236}">
                <a16:creationId xmlns:a16="http://schemas.microsoft.com/office/drawing/2014/main" id="{FEF82895-5B35-4C9B-945F-4705564EC98D}"/>
              </a:ext>
            </a:extLst>
          </p:cNvPr>
          <p:cNvGrpSpPr/>
          <p:nvPr/>
        </p:nvGrpSpPr>
        <p:grpSpPr>
          <a:xfrm>
            <a:off x="4928130" y="1939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AEB90C36-5761-4107-ADD3-3F3A0EC448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624" name="四角形: 上の 2 つの角を丸める 623">
              <a:extLst>
                <a:ext uri="{FF2B5EF4-FFF2-40B4-BE49-F238E27FC236}">
                  <a16:creationId xmlns:a16="http://schemas.microsoft.com/office/drawing/2014/main" id="{48770CF1-4DA0-4991-8F64-E54A0B76CE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7A7689D7-B0A4-4602-B8BC-8DDFE98B0553}"/>
              </a:ext>
            </a:extLst>
          </p:cNvPr>
          <p:cNvGrpSpPr/>
          <p:nvPr/>
        </p:nvGrpSpPr>
        <p:grpSpPr>
          <a:xfrm>
            <a:off x="4186995" y="671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440D3779-5776-4758-B1B2-D22545B34A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627" name="四角形: 上の 2 つの角を丸める 626">
              <a:extLst>
                <a:ext uri="{FF2B5EF4-FFF2-40B4-BE49-F238E27FC236}">
                  <a16:creationId xmlns:a16="http://schemas.microsoft.com/office/drawing/2014/main" id="{1DCB7CB4-2D99-4FAD-B87F-CAEE0E228E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A04A350B-1877-4EBF-A5FC-B5FD23A62706}"/>
              </a:ext>
            </a:extLst>
          </p:cNvPr>
          <p:cNvGrpSpPr/>
          <p:nvPr/>
        </p:nvGrpSpPr>
        <p:grpSpPr>
          <a:xfrm>
            <a:off x="3421110" y="6640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DAB372AB-6BBC-4904-BEF1-4C70E3BB3B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630" name="四角形: 上の 2 つの角を丸める 629">
              <a:extLst>
                <a:ext uri="{FF2B5EF4-FFF2-40B4-BE49-F238E27FC236}">
                  <a16:creationId xmlns:a16="http://schemas.microsoft.com/office/drawing/2014/main" id="{1E7D6705-7D9F-49EA-AEA8-9DEA7981DD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A213158E-7520-4965-90FB-F2FAC11929C0}"/>
              </a:ext>
            </a:extLst>
          </p:cNvPr>
          <p:cNvGrpSpPr/>
          <p:nvPr/>
        </p:nvGrpSpPr>
        <p:grpSpPr>
          <a:xfrm>
            <a:off x="4929945" y="671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8FA171E6-D185-46B0-99F2-67B17B1507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633" name="四角形: 上の 2 つの角を丸める 632">
              <a:extLst>
                <a:ext uri="{FF2B5EF4-FFF2-40B4-BE49-F238E27FC236}">
                  <a16:creationId xmlns:a16="http://schemas.microsoft.com/office/drawing/2014/main" id="{507C7300-E9FC-4BEC-A23E-497622527F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4" name="グループ化 633">
            <a:extLst>
              <a:ext uri="{FF2B5EF4-FFF2-40B4-BE49-F238E27FC236}">
                <a16:creationId xmlns:a16="http://schemas.microsoft.com/office/drawing/2014/main" id="{088A1D59-06B5-4853-846B-FFCE303DA4A4}"/>
              </a:ext>
            </a:extLst>
          </p:cNvPr>
          <p:cNvGrpSpPr/>
          <p:nvPr/>
        </p:nvGrpSpPr>
        <p:grpSpPr>
          <a:xfrm>
            <a:off x="2666059" y="11300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5" name="四角形: 上の 2 つの角を丸める 634">
              <a:extLst>
                <a:ext uri="{FF2B5EF4-FFF2-40B4-BE49-F238E27FC236}">
                  <a16:creationId xmlns:a16="http://schemas.microsoft.com/office/drawing/2014/main" id="{C69274C1-8C1E-4746-9844-1D61F7B2CC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636" name="四角形: 上の 2 つの角を丸める 635">
              <a:extLst>
                <a:ext uri="{FF2B5EF4-FFF2-40B4-BE49-F238E27FC236}">
                  <a16:creationId xmlns:a16="http://schemas.microsoft.com/office/drawing/2014/main" id="{F244049D-0617-4EFB-BBDE-65AA8B760A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7" name="グループ化 636">
            <a:extLst>
              <a:ext uri="{FF2B5EF4-FFF2-40B4-BE49-F238E27FC236}">
                <a16:creationId xmlns:a16="http://schemas.microsoft.com/office/drawing/2014/main" id="{E2FD3150-23E0-4055-A811-46BB983240FB}"/>
              </a:ext>
            </a:extLst>
          </p:cNvPr>
          <p:cNvGrpSpPr/>
          <p:nvPr/>
        </p:nvGrpSpPr>
        <p:grpSpPr>
          <a:xfrm>
            <a:off x="6463473" y="11722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8" name="四角形: 上の 2 つの角を丸める 637">
              <a:extLst>
                <a:ext uri="{FF2B5EF4-FFF2-40B4-BE49-F238E27FC236}">
                  <a16:creationId xmlns:a16="http://schemas.microsoft.com/office/drawing/2014/main" id="{5D0EF648-7297-4ABD-B742-A75469D008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639" name="四角形: 上の 2 つの角を丸める 638">
              <a:extLst>
                <a:ext uri="{FF2B5EF4-FFF2-40B4-BE49-F238E27FC236}">
                  <a16:creationId xmlns:a16="http://schemas.microsoft.com/office/drawing/2014/main" id="{2BA0AAB2-A58C-4BC7-990C-463C35EFE1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70B48D9E-A565-48AB-8192-F343B247C227}"/>
              </a:ext>
            </a:extLst>
          </p:cNvPr>
          <p:cNvGrpSpPr/>
          <p:nvPr/>
        </p:nvGrpSpPr>
        <p:grpSpPr>
          <a:xfrm>
            <a:off x="6463473" y="16484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1" name="四角形: 上の 2 つの角を丸める 640">
              <a:extLst>
                <a:ext uri="{FF2B5EF4-FFF2-40B4-BE49-F238E27FC236}">
                  <a16:creationId xmlns:a16="http://schemas.microsoft.com/office/drawing/2014/main" id="{98C3D269-0BAD-4BA9-8497-937FCBCCF8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642" name="四角形: 上の 2 つの角を丸める 641">
              <a:extLst>
                <a:ext uri="{FF2B5EF4-FFF2-40B4-BE49-F238E27FC236}">
                  <a16:creationId xmlns:a16="http://schemas.microsoft.com/office/drawing/2014/main" id="{FF883BCC-4685-448D-82C8-E60FF7D6CC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F5F991A8-564E-4102-9AA4-4FE2E415A306}"/>
              </a:ext>
            </a:extLst>
          </p:cNvPr>
          <p:cNvGrpSpPr/>
          <p:nvPr/>
        </p:nvGrpSpPr>
        <p:grpSpPr>
          <a:xfrm>
            <a:off x="5691945" y="671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2CF70189-8475-4C8B-94BF-D2A8F5BF22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9D102716-D166-4CC8-BCFB-F2D544784B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0BEAF147-4324-4548-BC75-E63E78F666FA}"/>
              </a:ext>
            </a:extLst>
          </p:cNvPr>
          <p:cNvGrpSpPr/>
          <p:nvPr/>
        </p:nvGrpSpPr>
        <p:grpSpPr>
          <a:xfrm>
            <a:off x="3421110" y="11341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B311263B-26F3-4877-A247-AB2E47D473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A06C57F4-CE52-4A08-8DB6-45B2E10ADE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293AB5E5-0917-445B-BDB0-5693BE9BA560}"/>
              </a:ext>
            </a:extLst>
          </p:cNvPr>
          <p:cNvGrpSpPr/>
          <p:nvPr/>
        </p:nvGrpSpPr>
        <p:grpSpPr>
          <a:xfrm>
            <a:off x="4977908" y="20682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F3A0CB39-F890-40B6-AD18-61F29CD3F6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FE0F83E0-5BCC-4647-B458-5346F80B19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7251910D-55DC-418F-A4AA-EB191B6A49A8}"/>
              </a:ext>
            </a:extLst>
          </p:cNvPr>
          <p:cNvGrpSpPr/>
          <p:nvPr/>
        </p:nvGrpSpPr>
        <p:grpSpPr>
          <a:xfrm>
            <a:off x="4235464" y="20682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3" name="四角形: 上の 2 つの角を丸める 652">
              <a:extLst>
                <a:ext uri="{FF2B5EF4-FFF2-40B4-BE49-F238E27FC236}">
                  <a16:creationId xmlns:a16="http://schemas.microsoft.com/office/drawing/2014/main" id="{EDC8ABEB-3115-4352-AD58-4A914E00A0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04E8C6B4-A358-49F4-87F9-2FDCC9BFD4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8E71AE75-DE73-4D8B-883E-1C18A10EECA8}"/>
              </a:ext>
            </a:extLst>
          </p:cNvPr>
          <p:cNvGrpSpPr/>
          <p:nvPr/>
        </p:nvGrpSpPr>
        <p:grpSpPr>
          <a:xfrm>
            <a:off x="5720858" y="20682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6" name="四角形: 上の 2 つの角を丸める 655">
              <a:extLst>
                <a:ext uri="{FF2B5EF4-FFF2-40B4-BE49-F238E27FC236}">
                  <a16:creationId xmlns:a16="http://schemas.microsoft.com/office/drawing/2014/main" id="{725AEFDA-5CA7-4AED-A064-C430BFC9FB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70ED9AC4-45C6-4EE7-939B-A125BD65E0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4541DCB7-F8B7-49EA-B9CB-82ADD464558C}"/>
              </a:ext>
            </a:extLst>
          </p:cNvPr>
          <p:cNvGrpSpPr/>
          <p:nvPr/>
        </p:nvGrpSpPr>
        <p:grpSpPr>
          <a:xfrm>
            <a:off x="4977908" y="16205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9" name="四角形: 上の 2 つの角を丸める 658">
              <a:extLst>
                <a:ext uri="{FF2B5EF4-FFF2-40B4-BE49-F238E27FC236}">
                  <a16:creationId xmlns:a16="http://schemas.microsoft.com/office/drawing/2014/main" id="{5772D694-C61C-45C4-A7D7-6819E70A40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82D98E40-3306-4FCC-BC04-97BA6F5A0E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29DC65DC-5F44-4C80-9F0A-3F415A829CB9}"/>
              </a:ext>
            </a:extLst>
          </p:cNvPr>
          <p:cNvGrpSpPr/>
          <p:nvPr/>
        </p:nvGrpSpPr>
        <p:grpSpPr>
          <a:xfrm>
            <a:off x="4235464" y="16205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2" name="四角形: 上の 2 つの角を丸める 661">
              <a:extLst>
                <a:ext uri="{FF2B5EF4-FFF2-40B4-BE49-F238E27FC236}">
                  <a16:creationId xmlns:a16="http://schemas.microsoft.com/office/drawing/2014/main" id="{C45CA9A2-09B1-4B31-B337-82E47A2350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663" name="四角形: 上の 2 つの角を丸める 662">
              <a:extLst>
                <a:ext uri="{FF2B5EF4-FFF2-40B4-BE49-F238E27FC236}">
                  <a16:creationId xmlns:a16="http://schemas.microsoft.com/office/drawing/2014/main" id="{A3F97A8C-E43F-4DA5-9935-D81F4D7833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4" name="グループ化 663">
            <a:extLst>
              <a:ext uri="{FF2B5EF4-FFF2-40B4-BE49-F238E27FC236}">
                <a16:creationId xmlns:a16="http://schemas.microsoft.com/office/drawing/2014/main" id="{EBF01D06-DA9E-4A01-AE68-211598C75CFE}"/>
              </a:ext>
            </a:extLst>
          </p:cNvPr>
          <p:cNvGrpSpPr/>
          <p:nvPr/>
        </p:nvGrpSpPr>
        <p:grpSpPr>
          <a:xfrm>
            <a:off x="5720858" y="16205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44F0CA78-1B4A-40F9-BFF4-FC82048996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666" name="四角形: 上の 2 つの角を丸める 665">
              <a:extLst>
                <a:ext uri="{FF2B5EF4-FFF2-40B4-BE49-F238E27FC236}">
                  <a16:creationId xmlns:a16="http://schemas.microsoft.com/office/drawing/2014/main" id="{153202E1-6D87-4778-B7EE-846BC6E1D4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7BA1F97D-1685-46B6-9467-BE2E7C727513}"/>
              </a:ext>
            </a:extLst>
          </p:cNvPr>
          <p:cNvGrpSpPr/>
          <p:nvPr/>
        </p:nvGrpSpPr>
        <p:grpSpPr>
          <a:xfrm>
            <a:off x="4977908" y="11633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8" name="四角形: 上の 2 つの角を丸める 667">
              <a:extLst>
                <a:ext uri="{FF2B5EF4-FFF2-40B4-BE49-F238E27FC236}">
                  <a16:creationId xmlns:a16="http://schemas.microsoft.com/office/drawing/2014/main" id="{A9610F6C-5361-4DB6-9E4C-1BB988AB49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F9889B1F-432D-4509-A26B-770C8D97C0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7FD68714-2929-40F0-8FDE-4C7C5B1A6E9F}"/>
              </a:ext>
            </a:extLst>
          </p:cNvPr>
          <p:cNvGrpSpPr/>
          <p:nvPr/>
        </p:nvGrpSpPr>
        <p:grpSpPr>
          <a:xfrm>
            <a:off x="4235464" y="11633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75FB2843-1AFE-4854-8CD3-5A63324D4B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435A1111-B71A-481D-92A8-37F9A6CB54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EE62A0C6-1105-4840-8A9C-74F42BBA939E}"/>
              </a:ext>
            </a:extLst>
          </p:cNvPr>
          <p:cNvGrpSpPr/>
          <p:nvPr/>
        </p:nvGrpSpPr>
        <p:grpSpPr>
          <a:xfrm>
            <a:off x="5720858" y="11633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4" name="四角形: 上の 2 つの角を丸める 673">
              <a:extLst>
                <a:ext uri="{FF2B5EF4-FFF2-40B4-BE49-F238E27FC236}">
                  <a16:creationId xmlns:a16="http://schemas.microsoft.com/office/drawing/2014/main" id="{9693C638-89DE-4389-9C26-309ED07E44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675" name="四角形: 上の 2 つの角を丸める 674">
              <a:extLst>
                <a:ext uri="{FF2B5EF4-FFF2-40B4-BE49-F238E27FC236}">
                  <a16:creationId xmlns:a16="http://schemas.microsoft.com/office/drawing/2014/main" id="{3CE59E01-6776-4CA7-9008-D8F9BACA16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2799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2D44B890-56CF-4043-AAC7-320B8CA88C45}"/>
              </a:ext>
            </a:extLst>
          </p:cNvPr>
          <p:cNvSpPr txBox="1"/>
          <p:nvPr/>
        </p:nvSpPr>
        <p:spPr>
          <a:xfrm>
            <a:off x="127308" y="7695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福岡県</a:t>
            </a: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96AABE52-6F7D-433B-90C6-7269237ED635}"/>
              </a:ext>
            </a:extLst>
          </p:cNvPr>
          <p:cNvSpPr txBox="1"/>
          <p:nvPr/>
        </p:nvSpPr>
        <p:spPr>
          <a:xfrm>
            <a:off x="92030" y="49925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74" name="直線コネクタ 173">
            <a:extLst>
              <a:ext uri="{FF2B5EF4-FFF2-40B4-BE49-F238E27FC236}">
                <a16:creationId xmlns:a16="http://schemas.microsoft.com/office/drawing/2014/main" id="{C9962849-A953-46F3-9B53-11A8E52AEFD7}"/>
              </a:ext>
            </a:extLst>
          </p:cNvPr>
          <p:cNvCxnSpPr/>
          <p:nvPr/>
        </p:nvCxnSpPr>
        <p:spPr>
          <a:xfrm>
            <a:off x="118919" y="427221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AE8B6F4-770E-40BD-844D-B89495984CE7}"/>
              </a:ext>
            </a:extLst>
          </p:cNvPr>
          <p:cNvGrpSpPr/>
          <p:nvPr/>
        </p:nvGrpSpPr>
        <p:grpSpPr>
          <a:xfrm>
            <a:off x="337329" y="149679"/>
            <a:ext cx="9292221" cy="6589249"/>
            <a:chOff x="337329" y="149679"/>
            <a:chExt cx="9292221" cy="658924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638653" y="1885724"/>
              <a:ext cx="1606776" cy="1928812"/>
              <a:chOff x="3160713" y="2640013"/>
              <a:chExt cx="2249487" cy="2700337"/>
            </a:xfrm>
          </p:grpSpPr>
          <p:sp>
            <p:nvSpPr>
              <p:cNvPr id="158" name="Freeform 1015"/>
              <p:cNvSpPr>
                <a:spLocks/>
              </p:cNvSpPr>
              <p:nvPr/>
            </p:nvSpPr>
            <p:spPr bwMode="auto">
              <a:xfrm>
                <a:off x="3340100" y="2820988"/>
                <a:ext cx="90488" cy="88900"/>
              </a:xfrm>
              <a:custGeom>
                <a:avLst/>
                <a:gdLst>
                  <a:gd name="T0" fmla="*/ 0 w 57"/>
                  <a:gd name="T1" fmla="*/ 0 h 56"/>
                  <a:gd name="T2" fmla="*/ 0 w 57"/>
                  <a:gd name="T3" fmla="*/ 56 h 56"/>
                  <a:gd name="T4" fmla="*/ 57 w 57"/>
                  <a:gd name="T5" fmla="*/ 56 h 56"/>
                  <a:gd name="T6" fmla="*/ 57 w 57"/>
                  <a:gd name="T7" fmla="*/ 0 h 56"/>
                  <a:gd name="T8" fmla="*/ 0 w 57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6">
                    <a:moveTo>
                      <a:pt x="0" y="0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9" name="Freeform 1016"/>
              <p:cNvSpPr>
                <a:spLocks/>
              </p:cNvSpPr>
              <p:nvPr/>
            </p:nvSpPr>
            <p:spPr bwMode="auto">
              <a:xfrm>
                <a:off x="3790950" y="2909888"/>
                <a:ext cx="179388" cy="180975"/>
              </a:xfrm>
              <a:custGeom>
                <a:avLst/>
                <a:gdLst>
                  <a:gd name="T0" fmla="*/ 0 w 113"/>
                  <a:gd name="T1" fmla="*/ 0 h 114"/>
                  <a:gd name="T2" fmla="*/ 0 w 113"/>
                  <a:gd name="T3" fmla="*/ 114 h 114"/>
                  <a:gd name="T4" fmla="*/ 113 w 113"/>
                  <a:gd name="T5" fmla="*/ 114 h 114"/>
                  <a:gd name="T6" fmla="*/ 113 w 113"/>
                  <a:gd name="T7" fmla="*/ 0 h 114"/>
                  <a:gd name="T8" fmla="*/ 0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0" name="Freeform 1017"/>
              <p:cNvSpPr>
                <a:spLocks/>
              </p:cNvSpPr>
              <p:nvPr/>
            </p:nvSpPr>
            <p:spPr bwMode="auto">
              <a:xfrm>
                <a:off x="3879850" y="3360738"/>
                <a:ext cx="90488" cy="269875"/>
              </a:xfrm>
              <a:custGeom>
                <a:avLst/>
                <a:gdLst>
                  <a:gd name="T0" fmla="*/ 0 w 57"/>
                  <a:gd name="T1" fmla="*/ 0 h 170"/>
                  <a:gd name="T2" fmla="*/ 0 w 57"/>
                  <a:gd name="T3" fmla="*/ 170 h 170"/>
                  <a:gd name="T4" fmla="*/ 57 w 57"/>
                  <a:gd name="T5" fmla="*/ 170 h 170"/>
                  <a:gd name="T6" fmla="*/ 57 w 57"/>
                  <a:gd name="T7" fmla="*/ 0 h 170"/>
                  <a:gd name="T8" fmla="*/ 0 w 57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70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1" name="Freeform 1018"/>
              <p:cNvSpPr>
                <a:spLocks/>
              </p:cNvSpPr>
              <p:nvPr/>
            </p:nvSpPr>
            <p:spPr bwMode="auto">
              <a:xfrm>
                <a:off x="4149725" y="2640013"/>
                <a:ext cx="1260475" cy="990600"/>
              </a:xfrm>
              <a:custGeom>
                <a:avLst/>
                <a:gdLst>
                  <a:gd name="T0" fmla="*/ 567 w 794"/>
                  <a:gd name="T1" fmla="*/ 624 h 624"/>
                  <a:gd name="T2" fmla="*/ 454 w 794"/>
                  <a:gd name="T3" fmla="*/ 624 h 624"/>
                  <a:gd name="T4" fmla="*/ 454 w 794"/>
                  <a:gd name="T5" fmla="*/ 567 h 624"/>
                  <a:gd name="T6" fmla="*/ 397 w 794"/>
                  <a:gd name="T7" fmla="*/ 567 h 624"/>
                  <a:gd name="T8" fmla="*/ 397 w 794"/>
                  <a:gd name="T9" fmla="*/ 454 h 624"/>
                  <a:gd name="T10" fmla="*/ 454 w 794"/>
                  <a:gd name="T11" fmla="*/ 454 h 624"/>
                  <a:gd name="T12" fmla="*/ 454 w 794"/>
                  <a:gd name="T13" fmla="*/ 397 h 624"/>
                  <a:gd name="T14" fmla="*/ 397 w 794"/>
                  <a:gd name="T15" fmla="*/ 397 h 624"/>
                  <a:gd name="T16" fmla="*/ 397 w 794"/>
                  <a:gd name="T17" fmla="*/ 340 h 624"/>
                  <a:gd name="T18" fmla="*/ 341 w 794"/>
                  <a:gd name="T19" fmla="*/ 340 h 624"/>
                  <a:gd name="T20" fmla="*/ 341 w 794"/>
                  <a:gd name="T21" fmla="*/ 284 h 624"/>
                  <a:gd name="T22" fmla="*/ 454 w 794"/>
                  <a:gd name="T23" fmla="*/ 284 h 624"/>
                  <a:gd name="T24" fmla="*/ 454 w 794"/>
                  <a:gd name="T25" fmla="*/ 227 h 624"/>
                  <a:gd name="T26" fmla="*/ 511 w 794"/>
                  <a:gd name="T27" fmla="*/ 227 h 624"/>
                  <a:gd name="T28" fmla="*/ 511 w 794"/>
                  <a:gd name="T29" fmla="*/ 170 h 624"/>
                  <a:gd name="T30" fmla="*/ 397 w 794"/>
                  <a:gd name="T31" fmla="*/ 170 h 624"/>
                  <a:gd name="T32" fmla="*/ 397 w 794"/>
                  <a:gd name="T33" fmla="*/ 227 h 624"/>
                  <a:gd name="T34" fmla="*/ 341 w 794"/>
                  <a:gd name="T35" fmla="*/ 227 h 624"/>
                  <a:gd name="T36" fmla="*/ 341 w 794"/>
                  <a:gd name="T37" fmla="*/ 284 h 624"/>
                  <a:gd name="T38" fmla="*/ 227 w 794"/>
                  <a:gd name="T39" fmla="*/ 284 h 624"/>
                  <a:gd name="T40" fmla="*/ 227 w 794"/>
                  <a:gd name="T41" fmla="*/ 340 h 624"/>
                  <a:gd name="T42" fmla="*/ 171 w 794"/>
                  <a:gd name="T43" fmla="*/ 340 h 624"/>
                  <a:gd name="T44" fmla="*/ 171 w 794"/>
                  <a:gd name="T45" fmla="*/ 397 h 624"/>
                  <a:gd name="T46" fmla="*/ 0 w 794"/>
                  <a:gd name="T47" fmla="*/ 397 h 624"/>
                  <a:gd name="T48" fmla="*/ 0 w 794"/>
                  <a:gd name="T49" fmla="*/ 284 h 624"/>
                  <a:gd name="T50" fmla="*/ 171 w 794"/>
                  <a:gd name="T51" fmla="*/ 284 h 624"/>
                  <a:gd name="T52" fmla="*/ 171 w 794"/>
                  <a:gd name="T53" fmla="*/ 227 h 624"/>
                  <a:gd name="T54" fmla="*/ 284 w 794"/>
                  <a:gd name="T55" fmla="*/ 227 h 624"/>
                  <a:gd name="T56" fmla="*/ 284 w 794"/>
                  <a:gd name="T57" fmla="*/ 170 h 624"/>
                  <a:gd name="T58" fmla="*/ 341 w 794"/>
                  <a:gd name="T59" fmla="*/ 170 h 624"/>
                  <a:gd name="T60" fmla="*/ 341 w 794"/>
                  <a:gd name="T61" fmla="*/ 114 h 624"/>
                  <a:gd name="T62" fmla="*/ 397 w 794"/>
                  <a:gd name="T63" fmla="*/ 114 h 624"/>
                  <a:gd name="T64" fmla="*/ 397 w 794"/>
                  <a:gd name="T65" fmla="*/ 0 h 624"/>
                  <a:gd name="T66" fmla="*/ 511 w 794"/>
                  <a:gd name="T67" fmla="*/ 0 h 624"/>
                  <a:gd name="T68" fmla="*/ 511 w 794"/>
                  <a:gd name="T69" fmla="*/ 114 h 624"/>
                  <a:gd name="T70" fmla="*/ 624 w 794"/>
                  <a:gd name="T71" fmla="*/ 114 h 624"/>
                  <a:gd name="T72" fmla="*/ 624 w 794"/>
                  <a:gd name="T73" fmla="*/ 170 h 624"/>
                  <a:gd name="T74" fmla="*/ 681 w 794"/>
                  <a:gd name="T75" fmla="*/ 170 h 624"/>
                  <a:gd name="T76" fmla="*/ 681 w 794"/>
                  <a:gd name="T77" fmla="*/ 284 h 624"/>
                  <a:gd name="T78" fmla="*/ 738 w 794"/>
                  <a:gd name="T79" fmla="*/ 284 h 624"/>
                  <a:gd name="T80" fmla="*/ 738 w 794"/>
                  <a:gd name="T81" fmla="*/ 397 h 624"/>
                  <a:gd name="T82" fmla="*/ 794 w 794"/>
                  <a:gd name="T83" fmla="*/ 397 h 624"/>
                  <a:gd name="T84" fmla="*/ 794 w 794"/>
                  <a:gd name="T85" fmla="*/ 454 h 624"/>
                  <a:gd name="T86" fmla="*/ 624 w 794"/>
                  <a:gd name="T87" fmla="*/ 454 h 624"/>
                  <a:gd name="T88" fmla="*/ 624 w 794"/>
                  <a:gd name="T89" fmla="*/ 510 h 624"/>
                  <a:gd name="T90" fmla="*/ 567 w 794"/>
                  <a:gd name="T91" fmla="*/ 510 h 624"/>
                  <a:gd name="T92" fmla="*/ 567 w 794"/>
                  <a:gd name="T9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94" h="624">
                    <a:moveTo>
                      <a:pt x="567" y="624"/>
                    </a:move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341" y="340"/>
                    </a:lnTo>
                    <a:lnTo>
                      <a:pt x="341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1" y="340"/>
                    </a:lnTo>
                    <a:lnTo>
                      <a:pt x="171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171" y="284"/>
                    </a:lnTo>
                    <a:lnTo>
                      <a:pt x="171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511" y="0"/>
                    </a:lnTo>
                    <a:lnTo>
                      <a:pt x="511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84"/>
                    </a:lnTo>
                    <a:lnTo>
                      <a:pt x="738" y="284"/>
                    </a:lnTo>
                    <a:lnTo>
                      <a:pt x="738" y="397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624" y="454"/>
                    </a:lnTo>
                    <a:lnTo>
                      <a:pt x="624" y="510"/>
                    </a:lnTo>
                    <a:lnTo>
                      <a:pt x="567" y="510"/>
                    </a:lnTo>
                    <a:lnTo>
                      <a:pt x="567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2" name="Freeform 1021"/>
              <p:cNvSpPr>
                <a:spLocks/>
              </p:cNvSpPr>
              <p:nvPr/>
            </p:nvSpPr>
            <p:spPr bwMode="auto">
              <a:xfrm>
                <a:off x="5219700" y="4614863"/>
                <a:ext cx="14288" cy="4763"/>
              </a:xfrm>
              <a:custGeom>
                <a:avLst/>
                <a:gdLst>
                  <a:gd name="T0" fmla="*/ 9 w 9"/>
                  <a:gd name="T1" fmla="*/ 0 h 3"/>
                  <a:gd name="T2" fmla="*/ 0 w 9"/>
                  <a:gd name="T3" fmla="*/ 3 h 3"/>
                  <a:gd name="T4" fmla="*/ 9 w 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9" y="0"/>
                    </a:moveTo>
                    <a:cubicBezTo>
                      <a:pt x="6" y="1"/>
                      <a:pt x="0" y="3"/>
                      <a:pt x="0" y="3"/>
                    </a:cubicBezTo>
                    <a:cubicBezTo>
                      <a:pt x="0" y="3"/>
                      <a:pt x="6" y="1"/>
                      <a:pt x="9" y="0"/>
                    </a:cubicBez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3" name="Freeform 1022"/>
              <p:cNvSpPr>
                <a:spLocks/>
              </p:cNvSpPr>
              <p:nvPr/>
            </p:nvSpPr>
            <p:spPr bwMode="auto">
              <a:xfrm>
                <a:off x="4960938" y="4170363"/>
                <a:ext cx="360363" cy="450850"/>
              </a:xfrm>
              <a:custGeom>
                <a:avLst/>
                <a:gdLst>
                  <a:gd name="T0" fmla="*/ 170 w 227"/>
                  <a:gd name="T1" fmla="*/ 284 h 284"/>
                  <a:gd name="T2" fmla="*/ 56 w 227"/>
                  <a:gd name="T3" fmla="*/ 284 h 284"/>
                  <a:gd name="T4" fmla="*/ 56 w 227"/>
                  <a:gd name="T5" fmla="*/ 170 h 284"/>
                  <a:gd name="T6" fmla="*/ 0 w 227"/>
                  <a:gd name="T7" fmla="*/ 170 h 284"/>
                  <a:gd name="T8" fmla="*/ 0 w 227"/>
                  <a:gd name="T9" fmla="*/ 113 h 284"/>
                  <a:gd name="T10" fmla="*/ 56 w 227"/>
                  <a:gd name="T11" fmla="*/ 113 h 284"/>
                  <a:gd name="T12" fmla="*/ 56 w 227"/>
                  <a:gd name="T13" fmla="*/ 0 h 284"/>
                  <a:gd name="T14" fmla="*/ 113 w 227"/>
                  <a:gd name="T15" fmla="*/ 0 h 284"/>
                  <a:gd name="T16" fmla="*/ 113 w 227"/>
                  <a:gd name="T17" fmla="*/ 57 h 284"/>
                  <a:gd name="T18" fmla="*/ 227 w 227"/>
                  <a:gd name="T19" fmla="*/ 57 h 284"/>
                  <a:gd name="T20" fmla="*/ 227 w 227"/>
                  <a:gd name="T21" fmla="*/ 227 h 284"/>
                  <a:gd name="T22" fmla="*/ 170 w 227"/>
                  <a:gd name="T23" fmla="*/ 227 h 284"/>
                  <a:gd name="T24" fmla="*/ 170 w 227"/>
                  <a:gd name="T25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284">
                    <a:moveTo>
                      <a:pt x="170" y="284"/>
                    </a:moveTo>
                    <a:lnTo>
                      <a:pt x="56" y="284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227" y="57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4" name="Freeform 1023"/>
              <p:cNvSpPr>
                <a:spLocks/>
              </p:cNvSpPr>
              <p:nvPr/>
            </p:nvSpPr>
            <p:spPr bwMode="auto">
              <a:xfrm>
                <a:off x="4691063" y="3540125"/>
                <a:ext cx="630238" cy="720725"/>
              </a:xfrm>
              <a:custGeom>
                <a:avLst/>
                <a:gdLst>
                  <a:gd name="T0" fmla="*/ 226 w 397"/>
                  <a:gd name="T1" fmla="*/ 397 h 454"/>
                  <a:gd name="T2" fmla="*/ 226 w 397"/>
                  <a:gd name="T3" fmla="*/ 340 h 454"/>
                  <a:gd name="T4" fmla="*/ 170 w 397"/>
                  <a:gd name="T5" fmla="*/ 340 h 454"/>
                  <a:gd name="T6" fmla="*/ 170 w 397"/>
                  <a:gd name="T7" fmla="*/ 284 h 454"/>
                  <a:gd name="T8" fmla="*/ 113 w 397"/>
                  <a:gd name="T9" fmla="*/ 284 h 454"/>
                  <a:gd name="T10" fmla="*/ 113 w 397"/>
                  <a:gd name="T11" fmla="*/ 114 h 454"/>
                  <a:gd name="T12" fmla="*/ 56 w 397"/>
                  <a:gd name="T13" fmla="*/ 114 h 454"/>
                  <a:gd name="T14" fmla="*/ 56 w 397"/>
                  <a:gd name="T15" fmla="*/ 57 h 454"/>
                  <a:gd name="T16" fmla="*/ 0 w 397"/>
                  <a:gd name="T17" fmla="*/ 57 h 454"/>
                  <a:gd name="T18" fmla="*/ 0 w 397"/>
                  <a:gd name="T19" fmla="*/ 0 h 454"/>
                  <a:gd name="T20" fmla="*/ 113 w 397"/>
                  <a:gd name="T21" fmla="*/ 0 h 454"/>
                  <a:gd name="T22" fmla="*/ 113 w 397"/>
                  <a:gd name="T23" fmla="*/ 57 h 454"/>
                  <a:gd name="T24" fmla="*/ 226 w 397"/>
                  <a:gd name="T25" fmla="*/ 57 h 454"/>
                  <a:gd name="T26" fmla="*/ 226 w 397"/>
                  <a:gd name="T27" fmla="*/ 114 h 454"/>
                  <a:gd name="T28" fmla="*/ 283 w 397"/>
                  <a:gd name="T29" fmla="*/ 114 h 454"/>
                  <a:gd name="T30" fmla="*/ 283 w 397"/>
                  <a:gd name="T31" fmla="*/ 170 h 454"/>
                  <a:gd name="T32" fmla="*/ 340 w 397"/>
                  <a:gd name="T33" fmla="*/ 170 h 454"/>
                  <a:gd name="T34" fmla="*/ 340 w 397"/>
                  <a:gd name="T35" fmla="*/ 227 h 454"/>
                  <a:gd name="T36" fmla="*/ 397 w 397"/>
                  <a:gd name="T37" fmla="*/ 227 h 454"/>
                  <a:gd name="T38" fmla="*/ 397 w 397"/>
                  <a:gd name="T39" fmla="*/ 397 h 454"/>
                  <a:gd name="T40" fmla="*/ 340 w 397"/>
                  <a:gd name="T41" fmla="*/ 397 h 454"/>
                  <a:gd name="T42" fmla="*/ 340 w 397"/>
                  <a:gd name="T43" fmla="*/ 454 h 454"/>
                  <a:gd name="T44" fmla="*/ 283 w 397"/>
                  <a:gd name="T45" fmla="*/ 454 h 454"/>
                  <a:gd name="T46" fmla="*/ 283 w 397"/>
                  <a:gd name="T47" fmla="*/ 397 h 454"/>
                  <a:gd name="T48" fmla="*/ 226 w 397"/>
                  <a:gd name="T49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454">
                    <a:moveTo>
                      <a:pt x="226" y="397"/>
                    </a:moveTo>
                    <a:lnTo>
                      <a:pt x="226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114"/>
                    </a:lnTo>
                    <a:lnTo>
                      <a:pt x="283" y="114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226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5" name="Freeform 1025"/>
              <p:cNvSpPr>
                <a:spLocks/>
              </p:cNvSpPr>
              <p:nvPr/>
            </p:nvSpPr>
            <p:spPr bwMode="auto">
              <a:xfrm>
                <a:off x="4421188" y="3990975"/>
                <a:ext cx="628650" cy="630238"/>
              </a:xfrm>
              <a:custGeom>
                <a:avLst/>
                <a:gdLst>
                  <a:gd name="T0" fmla="*/ 340 w 396"/>
                  <a:gd name="T1" fmla="*/ 0 h 397"/>
                  <a:gd name="T2" fmla="*/ 226 w 396"/>
                  <a:gd name="T3" fmla="*/ 0 h 397"/>
                  <a:gd name="T4" fmla="*/ 226 w 396"/>
                  <a:gd name="T5" fmla="*/ 170 h 397"/>
                  <a:gd name="T6" fmla="*/ 170 w 396"/>
                  <a:gd name="T7" fmla="*/ 170 h 397"/>
                  <a:gd name="T8" fmla="*/ 170 w 396"/>
                  <a:gd name="T9" fmla="*/ 226 h 397"/>
                  <a:gd name="T10" fmla="*/ 113 w 396"/>
                  <a:gd name="T11" fmla="*/ 226 h 397"/>
                  <a:gd name="T12" fmla="*/ 113 w 396"/>
                  <a:gd name="T13" fmla="*/ 283 h 397"/>
                  <a:gd name="T14" fmla="*/ 56 w 396"/>
                  <a:gd name="T15" fmla="*/ 283 h 397"/>
                  <a:gd name="T16" fmla="*/ 56 w 396"/>
                  <a:gd name="T17" fmla="*/ 340 h 397"/>
                  <a:gd name="T18" fmla="*/ 0 w 396"/>
                  <a:gd name="T19" fmla="*/ 340 h 397"/>
                  <a:gd name="T20" fmla="*/ 0 w 396"/>
                  <a:gd name="T21" fmla="*/ 397 h 397"/>
                  <a:gd name="T22" fmla="*/ 170 w 396"/>
                  <a:gd name="T23" fmla="*/ 397 h 397"/>
                  <a:gd name="T24" fmla="*/ 170 w 396"/>
                  <a:gd name="T25" fmla="*/ 283 h 397"/>
                  <a:gd name="T26" fmla="*/ 283 w 396"/>
                  <a:gd name="T27" fmla="*/ 283 h 397"/>
                  <a:gd name="T28" fmla="*/ 283 w 396"/>
                  <a:gd name="T29" fmla="*/ 226 h 397"/>
                  <a:gd name="T30" fmla="*/ 396 w 396"/>
                  <a:gd name="T31" fmla="*/ 226 h 397"/>
                  <a:gd name="T32" fmla="*/ 396 w 396"/>
                  <a:gd name="T33" fmla="*/ 56 h 397"/>
                  <a:gd name="T34" fmla="*/ 340 w 396"/>
                  <a:gd name="T35" fmla="*/ 56 h 397"/>
                  <a:gd name="T36" fmla="*/ 340 w 396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6" h="397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283" y="283"/>
                    </a:lnTo>
                    <a:lnTo>
                      <a:pt x="283" y="226"/>
                    </a:lnTo>
                    <a:lnTo>
                      <a:pt x="396" y="226"/>
                    </a:lnTo>
                    <a:lnTo>
                      <a:pt x="396" y="56"/>
                    </a:lnTo>
                    <a:lnTo>
                      <a:pt x="340" y="56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" name="Freeform 1026"/>
              <p:cNvSpPr>
                <a:spLocks/>
              </p:cNvSpPr>
              <p:nvPr/>
            </p:nvSpPr>
            <p:spPr bwMode="auto">
              <a:xfrm>
                <a:off x="4421188" y="3630613"/>
                <a:ext cx="449263" cy="630238"/>
              </a:xfrm>
              <a:custGeom>
                <a:avLst/>
                <a:gdLst>
                  <a:gd name="T0" fmla="*/ 226 w 283"/>
                  <a:gd name="T1" fmla="*/ 0 h 397"/>
                  <a:gd name="T2" fmla="*/ 0 w 283"/>
                  <a:gd name="T3" fmla="*/ 0 h 397"/>
                  <a:gd name="T4" fmla="*/ 0 w 283"/>
                  <a:gd name="T5" fmla="*/ 170 h 397"/>
                  <a:gd name="T6" fmla="*/ 56 w 283"/>
                  <a:gd name="T7" fmla="*/ 170 h 397"/>
                  <a:gd name="T8" fmla="*/ 56 w 283"/>
                  <a:gd name="T9" fmla="*/ 283 h 397"/>
                  <a:gd name="T10" fmla="*/ 113 w 283"/>
                  <a:gd name="T11" fmla="*/ 283 h 397"/>
                  <a:gd name="T12" fmla="*/ 113 w 283"/>
                  <a:gd name="T13" fmla="*/ 397 h 397"/>
                  <a:gd name="T14" fmla="*/ 226 w 283"/>
                  <a:gd name="T15" fmla="*/ 397 h 397"/>
                  <a:gd name="T16" fmla="*/ 226 w 283"/>
                  <a:gd name="T17" fmla="*/ 227 h 397"/>
                  <a:gd name="T18" fmla="*/ 283 w 283"/>
                  <a:gd name="T19" fmla="*/ 227 h 397"/>
                  <a:gd name="T20" fmla="*/ 283 w 283"/>
                  <a:gd name="T21" fmla="*/ 57 h 397"/>
                  <a:gd name="T22" fmla="*/ 226 w 283"/>
                  <a:gd name="T23" fmla="*/ 57 h 397"/>
                  <a:gd name="T24" fmla="*/ 226 w 283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397">
                    <a:moveTo>
                      <a:pt x="226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226" y="397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" name="Freeform 1027"/>
              <p:cNvSpPr>
                <a:spLocks/>
              </p:cNvSpPr>
              <p:nvPr/>
            </p:nvSpPr>
            <p:spPr bwMode="auto">
              <a:xfrm>
                <a:off x="4330700" y="3900488"/>
                <a:ext cx="360363" cy="630238"/>
              </a:xfrm>
              <a:custGeom>
                <a:avLst/>
                <a:gdLst>
                  <a:gd name="T0" fmla="*/ 113 w 227"/>
                  <a:gd name="T1" fmla="*/ 0 h 397"/>
                  <a:gd name="T2" fmla="*/ 0 w 227"/>
                  <a:gd name="T3" fmla="*/ 0 h 397"/>
                  <a:gd name="T4" fmla="*/ 0 w 227"/>
                  <a:gd name="T5" fmla="*/ 340 h 397"/>
                  <a:gd name="T6" fmla="*/ 57 w 227"/>
                  <a:gd name="T7" fmla="*/ 340 h 397"/>
                  <a:gd name="T8" fmla="*/ 57 w 227"/>
                  <a:gd name="T9" fmla="*/ 397 h 397"/>
                  <a:gd name="T10" fmla="*/ 113 w 227"/>
                  <a:gd name="T11" fmla="*/ 397 h 397"/>
                  <a:gd name="T12" fmla="*/ 113 w 227"/>
                  <a:gd name="T13" fmla="*/ 340 h 397"/>
                  <a:gd name="T14" fmla="*/ 170 w 227"/>
                  <a:gd name="T15" fmla="*/ 340 h 397"/>
                  <a:gd name="T16" fmla="*/ 170 w 227"/>
                  <a:gd name="T17" fmla="*/ 283 h 397"/>
                  <a:gd name="T18" fmla="*/ 227 w 227"/>
                  <a:gd name="T19" fmla="*/ 283 h 397"/>
                  <a:gd name="T20" fmla="*/ 227 w 227"/>
                  <a:gd name="T21" fmla="*/ 227 h 397"/>
                  <a:gd name="T22" fmla="*/ 170 w 227"/>
                  <a:gd name="T23" fmla="*/ 227 h 397"/>
                  <a:gd name="T24" fmla="*/ 170 w 227"/>
                  <a:gd name="T25" fmla="*/ 113 h 397"/>
                  <a:gd name="T26" fmla="*/ 113 w 227"/>
                  <a:gd name="T27" fmla="*/ 113 h 397"/>
                  <a:gd name="T28" fmla="*/ 113 w 22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97">
                    <a:moveTo>
                      <a:pt x="113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8" name="Freeform 1029"/>
              <p:cNvSpPr>
                <a:spLocks/>
              </p:cNvSpPr>
              <p:nvPr/>
            </p:nvSpPr>
            <p:spPr bwMode="auto">
              <a:xfrm>
                <a:off x="3700463" y="3721100"/>
                <a:ext cx="990600" cy="1619250"/>
              </a:xfrm>
              <a:custGeom>
                <a:avLst/>
                <a:gdLst>
                  <a:gd name="T0" fmla="*/ 624 w 624"/>
                  <a:gd name="T1" fmla="*/ 1020 h 1020"/>
                  <a:gd name="T2" fmla="*/ 624 w 624"/>
                  <a:gd name="T3" fmla="*/ 907 h 1020"/>
                  <a:gd name="T4" fmla="*/ 567 w 624"/>
                  <a:gd name="T5" fmla="*/ 907 h 1020"/>
                  <a:gd name="T6" fmla="*/ 567 w 624"/>
                  <a:gd name="T7" fmla="*/ 680 h 1020"/>
                  <a:gd name="T8" fmla="*/ 510 w 624"/>
                  <a:gd name="T9" fmla="*/ 680 h 1020"/>
                  <a:gd name="T10" fmla="*/ 510 w 624"/>
                  <a:gd name="T11" fmla="*/ 567 h 1020"/>
                  <a:gd name="T12" fmla="*/ 454 w 624"/>
                  <a:gd name="T13" fmla="*/ 567 h 1020"/>
                  <a:gd name="T14" fmla="*/ 454 w 624"/>
                  <a:gd name="T15" fmla="*/ 453 h 1020"/>
                  <a:gd name="T16" fmla="*/ 397 w 624"/>
                  <a:gd name="T17" fmla="*/ 453 h 1020"/>
                  <a:gd name="T18" fmla="*/ 397 w 624"/>
                  <a:gd name="T19" fmla="*/ 113 h 1020"/>
                  <a:gd name="T20" fmla="*/ 454 w 624"/>
                  <a:gd name="T21" fmla="*/ 113 h 1020"/>
                  <a:gd name="T22" fmla="*/ 454 w 624"/>
                  <a:gd name="T23" fmla="*/ 0 h 1020"/>
                  <a:gd name="T24" fmla="*/ 340 w 624"/>
                  <a:gd name="T25" fmla="*/ 0 h 1020"/>
                  <a:gd name="T26" fmla="*/ 340 w 624"/>
                  <a:gd name="T27" fmla="*/ 56 h 1020"/>
                  <a:gd name="T28" fmla="*/ 283 w 624"/>
                  <a:gd name="T29" fmla="*/ 56 h 1020"/>
                  <a:gd name="T30" fmla="*/ 283 w 624"/>
                  <a:gd name="T31" fmla="*/ 113 h 1020"/>
                  <a:gd name="T32" fmla="*/ 227 w 624"/>
                  <a:gd name="T33" fmla="*/ 113 h 1020"/>
                  <a:gd name="T34" fmla="*/ 227 w 624"/>
                  <a:gd name="T35" fmla="*/ 567 h 1020"/>
                  <a:gd name="T36" fmla="*/ 113 w 624"/>
                  <a:gd name="T37" fmla="*/ 567 h 1020"/>
                  <a:gd name="T38" fmla="*/ 113 w 624"/>
                  <a:gd name="T39" fmla="*/ 510 h 1020"/>
                  <a:gd name="T40" fmla="*/ 0 w 624"/>
                  <a:gd name="T41" fmla="*/ 510 h 1020"/>
                  <a:gd name="T42" fmla="*/ 0 w 624"/>
                  <a:gd name="T43" fmla="*/ 737 h 1020"/>
                  <a:gd name="T44" fmla="*/ 57 w 624"/>
                  <a:gd name="T45" fmla="*/ 737 h 1020"/>
                  <a:gd name="T46" fmla="*/ 57 w 624"/>
                  <a:gd name="T47" fmla="*/ 793 h 1020"/>
                  <a:gd name="T48" fmla="*/ 113 w 624"/>
                  <a:gd name="T49" fmla="*/ 793 h 1020"/>
                  <a:gd name="T50" fmla="*/ 113 w 624"/>
                  <a:gd name="T51" fmla="*/ 850 h 1020"/>
                  <a:gd name="T52" fmla="*/ 283 w 624"/>
                  <a:gd name="T53" fmla="*/ 850 h 1020"/>
                  <a:gd name="T54" fmla="*/ 283 w 624"/>
                  <a:gd name="T55" fmla="*/ 907 h 1020"/>
                  <a:gd name="T56" fmla="*/ 397 w 624"/>
                  <a:gd name="T57" fmla="*/ 907 h 1020"/>
                  <a:gd name="T58" fmla="*/ 397 w 624"/>
                  <a:gd name="T59" fmla="*/ 964 h 1020"/>
                  <a:gd name="T60" fmla="*/ 510 w 624"/>
                  <a:gd name="T61" fmla="*/ 964 h 1020"/>
                  <a:gd name="T62" fmla="*/ 510 w 624"/>
                  <a:gd name="T63" fmla="*/ 1020 h 1020"/>
                  <a:gd name="T64" fmla="*/ 624 w 624"/>
                  <a:gd name="T65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1020">
                    <a:moveTo>
                      <a:pt x="624" y="1020"/>
                    </a:moveTo>
                    <a:lnTo>
                      <a:pt x="624" y="907"/>
                    </a:lnTo>
                    <a:lnTo>
                      <a:pt x="567" y="907"/>
                    </a:lnTo>
                    <a:lnTo>
                      <a:pt x="567" y="680"/>
                    </a:lnTo>
                    <a:lnTo>
                      <a:pt x="510" y="680"/>
                    </a:lnTo>
                    <a:lnTo>
                      <a:pt x="510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793"/>
                    </a:lnTo>
                    <a:lnTo>
                      <a:pt x="113" y="793"/>
                    </a:lnTo>
                    <a:lnTo>
                      <a:pt x="113" y="850"/>
                    </a:lnTo>
                    <a:lnTo>
                      <a:pt x="283" y="850"/>
                    </a:lnTo>
                    <a:lnTo>
                      <a:pt x="283" y="907"/>
                    </a:lnTo>
                    <a:lnTo>
                      <a:pt x="397" y="907"/>
                    </a:lnTo>
                    <a:lnTo>
                      <a:pt x="397" y="964"/>
                    </a:lnTo>
                    <a:lnTo>
                      <a:pt x="510" y="964"/>
                    </a:lnTo>
                    <a:lnTo>
                      <a:pt x="510" y="1020"/>
                    </a:lnTo>
                    <a:lnTo>
                      <a:pt x="624" y="102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9" name="Freeform 1030"/>
              <p:cNvSpPr>
                <a:spLocks/>
              </p:cNvSpPr>
              <p:nvPr/>
            </p:nvSpPr>
            <p:spPr bwMode="auto">
              <a:xfrm>
                <a:off x="3160713" y="3090863"/>
                <a:ext cx="1079500" cy="1530350"/>
              </a:xfrm>
              <a:custGeom>
                <a:avLst/>
                <a:gdLst>
                  <a:gd name="T0" fmla="*/ 680 w 680"/>
                  <a:gd name="T1" fmla="*/ 397 h 964"/>
                  <a:gd name="T2" fmla="*/ 510 w 680"/>
                  <a:gd name="T3" fmla="*/ 397 h 964"/>
                  <a:gd name="T4" fmla="*/ 510 w 680"/>
                  <a:gd name="T5" fmla="*/ 510 h 964"/>
                  <a:gd name="T6" fmla="*/ 340 w 680"/>
                  <a:gd name="T7" fmla="*/ 510 h 964"/>
                  <a:gd name="T8" fmla="*/ 340 w 680"/>
                  <a:gd name="T9" fmla="*/ 453 h 964"/>
                  <a:gd name="T10" fmla="*/ 283 w 680"/>
                  <a:gd name="T11" fmla="*/ 453 h 964"/>
                  <a:gd name="T12" fmla="*/ 283 w 680"/>
                  <a:gd name="T13" fmla="*/ 397 h 964"/>
                  <a:gd name="T14" fmla="*/ 340 w 680"/>
                  <a:gd name="T15" fmla="*/ 397 h 964"/>
                  <a:gd name="T16" fmla="*/ 340 w 680"/>
                  <a:gd name="T17" fmla="*/ 283 h 964"/>
                  <a:gd name="T18" fmla="*/ 113 w 680"/>
                  <a:gd name="T19" fmla="*/ 283 h 964"/>
                  <a:gd name="T20" fmla="*/ 113 w 680"/>
                  <a:gd name="T21" fmla="*/ 56 h 964"/>
                  <a:gd name="T22" fmla="*/ 56 w 680"/>
                  <a:gd name="T23" fmla="*/ 56 h 964"/>
                  <a:gd name="T24" fmla="*/ 56 w 680"/>
                  <a:gd name="T25" fmla="*/ 0 h 964"/>
                  <a:gd name="T26" fmla="*/ 0 w 680"/>
                  <a:gd name="T27" fmla="*/ 0 h 964"/>
                  <a:gd name="T28" fmla="*/ 0 w 680"/>
                  <a:gd name="T29" fmla="*/ 340 h 964"/>
                  <a:gd name="T30" fmla="*/ 56 w 680"/>
                  <a:gd name="T31" fmla="*/ 340 h 964"/>
                  <a:gd name="T32" fmla="*/ 56 w 680"/>
                  <a:gd name="T33" fmla="*/ 510 h 964"/>
                  <a:gd name="T34" fmla="*/ 170 w 680"/>
                  <a:gd name="T35" fmla="*/ 510 h 964"/>
                  <a:gd name="T36" fmla="*/ 170 w 680"/>
                  <a:gd name="T37" fmla="*/ 680 h 964"/>
                  <a:gd name="T38" fmla="*/ 340 w 680"/>
                  <a:gd name="T39" fmla="*/ 680 h 964"/>
                  <a:gd name="T40" fmla="*/ 340 w 680"/>
                  <a:gd name="T41" fmla="*/ 737 h 964"/>
                  <a:gd name="T42" fmla="*/ 397 w 680"/>
                  <a:gd name="T43" fmla="*/ 737 h 964"/>
                  <a:gd name="T44" fmla="*/ 397 w 680"/>
                  <a:gd name="T45" fmla="*/ 907 h 964"/>
                  <a:gd name="T46" fmla="*/ 453 w 680"/>
                  <a:gd name="T47" fmla="*/ 907 h 964"/>
                  <a:gd name="T48" fmla="*/ 453 w 680"/>
                  <a:gd name="T49" fmla="*/ 964 h 964"/>
                  <a:gd name="T50" fmla="*/ 567 w 680"/>
                  <a:gd name="T51" fmla="*/ 964 h 964"/>
                  <a:gd name="T52" fmla="*/ 567 w 680"/>
                  <a:gd name="T53" fmla="*/ 510 h 964"/>
                  <a:gd name="T54" fmla="*/ 623 w 680"/>
                  <a:gd name="T55" fmla="*/ 510 h 964"/>
                  <a:gd name="T56" fmla="*/ 623 w 680"/>
                  <a:gd name="T57" fmla="*/ 453 h 964"/>
                  <a:gd name="T58" fmla="*/ 680 w 680"/>
                  <a:gd name="T59" fmla="*/ 453 h 964"/>
                  <a:gd name="T60" fmla="*/ 680 w 680"/>
                  <a:gd name="T61" fmla="*/ 39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0" h="964">
                    <a:moveTo>
                      <a:pt x="680" y="397"/>
                    </a:moveTo>
                    <a:lnTo>
                      <a:pt x="510" y="397"/>
                    </a:lnTo>
                    <a:lnTo>
                      <a:pt x="510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283"/>
                    </a:lnTo>
                    <a:lnTo>
                      <a:pt x="113" y="283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170" y="510"/>
                    </a:lnTo>
                    <a:lnTo>
                      <a:pt x="170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567" y="964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453"/>
                    </a:lnTo>
                    <a:lnTo>
                      <a:pt x="680" y="453"/>
                    </a:lnTo>
                    <a:lnTo>
                      <a:pt x="680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5275036" y="149679"/>
              <a:ext cx="1992313" cy="1671411"/>
              <a:chOff x="6851650" y="209550"/>
              <a:chExt cx="2789238" cy="2339975"/>
            </a:xfrm>
          </p:grpSpPr>
          <p:sp>
            <p:nvSpPr>
              <p:cNvPr id="11225" name="Freeform 985"/>
              <p:cNvSpPr>
                <a:spLocks/>
              </p:cNvSpPr>
              <p:nvPr/>
            </p:nvSpPr>
            <p:spPr bwMode="auto">
              <a:xfrm>
                <a:off x="7570788" y="1200150"/>
                <a:ext cx="1709738" cy="1349375"/>
              </a:xfrm>
              <a:custGeom>
                <a:avLst/>
                <a:gdLst>
                  <a:gd name="T0" fmla="*/ 0 w 1077"/>
                  <a:gd name="T1" fmla="*/ 454 h 850"/>
                  <a:gd name="T2" fmla="*/ 0 w 1077"/>
                  <a:gd name="T3" fmla="*/ 170 h 850"/>
                  <a:gd name="T4" fmla="*/ 284 w 1077"/>
                  <a:gd name="T5" fmla="*/ 170 h 850"/>
                  <a:gd name="T6" fmla="*/ 284 w 1077"/>
                  <a:gd name="T7" fmla="*/ 113 h 850"/>
                  <a:gd name="T8" fmla="*/ 340 w 1077"/>
                  <a:gd name="T9" fmla="*/ 113 h 850"/>
                  <a:gd name="T10" fmla="*/ 340 w 1077"/>
                  <a:gd name="T11" fmla="*/ 57 h 850"/>
                  <a:gd name="T12" fmla="*/ 681 w 1077"/>
                  <a:gd name="T13" fmla="*/ 57 h 850"/>
                  <a:gd name="T14" fmla="*/ 681 w 1077"/>
                  <a:gd name="T15" fmla="*/ 0 h 850"/>
                  <a:gd name="T16" fmla="*/ 907 w 1077"/>
                  <a:gd name="T17" fmla="*/ 0 h 850"/>
                  <a:gd name="T18" fmla="*/ 907 w 1077"/>
                  <a:gd name="T19" fmla="*/ 113 h 850"/>
                  <a:gd name="T20" fmla="*/ 964 w 1077"/>
                  <a:gd name="T21" fmla="*/ 113 h 850"/>
                  <a:gd name="T22" fmla="*/ 964 w 1077"/>
                  <a:gd name="T23" fmla="*/ 283 h 850"/>
                  <a:gd name="T24" fmla="*/ 1077 w 1077"/>
                  <a:gd name="T25" fmla="*/ 283 h 850"/>
                  <a:gd name="T26" fmla="*/ 1077 w 1077"/>
                  <a:gd name="T27" fmla="*/ 340 h 850"/>
                  <a:gd name="T28" fmla="*/ 1021 w 1077"/>
                  <a:gd name="T29" fmla="*/ 340 h 850"/>
                  <a:gd name="T30" fmla="*/ 1021 w 1077"/>
                  <a:gd name="T31" fmla="*/ 397 h 850"/>
                  <a:gd name="T32" fmla="*/ 964 w 1077"/>
                  <a:gd name="T33" fmla="*/ 397 h 850"/>
                  <a:gd name="T34" fmla="*/ 964 w 1077"/>
                  <a:gd name="T35" fmla="*/ 454 h 850"/>
                  <a:gd name="T36" fmla="*/ 907 w 1077"/>
                  <a:gd name="T37" fmla="*/ 454 h 850"/>
                  <a:gd name="T38" fmla="*/ 907 w 1077"/>
                  <a:gd name="T39" fmla="*/ 510 h 850"/>
                  <a:gd name="T40" fmla="*/ 737 w 1077"/>
                  <a:gd name="T41" fmla="*/ 510 h 850"/>
                  <a:gd name="T42" fmla="*/ 737 w 1077"/>
                  <a:gd name="T43" fmla="*/ 680 h 850"/>
                  <a:gd name="T44" fmla="*/ 681 w 1077"/>
                  <a:gd name="T45" fmla="*/ 680 h 850"/>
                  <a:gd name="T46" fmla="*/ 681 w 1077"/>
                  <a:gd name="T47" fmla="*/ 737 h 850"/>
                  <a:gd name="T48" fmla="*/ 454 w 1077"/>
                  <a:gd name="T49" fmla="*/ 737 h 850"/>
                  <a:gd name="T50" fmla="*/ 454 w 1077"/>
                  <a:gd name="T51" fmla="*/ 794 h 850"/>
                  <a:gd name="T52" fmla="*/ 397 w 1077"/>
                  <a:gd name="T53" fmla="*/ 794 h 850"/>
                  <a:gd name="T54" fmla="*/ 397 w 1077"/>
                  <a:gd name="T55" fmla="*/ 850 h 850"/>
                  <a:gd name="T56" fmla="*/ 284 w 1077"/>
                  <a:gd name="T57" fmla="*/ 850 h 850"/>
                  <a:gd name="T58" fmla="*/ 284 w 1077"/>
                  <a:gd name="T59" fmla="*/ 794 h 850"/>
                  <a:gd name="T60" fmla="*/ 227 w 1077"/>
                  <a:gd name="T61" fmla="*/ 794 h 850"/>
                  <a:gd name="T62" fmla="*/ 227 w 1077"/>
                  <a:gd name="T63" fmla="*/ 737 h 850"/>
                  <a:gd name="T64" fmla="*/ 170 w 1077"/>
                  <a:gd name="T65" fmla="*/ 737 h 850"/>
                  <a:gd name="T66" fmla="*/ 170 w 1077"/>
                  <a:gd name="T67" fmla="*/ 454 h 850"/>
                  <a:gd name="T68" fmla="*/ 0 w 1077"/>
                  <a:gd name="T69" fmla="*/ 45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77" h="850">
                    <a:moveTo>
                      <a:pt x="0" y="454"/>
                    </a:moveTo>
                    <a:lnTo>
                      <a:pt x="0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907" y="0"/>
                    </a:lnTo>
                    <a:lnTo>
                      <a:pt x="907" y="113"/>
                    </a:lnTo>
                    <a:lnTo>
                      <a:pt x="964" y="113"/>
                    </a:lnTo>
                    <a:lnTo>
                      <a:pt x="964" y="283"/>
                    </a:lnTo>
                    <a:lnTo>
                      <a:pt x="1077" y="283"/>
                    </a:lnTo>
                    <a:lnTo>
                      <a:pt x="1077" y="340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907" y="454"/>
                    </a:lnTo>
                    <a:lnTo>
                      <a:pt x="907" y="510"/>
                    </a:lnTo>
                    <a:lnTo>
                      <a:pt x="737" y="510"/>
                    </a:lnTo>
                    <a:lnTo>
                      <a:pt x="737" y="680"/>
                    </a:lnTo>
                    <a:lnTo>
                      <a:pt x="681" y="680"/>
                    </a:lnTo>
                    <a:lnTo>
                      <a:pt x="681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850"/>
                    </a:lnTo>
                    <a:lnTo>
                      <a:pt x="284" y="850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0" name="Freeform 987"/>
              <p:cNvSpPr>
                <a:spLocks/>
              </p:cNvSpPr>
              <p:nvPr/>
            </p:nvSpPr>
            <p:spPr bwMode="auto">
              <a:xfrm>
                <a:off x="8740775" y="209550"/>
                <a:ext cx="900113" cy="1260475"/>
              </a:xfrm>
              <a:custGeom>
                <a:avLst/>
                <a:gdLst>
                  <a:gd name="T0" fmla="*/ 227 w 567"/>
                  <a:gd name="T1" fmla="*/ 794 h 794"/>
                  <a:gd name="T2" fmla="*/ 340 w 567"/>
                  <a:gd name="T3" fmla="*/ 794 h 794"/>
                  <a:gd name="T4" fmla="*/ 340 w 567"/>
                  <a:gd name="T5" fmla="*/ 737 h 794"/>
                  <a:gd name="T6" fmla="*/ 397 w 567"/>
                  <a:gd name="T7" fmla="*/ 737 h 794"/>
                  <a:gd name="T8" fmla="*/ 397 w 567"/>
                  <a:gd name="T9" fmla="*/ 624 h 794"/>
                  <a:gd name="T10" fmla="*/ 340 w 567"/>
                  <a:gd name="T11" fmla="*/ 624 h 794"/>
                  <a:gd name="T12" fmla="*/ 340 w 567"/>
                  <a:gd name="T13" fmla="*/ 511 h 794"/>
                  <a:gd name="T14" fmla="*/ 454 w 567"/>
                  <a:gd name="T15" fmla="*/ 511 h 794"/>
                  <a:gd name="T16" fmla="*/ 454 w 567"/>
                  <a:gd name="T17" fmla="*/ 454 h 794"/>
                  <a:gd name="T18" fmla="*/ 397 w 567"/>
                  <a:gd name="T19" fmla="*/ 454 h 794"/>
                  <a:gd name="T20" fmla="*/ 397 w 567"/>
                  <a:gd name="T21" fmla="*/ 397 h 794"/>
                  <a:gd name="T22" fmla="*/ 454 w 567"/>
                  <a:gd name="T23" fmla="*/ 397 h 794"/>
                  <a:gd name="T24" fmla="*/ 454 w 567"/>
                  <a:gd name="T25" fmla="*/ 227 h 794"/>
                  <a:gd name="T26" fmla="*/ 511 w 567"/>
                  <a:gd name="T27" fmla="*/ 227 h 794"/>
                  <a:gd name="T28" fmla="*/ 511 w 567"/>
                  <a:gd name="T29" fmla="*/ 170 h 794"/>
                  <a:gd name="T30" fmla="*/ 567 w 567"/>
                  <a:gd name="T31" fmla="*/ 170 h 794"/>
                  <a:gd name="T32" fmla="*/ 567 w 567"/>
                  <a:gd name="T33" fmla="*/ 0 h 794"/>
                  <a:gd name="T34" fmla="*/ 227 w 567"/>
                  <a:gd name="T35" fmla="*/ 0 h 794"/>
                  <a:gd name="T36" fmla="*/ 227 w 567"/>
                  <a:gd name="T37" fmla="*/ 170 h 794"/>
                  <a:gd name="T38" fmla="*/ 114 w 567"/>
                  <a:gd name="T39" fmla="*/ 170 h 794"/>
                  <a:gd name="T40" fmla="*/ 113 w 567"/>
                  <a:gd name="T41" fmla="*/ 282 h 794"/>
                  <a:gd name="T42" fmla="*/ 114 w 567"/>
                  <a:gd name="T43" fmla="*/ 340 h 794"/>
                  <a:gd name="T44" fmla="*/ 57 w 567"/>
                  <a:gd name="T45" fmla="*/ 340 h 794"/>
                  <a:gd name="T46" fmla="*/ 57 w 567"/>
                  <a:gd name="T47" fmla="*/ 397 h 794"/>
                  <a:gd name="T48" fmla="*/ 0 w 567"/>
                  <a:gd name="T49" fmla="*/ 397 h 794"/>
                  <a:gd name="T50" fmla="*/ 0 w 567"/>
                  <a:gd name="T51" fmla="*/ 624 h 794"/>
                  <a:gd name="T52" fmla="*/ 170 w 567"/>
                  <a:gd name="T53" fmla="*/ 624 h 794"/>
                  <a:gd name="T54" fmla="*/ 170 w 567"/>
                  <a:gd name="T55" fmla="*/ 737 h 794"/>
                  <a:gd name="T56" fmla="*/ 227 w 567"/>
                  <a:gd name="T57" fmla="*/ 737 h 794"/>
                  <a:gd name="T58" fmla="*/ 227 w 567"/>
                  <a:gd name="T5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794">
                    <a:moveTo>
                      <a:pt x="227" y="794"/>
                    </a:moveTo>
                    <a:lnTo>
                      <a:pt x="340" y="794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624"/>
                    </a:lnTo>
                    <a:lnTo>
                      <a:pt x="340" y="624"/>
                    </a:lnTo>
                    <a:lnTo>
                      <a:pt x="340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114" y="170"/>
                    </a:lnTo>
                    <a:cubicBezTo>
                      <a:pt x="114" y="207"/>
                      <a:pt x="113" y="282"/>
                      <a:pt x="113" y="282"/>
                    </a:cubicBez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79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1" name="Freeform 989"/>
              <p:cNvSpPr>
                <a:spLocks/>
              </p:cNvSpPr>
              <p:nvPr/>
            </p:nvSpPr>
            <p:spPr bwMode="auto">
              <a:xfrm>
                <a:off x="8110538" y="749300"/>
                <a:ext cx="630238" cy="541338"/>
              </a:xfrm>
              <a:custGeom>
                <a:avLst/>
                <a:gdLst>
                  <a:gd name="T0" fmla="*/ 0 w 397"/>
                  <a:gd name="T1" fmla="*/ 341 h 341"/>
                  <a:gd name="T2" fmla="*/ 0 w 397"/>
                  <a:gd name="T3" fmla="*/ 171 h 341"/>
                  <a:gd name="T4" fmla="*/ 57 w 397"/>
                  <a:gd name="T5" fmla="*/ 171 h 341"/>
                  <a:gd name="T6" fmla="*/ 57 w 397"/>
                  <a:gd name="T7" fmla="*/ 57 h 341"/>
                  <a:gd name="T8" fmla="*/ 114 w 397"/>
                  <a:gd name="T9" fmla="*/ 57 h 341"/>
                  <a:gd name="T10" fmla="*/ 114 w 397"/>
                  <a:gd name="T11" fmla="*/ 0 h 341"/>
                  <a:gd name="T12" fmla="*/ 227 w 397"/>
                  <a:gd name="T13" fmla="*/ 0 h 341"/>
                  <a:gd name="T14" fmla="*/ 227 w 397"/>
                  <a:gd name="T15" fmla="*/ 57 h 341"/>
                  <a:gd name="T16" fmla="*/ 284 w 397"/>
                  <a:gd name="T17" fmla="*/ 57 h 341"/>
                  <a:gd name="T18" fmla="*/ 284 w 397"/>
                  <a:gd name="T19" fmla="*/ 114 h 341"/>
                  <a:gd name="T20" fmla="*/ 397 w 397"/>
                  <a:gd name="T21" fmla="*/ 114 h 341"/>
                  <a:gd name="T22" fmla="*/ 397 w 397"/>
                  <a:gd name="T23" fmla="*/ 284 h 341"/>
                  <a:gd name="T24" fmla="*/ 341 w 397"/>
                  <a:gd name="T25" fmla="*/ 284 h 341"/>
                  <a:gd name="T26" fmla="*/ 341 w 397"/>
                  <a:gd name="T27" fmla="*/ 341 h 341"/>
                  <a:gd name="T28" fmla="*/ 0 w 397"/>
                  <a:gd name="T2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1">
                    <a:moveTo>
                      <a:pt x="0" y="341"/>
                    </a:moveTo>
                    <a:lnTo>
                      <a:pt x="0" y="171"/>
                    </a:lnTo>
                    <a:lnTo>
                      <a:pt x="57" y="171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97" y="114"/>
                    </a:lnTo>
                    <a:lnTo>
                      <a:pt x="397" y="284"/>
                    </a:lnTo>
                    <a:lnTo>
                      <a:pt x="341" y="284"/>
                    </a:lnTo>
                    <a:lnTo>
                      <a:pt x="341" y="341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2" name="Freeform 990"/>
              <p:cNvSpPr>
                <a:spLocks/>
              </p:cNvSpPr>
              <p:nvPr/>
            </p:nvSpPr>
            <p:spPr bwMode="auto">
              <a:xfrm>
                <a:off x="8021638" y="569913"/>
                <a:ext cx="269875" cy="450850"/>
              </a:xfrm>
              <a:custGeom>
                <a:avLst/>
                <a:gdLst>
                  <a:gd name="T0" fmla="*/ 113 w 170"/>
                  <a:gd name="T1" fmla="*/ 284 h 284"/>
                  <a:gd name="T2" fmla="*/ 113 w 170"/>
                  <a:gd name="T3" fmla="*/ 170 h 284"/>
                  <a:gd name="T4" fmla="*/ 170 w 170"/>
                  <a:gd name="T5" fmla="*/ 170 h 284"/>
                  <a:gd name="T6" fmla="*/ 170 w 170"/>
                  <a:gd name="T7" fmla="*/ 0 h 284"/>
                  <a:gd name="T8" fmla="*/ 56 w 170"/>
                  <a:gd name="T9" fmla="*/ 0 h 284"/>
                  <a:gd name="T10" fmla="*/ 56 w 170"/>
                  <a:gd name="T11" fmla="*/ 57 h 284"/>
                  <a:gd name="T12" fmla="*/ 0 w 170"/>
                  <a:gd name="T13" fmla="*/ 57 h 284"/>
                  <a:gd name="T14" fmla="*/ 0 w 170"/>
                  <a:gd name="T15" fmla="*/ 284 h 284"/>
                  <a:gd name="T16" fmla="*/ 113 w 170"/>
                  <a:gd name="T1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84">
                    <a:moveTo>
                      <a:pt x="113" y="284"/>
                    </a:move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113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3" name="Freeform 991"/>
              <p:cNvSpPr>
                <a:spLocks/>
              </p:cNvSpPr>
              <p:nvPr/>
            </p:nvSpPr>
            <p:spPr bwMode="auto">
              <a:xfrm>
                <a:off x="7661275" y="390525"/>
                <a:ext cx="539750" cy="179388"/>
              </a:xfrm>
              <a:custGeom>
                <a:avLst/>
                <a:gdLst>
                  <a:gd name="T0" fmla="*/ 340 w 340"/>
                  <a:gd name="T1" fmla="*/ 0 h 113"/>
                  <a:gd name="T2" fmla="*/ 0 w 340"/>
                  <a:gd name="T3" fmla="*/ 0 h 113"/>
                  <a:gd name="T4" fmla="*/ 0 w 340"/>
                  <a:gd name="T5" fmla="*/ 56 h 113"/>
                  <a:gd name="T6" fmla="*/ 170 w 340"/>
                  <a:gd name="T7" fmla="*/ 56 h 113"/>
                  <a:gd name="T8" fmla="*/ 170 w 340"/>
                  <a:gd name="T9" fmla="*/ 113 h 113"/>
                  <a:gd name="T10" fmla="*/ 227 w 340"/>
                  <a:gd name="T11" fmla="*/ 113 h 113"/>
                  <a:gd name="T12" fmla="*/ 227 w 340"/>
                  <a:gd name="T13" fmla="*/ 56 h 113"/>
                  <a:gd name="T14" fmla="*/ 340 w 340"/>
                  <a:gd name="T15" fmla="*/ 56 h 113"/>
                  <a:gd name="T16" fmla="*/ 340 w 340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113">
                    <a:moveTo>
                      <a:pt x="340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340" y="56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4" name="Freeform 992"/>
              <p:cNvSpPr>
                <a:spLocks/>
              </p:cNvSpPr>
              <p:nvPr/>
            </p:nvSpPr>
            <p:spPr bwMode="auto">
              <a:xfrm>
                <a:off x="7570788" y="930275"/>
                <a:ext cx="539750" cy="539750"/>
              </a:xfrm>
              <a:custGeom>
                <a:avLst/>
                <a:gdLst>
                  <a:gd name="T0" fmla="*/ 284 w 340"/>
                  <a:gd name="T1" fmla="*/ 0 h 340"/>
                  <a:gd name="T2" fmla="*/ 170 w 340"/>
                  <a:gd name="T3" fmla="*/ 0 h 340"/>
                  <a:gd name="T4" fmla="*/ 170 w 340"/>
                  <a:gd name="T5" fmla="*/ 57 h 340"/>
                  <a:gd name="T6" fmla="*/ 57 w 340"/>
                  <a:gd name="T7" fmla="*/ 57 h 340"/>
                  <a:gd name="T8" fmla="*/ 57 w 340"/>
                  <a:gd name="T9" fmla="*/ 113 h 340"/>
                  <a:gd name="T10" fmla="*/ 0 w 340"/>
                  <a:gd name="T11" fmla="*/ 113 h 340"/>
                  <a:gd name="T12" fmla="*/ 0 w 340"/>
                  <a:gd name="T13" fmla="*/ 340 h 340"/>
                  <a:gd name="T14" fmla="*/ 284 w 340"/>
                  <a:gd name="T15" fmla="*/ 340 h 340"/>
                  <a:gd name="T16" fmla="*/ 284 w 340"/>
                  <a:gd name="T17" fmla="*/ 283 h 340"/>
                  <a:gd name="T18" fmla="*/ 340 w 340"/>
                  <a:gd name="T19" fmla="*/ 283 h 340"/>
                  <a:gd name="T20" fmla="*/ 340 w 340"/>
                  <a:gd name="T21" fmla="*/ 57 h 340"/>
                  <a:gd name="T22" fmla="*/ 284 w 340"/>
                  <a:gd name="T23" fmla="*/ 57 h 340"/>
                  <a:gd name="T24" fmla="*/ 284 w 340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284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5" name="Freeform 993"/>
              <p:cNvSpPr>
                <a:spLocks/>
              </p:cNvSpPr>
              <p:nvPr/>
            </p:nvSpPr>
            <p:spPr bwMode="auto">
              <a:xfrm>
                <a:off x="6851650" y="479425"/>
                <a:ext cx="1079500" cy="541338"/>
              </a:xfrm>
              <a:custGeom>
                <a:avLst/>
                <a:gdLst>
                  <a:gd name="T0" fmla="*/ 680 w 680"/>
                  <a:gd name="T1" fmla="*/ 227 h 341"/>
                  <a:gd name="T2" fmla="*/ 680 w 680"/>
                  <a:gd name="T3" fmla="*/ 57 h 341"/>
                  <a:gd name="T4" fmla="*/ 453 w 680"/>
                  <a:gd name="T5" fmla="*/ 57 h 341"/>
                  <a:gd name="T6" fmla="*/ 453 w 680"/>
                  <a:gd name="T7" fmla="*/ 0 h 341"/>
                  <a:gd name="T8" fmla="*/ 396 w 680"/>
                  <a:gd name="T9" fmla="*/ 0 h 341"/>
                  <a:gd name="T10" fmla="*/ 396 w 680"/>
                  <a:gd name="T11" fmla="*/ 57 h 341"/>
                  <a:gd name="T12" fmla="*/ 283 w 680"/>
                  <a:gd name="T13" fmla="*/ 57 h 341"/>
                  <a:gd name="T14" fmla="*/ 283 w 680"/>
                  <a:gd name="T15" fmla="*/ 0 h 341"/>
                  <a:gd name="T16" fmla="*/ 56 w 680"/>
                  <a:gd name="T17" fmla="*/ 0 h 341"/>
                  <a:gd name="T18" fmla="*/ 56 w 680"/>
                  <a:gd name="T19" fmla="*/ 57 h 341"/>
                  <a:gd name="T20" fmla="*/ 0 w 680"/>
                  <a:gd name="T21" fmla="*/ 57 h 341"/>
                  <a:gd name="T22" fmla="*/ 0 w 680"/>
                  <a:gd name="T23" fmla="*/ 227 h 341"/>
                  <a:gd name="T24" fmla="*/ 56 w 680"/>
                  <a:gd name="T25" fmla="*/ 227 h 341"/>
                  <a:gd name="T26" fmla="*/ 56 w 680"/>
                  <a:gd name="T27" fmla="*/ 341 h 341"/>
                  <a:gd name="T28" fmla="*/ 113 w 680"/>
                  <a:gd name="T29" fmla="*/ 341 h 341"/>
                  <a:gd name="T30" fmla="*/ 113 w 680"/>
                  <a:gd name="T31" fmla="*/ 284 h 341"/>
                  <a:gd name="T32" fmla="*/ 170 w 680"/>
                  <a:gd name="T33" fmla="*/ 284 h 341"/>
                  <a:gd name="T34" fmla="*/ 170 w 680"/>
                  <a:gd name="T35" fmla="*/ 227 h 341"/>
                  <a:gd name="T36" fmla="*/ 340 w 680"/>
                  <a:gd name="T37" fmla="*/ 227 h 341"/>
                  <a:gd name="T38" fmla="*/ 340 w 680"/>
                  <a:gd name="T39" fmla="*/ 284 h 341"/>
                  <a:gd name="T40" fmla="*/ 396 w 680"/>
                  <a:gd name="T41" fmla="*/ 284 h 341"/>
                  <a:gd name="T42" fmla="*/ 396 w 680"/>
                  <a:gd name="T43" fmla="*/ 341 h 341"/>
                  <a:gd name="T44" fmla="*/ 510 w 680"/>
                  <a:gd name="T45" fmla="*/ 341 h 341"/>
                  <a:gd name="T46" fmla="*/ 510 w 680"/>
                  <a:gd name="T47" fmla="*/ 284 h 341"/>
                  <a:gd name="T48" fmla="*/ 623 w 680"/>
                  <a:gd name="T49" fmla="*/ 284 h 341"/>
                  <a:gd name="T50" fmla="*/ 623 w 680"/>
                  <a:gd name="T51" fmla="*/ 227 h 341"/>
                  <a:gd name="T52" fmla="*/ 680 w 680"/>
                  <a:gd name="T53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341">
                    <a:moveTo>
                      <a:pt x="680" y="227"/>
                    </a:moveTo>
                    <a:lnTo>
                      <a:pt x="68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396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1"/>
                    </a:lnTo>
                    <a:lnTo>
                      <a:pt x="113" y="341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96" y="284"/>
                    </a:lnTo>
                    <a:lnTo>
                      <a:pt x="396" y="341"/>
                    </a:lnTo>
                    <a:lnTo>
                      <a:pt x="510" y="341"/>
                    </a:lnTo>
                    <a:lnTo>
                      <a:pt x="510" y="284"/>
                    </a:lnTo>
                    <a:lnTo>
                      <a:pt x="623" y="284"/>
                    </a:lnTo>
                    <a:lnTo>
                      <a:pt x="623" y="227"/>
                    </a:lnTo>
                    <a:lnTo>
                      <a:pt x="68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6" name="Freeform 995"/>
              <p:cNvSpPr>
                <a:spLocks/>
              </p:cNvSpPr>
              <p:nvPr/>
            </p:nvSpPr>
            <p:spPr bwMode="auto">
              <a:xfrm>
                <a:off x="7031038" y="839788"/>
                <a:ext cx="539750" cy="1260475"/>
              </a:xfrm>
              <a:custGeom>
                <a:avLst/>
                <a:gdLst>
                  <a:gd name="T0" fmla="*/ 57 w 340"/>
                  <a:gd name="T1" fmla="*/ 567 h 794"/>
                  <a:gd name="T2" fmla="*/ 57 w 340"/>
                  <a:gd name="T3" fmla="*/ 681 h 794"/>
                  <a:gd name="T4" fmla="*/ 113 w 340"/>
                  <a:gd name="T5" fmla="*/ 681 h 794"/>
                  <a:gd name="T6" fmla="*/ 113 w 340"/>
                  <a:gd name="T7" fmla="*/ 794 h 794"/>
                  <a:gd name="T8" fmla="*/ 340 w 340"/>
                  <a:gd name="T9" fmla="*/ 794 h 794"/>
                  <a:gd name="T10" fmla="*/ 340 w 340"/>
                  <a:gd name="T11" fmla="*/ 170 h 794"/>
                  <a:gd name="T12" fmla="*/ 227 w 340"/>
                  <a:gd name="T13" fmla="*/ 170 h 794"/>
                  <a:gd name="T14" fmla="*/ 227 w 340"/>
                  <a:gd name="T15" fmla="*/ 114 h 794"/>
                  <a:gd name="T16" fmla="*/ 283 w 340"/>
                  <a:gd name="T17" fmla="*/ 114 h 794"/>
                  <a:gd name="T18" fmla="*/ 283 w 340"/>
                  <a:gd name="T19" fmla="*/ 57 h 794"/>
                  <a:gd name="T20" fmla="*/ 227 w 340"/>
                  <a:gd name="T21" fmla="*/ 57 h 794"/>
                  <a:gd name="T22" fmla="*/ 227 w 340"/>
                  <a:gd name="T23" fmla="*/ 0 h 794"/>
                  <a:gd name="T24" fmla="*/ 57 w 340"/>
                  <a:gd name="T25" fmla="*/ 0 h 794"/>
                  <a:gd name="T26" fmla="*/ 57 w 340"/>
                  <a:gd name="T27" fmla="*/ 57 h 794"/>
                  <a:gd name="T28" fmla="*/ 0 w 340"/>
                  <a:gd name="T29" fmla="*/ 57 h 794"/>
                  <a:gd name="T30" fmla="*/ 0 w 340"/>
                  <a:gd name="T31" fmla="*/ 227 h 794"/>
                  <a:gd name="T32" fmla="*/ 57 w 340"/>
                  <a:gd name="T33" fmla="*/ 227 h 794"/>
                  <a:gd name="T34" fmla="*/ 57 w 340"/>
                  <a:gd name="T35" fmla="*/ 284 h 794"/>
                  <a:gd name="T36" fmla="*/ 113 w 340"/>
                  <a:gd name="T37" fmla="*/ 284 h 794"/>
                  <a:gd name="T38" fmla="*/ 113 w 340"/>
                  <a:gd name="T39" fmla="*/ 397 h 794"/>
                  <a:gd name="T40" fmla="*/ 170 w 340"/>
                  <a:gd name="T41" fmla="*/ 397 h 794"/>
                  <a:gd name="T42" fmla="*/ 170 w 340"/>
                  <a:gd name="T43" fmla="*/ 454 h 794"/>
                  <a:gd name="T44" fmla="*/ 227 w 340"/>
                  <a:gd name="T45" fmla="*/ 454 h 794"/>
                  <a:gd name="T46" fmla="*/ 227 w 340"/>
                  <a:gd name="T47" fmla="*/ 567 h 794"/>
                  <a:gd name="T48" fmla="*/ 170 w 340"/>
                  <a:gd name="T49" fmla="*/ 567 h 794"/>
                  <a:gd name="T50" fmla="*/ 170 w 340"/>
                  <a:gd name="T51" fmla="*/ 624 h 794"/>
                  <a:gd name="T52" fmla="*/ 113 w 340"/>
                  <a:gd name="T53" fmla="*/ 624 h 794"/>
                  <a:gd name="T54" fmla="*/ 113 w 340"/>
                  <a:gd name="T55" fmla="*/ 567 h 794"/>
                  <a:gd name="T56" fmla="*/ 57 w 340"/>
                  <a:gd name="T57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0" h="794">
                    <a:moveTo>
                      <a:pt x="57" y="567"/>
                    </a:moveTo>
                    <a:lnTo>
                      <a:pt x="57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340" y="794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57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1673679" y="471715"/>
              <a:ext cx="6494009" cy="6236608"/>
              <a:chOff x="1809750" y="660400"/>
              <a:chExt cx="9091613" cy="8731251"/>
            </a:xfrm>
          </p:grpSpPr>
          <p:sp>
            <p:nvSpPr>
              <p:cNvPr id="170" name="Freeform 996"/>
              <p:cNvSpPr>
                <a:spLocks/>
              </p:cNvSpPr>
              <p:nvPr/>
            </p:nvSpPr>
            <p:spPr bwMode="auto">
              <a:xfrm>
                <a:off x="6761163" y="1470025"/>
                <a:ext cx="630238" cy="360363"/>
              </a:xfrm>
              <a:custGeom>
                <a:avLst/>
                <a:gdLst>
                  <a:gd name="T0" fmla="*/ 340 w 397"/>
                  <a:gd name="T1" fmla="*/ 0 h 227"/>
                  <a:gd name="T2" fmla="*/ 57 w 397"/>
                  <a:gd name="T3" fmla="*/ 0 h 227"/>
                  <a:gd name="T4" fmla="*/ 57 w 397"/>
                  <a:gd name="T5" fmla="*/ 57 h 227"/>
                  <a:gd name="T6" fmla="*/ 0 w 397"/>
                  <a:gd name="T7" fmla="*/ 57 h 227"/>
                  <a:gd name="T8" fmla="*/ 0 w 397"/>
                  <a:gd name="T9" fmla="*/ 113 h 227"/>
                  <a:gd name="T10" fmla="*/ 113 w 397"/>
                  <a:gd name="T11" fmla="*/ 113 h 227"/>
                  <a:gd name="T12" fmla="*/ 113 w 397"/>
                  <a:gd name="T13" fmla="*/ 170 h 227"/>
                  <a:gd name="T14" fmla="*/ 283 w 397"/>
                  <a:gd name="T15" fmla="*/ 170 h 227"/>
                  <a:gd name="T16" fmla="*/ 283 w 397"/>
                  <a:gd name="T17" fmla="*/ 227 h 227"/>
                  <a:gd name="T18" fmla="*/ 340 w 397"/>
                  <a:gd name="T19" fmla="*/ 227 h 227"/>
                  <a:gd name="T20" fmla="*/ 340 w 397"/>
                  <a:gd name="T21" fmla="*/ 170 h 227"/>
                  <a:gd name="T22" fmla="*/ 397 w 397"/>
                  <a:gd name="T23" fmla="*/ 170 h 227"/>
                  <a:gd name="T24" fmla="*/ 397 w 397"/>
                  <a:gd name="T25" fmla="*/ 57 h 227"/>
                  <a:gd name="T26" fmla="*/ 340 w 397"/>
                  <a:gd name="T27" fmla="*/ 57 h 227"/>
                  <a:gd name="T28" fmla="*/ 340 w 397"/>
                  <a:gd name="T2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227">
                    <a:moveTo>
                      <a:pt x="34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1" name="Freeform 997"/>
              <p:cNvSpPr>
                <a:spLocks/>
              </p:cNvSpPr>
              <p:nvPr/>
            </p:nvSpPr>
            <p:spPr bwMode="auto">
              <a:xfrm>
                <a:off x="6851650" y="1020763"/>
                <a:ext cx="358775" cy="449263"/>
              </a:xfrm>
              <a:custGeom>
                <a:avLst/>
                <a:gdLst>
                  <a:gd name="T0" fmla="*/ 56 w 226"/>
                  <a:gd name="T1" fmla="*/ 283 h 283"/>
                  <a:gd name="T2" fmla="*/ 56 w 226"/>
                  <a:gd name="T3" fmla="*/ 170 h 283"/>
                  <a:gd name="T4" fmla="*/ 0 w 226"/>
                  <a:gd name="T5" fmla="*/ 170 h 283"/>
                  <a:gd name="T6" fmla="*/ 0 w 226"/>
                  <a:gd name="T7" fmla="*/ 0 h 283"/>
                  <a:gd name="T8" fmla="*/ 113 w 226"/>
                  <a:gd name="T9" fmla="*/ 0 h 283"/>
                  <a:gd name="T10" fmla="*/ 113 w 226"/>
                  <a:gd name="T11" fmla="*/ 113 h 283"/>
                  <a:gd name="T12" fmla="*/ 170 w 226"/>
                  <a:gd name="T13" fmla="*/ 113 h 283"/>
                  <a:gd name="T14" fmla="*/ 170 w 226"/>
                  <a:gd name="T15" fmla="*/ 170 h 283"/>
                  <a:gd name="T16" fmla="*/ 226 w 226"/>
                  <a:gd name="T17" fmla="*/ 170 h 283"/>
                  <a:gd name="T18" fmla="*/ 226 w 226"/>
                  <a:gd name="T19" fmla="*/ 283 h 283"/>
                  <a:gd name="T20" fmla="*/ 56 w 226"/>
                  <a:gd name="T2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283">
                    <a:moveTo>
                      <a:pt x="56" y="283"/>
                    </a:moveTo>
                    <a:lnTo>
                      <a:pt x="56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56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6" name="グループ化 5"/>
              <p:cNvGrpSpPr/>
              <p:nvPr/>
            </p:nvGrpSpPr>
            <p:grpSpPr>
              <a:xfrm>
                <a:off x="1809750" y="660400"/>
                <a:ext cx="9091613" cy="8731251"/>
                <a:chOff x="1809750" y="660400"/>
                <a:chExt cx="9091613" cy="8731251"/>
              </a:xfrm>
            </p:grpSpPr>
            <p:sp>
              <p:nvSpPr>
                <p:cNvPr id="11185" name="Freeform 945"/>
                <p:cNvSpPr>
                  <a:spLocks/>
                </p:cNvSpPr>
                <p:nvPr/>
              </p:nvSpPr>
              <p:spPr bwMode="auto">
                <a:xfrm>
                  <a:off x="5770563" y="5160963"/>
                  <a:ext cx="539750" cy="990600"/>
                </a:xfrm>
                <a:custGeom>
                  <a:avLst/>
                  <a:gdLst>
                    <a:gd name="T0" fmla="*/ 0 w 340"/>
                    <a:gd name="T1" fmla="*/ 0 h 624"/>
                    <a:gd name="T2" fmla="*/ 0 w 340"/>
                    <a:gd name="T3" fmla="*/ 624 h 624"/>
                    <a:gd name="T4" fmla="*/ 57 w 340"/>
                    <a:gd name="T5" fmla="*/ 624 h 624"/>
                    <a:gd name="T6" fmla="*/ 57 w 340"/>
                    <a:gd name="T7" fmla="*/ 567 h 624"/>
                    <a:gd name="T8" fmla="*/ 170 w 340"/>
                    <a:gd name="T9" fmla="*/ 567 h 624"/>
                    <a:gd name="T10" fmla="*/ 170 w 340"/>
                    <a:gd name="T11" fmla="*/ 510 h 624"/>
                    <a:gd name="T12" fmla="*/ 227 w 340"/>
                    <a:gd name="T13" fmla="*/ 510 h 624"/>
                    <a:gd name="T14" fmla="*/ 227 w 340"/>
                    <a:gd name="T15" fmla="*/ 340 h 624"/>
                    <a:gd name="T16" fmla="*/ 284 w 340"/>
                    <a:gd name="T17" fmla="*/ 340 h 624"/>
                    <a:gd name="T18" fmla="*/ 284 w 340"/>
                    <a:gd name="T19" fmla="*/ 227 h 624"/>
                    <a:gd name="T20" fmla="*/ 340 w 340"/>
                    <a:gd name="T21" fmla="*/ 227 h 624"/>
                    <a:gd name="T22" fmla="*/ 340 w 340"/>
                    <a:gd name="T23" fmla="*/ 170 h 624"/>
                    <a:gd name="T24" fmla="*/ 284 w 340"/>
                    <a:gd name="T25" fmla="*/ 170 h 624"/>
                    <a:gd name="T26" fmla="*/ 284 w 340"/>
                    <a:gd name="T27" fmla="*/ 113 h 624"/>
                    <a:gd name="T28" fmla="*/ 227 w 340"/>
                    <a:gd name="T29" fmla="*/ 113 h 624"/>
                    <a:gd name="T30" fmla="*/ 227 w 340"/>
                    <a:gd name="T31" fmla="*/ 57 h 624"/>
                    <a:gd name="T32" fmla="*/ 170 w 340"/>
                    <a:gd name="T33" fmla="*/ 57 h 624"/>
                    <a:gd name="T34" fmla="*/ 170 w 340"/>
                    <a:gd name="T35" fmla="*/ 0 h 624"/>
                    <a:gd name="T36" fmla="*/ 0 w 340"/>
                    <a:gd name="T37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0" h="624">
                      <a:moveTo>
                        <a:pt x="0" y="0"/>
                      </a:moveTo>
                      <a:lnTo>
                        <a:pt x="0" y="624"/>
                      </a:lnTo>
                      <a:lnTo>
                        <a:pt x="57" y="624"/>
                      </a:lnTo>
                      <a:lnTo>
                        <a:pt x="57" y="567"/>
                      </a:lnTo>
                      <a:lnTo>
                        <a:pt x="170" y="567"/>
                      </a:lnTo>
                      <a:lnTo>
                        <a:pt x="170" y="510"/>
                      </a:lnTo>
                      <a:lnTo>
                        <a:pt x="227" y="510"/>
                      </a:lnTo>
                      <a:lnTo>
                        <a:pt x="227" y="340"/>
                      </a:lnTo>
                      <a:lnTo>
                        <a:pt x="284" y="340"/>
                      </a:lnTo>
                      <a:lnTo>
                        <a:pt x="284" y="227"/>
                      </a:lnTo>
                      <a:lnTo>
                        <a:pt x="340" y="227"/>
                      </a:lnTo>
                      <a:lnTo>
                        <a:pt x="340" y="170"/>
                      </a:lnTo>
                      <a:lnTo>
                        <a:pt x="284" y="170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86" name="Freeform 946"/>
                <p:cNvSpPr>
                  <a:spLocks/>
                </p:cNvSpPr>
                <p:nvPr/>
              </p:nvSpPr>
              <p:spPr bwMode="auto">
                <a:xfrm>
                  <a:off x="6130925" y="5521325"/>
                  <a:ext cx="630238" cy="539750"/>
                </a:xfrm>
                <a:custGeom>
                  <a:avLst/>
                  <a:gdLst>
                    <a:gd name="T0" fmla="*/ 0 w 397"/>
                    <a:gd name="T1" fmla="*/ 226 h 340"/>
                    <a:gd name="T2" fmla="*/ 227 w 397"/>
                    <a:gd name="T3" fmla="*/ 226 h 340"/>
                    <a:gd name="T4" fmla="*/ 227 w 397"/>
                    <a:gd name="T5" fmla="*/ 340 h 340"/>
                    <a:gd name="T6" fmla="*/ 283 w 397"/>
                    <a:gd name="T7" fmla="*/ 340 h 340"/>
                    <a:gd name="T8" fmla="*/ 283 w 397"/>
                    <a:gd name="T9" fmla="*/ 283 h 340"/>
                    <a:gd name="T10" fmla="*/ 397 w 397"/>
                    <a:gd name="T11" fmla="*/ 283 h 340"/>
                    <a:gd name="T12" fmla="*/ 397 w 397"/>
                    <a:gd name="T13" fmla="*/ 226 h 340"/>
                    <a:gd name="T14" fmla="*/ 283 w 397"/>
                    <a:gd name="T15" fmla="*/ 226 h 340"/>
                    <a:gd name="T16" fmla="*/ 283 w 397"/>
                    <a:gd name="T17" fmla="*/ 170 h 340"/>
                    <a:gd name="T18" fmla="*/ 340 w 397"/>
                    <a:gd name="T19" fmla="*/ 170 h 340"/>
                    <a:gd name="T20" fmla="*/ 340 w 397"/>
                    <a:gd name="T21" fmla="*/ 113 h 340"/>
                    <a:gd name="T22" fmla="*/ 170 w 397"/>
                    <a:gd name="T23" fmla="*/ 113 h 340"/>
                    <a:gd name="T24" fmla="*/ 170 w 397"/>
                    <a:gd name="T25" fmla="*/ 0 h 340"/>
                    <a:gd name="T26" fmla="*/ 57 w 397"/>
                    <a:gd name="T27" fmla="*/ 0 h 340"/>
                    <a:gd name="T28" fmla="*/ 57 w 397"/>
                    <a:gd name="T29" fmla="*/ 113 h 340"/>
                    <a:gd name="T30" fmla="*/ 0 w 397"/>
                    <a:gd name="T31" fmla="*/ 113 h 340"/>
                    <a:gd name="T32" fmla="*/ 0 w 397"/>
                    <a:gd name="T33" fmla="*/ 226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340">
                      <a:moveTo>
                        <a:pt x="0" y="226"/>
                      </a:moveTo>
                      <a:lnTo>
                        <a:pt x="227" y="226"/>
                      </a:lnTo>
                      <a:lnTo>
                        <a:pt x="227" y="340"/>
                      </a:lnTo>
                      <a:lnTo>
                        <a:pt x="283" y="340"/>
                      </a:lnTo>
                      <a:lnTo>
                        <a:pt x="283" y="283"/>
                      </a:lnTo>
                      <a:lnTo>
                        <a:pt x="397" y="283"/>
                      </a:lnTo>
                      <a:lnTo>
                        <a:pt x="397" y="226"/>
                      </a:lnTo>
                      <a:lnTo>
                        <a:pt x="283" y="226"/>
                      </a:lnTo>
                      <a:lnTo>
                        <a:pt x="283" y="170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170" y="113"/>
                      </a:lnTo>
                      <a:lnTo>
                        <a:pt x="170" y="0"/>
                      </a:lnTo>
                      <a:lnTo>
                        <a:pt x="57" y="0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87" name="Freeform 947"/>
                <p:cNvSpPr>
                  <a:spLocks/>
                </p:cNvSpPr>
                <p:nvPr/>
              </p:nvSpPr>
              <p:spPr bwMode="auto">
                <a:xfrm>
                  <a:off x="5949950" y="4530725"/>
                  <a:ext cx="811213" cy="990600"/>
                </a:xfrm>
                <a:custGeom>
                  <a:avLst/>
                  <a:gdLst>
                    <a:gd name="T0" fmla="*/ 227 w 511"/>
                    <a:gd name="T1" fmla="*/ 624 h 624"/>
                    <a:gd name="T2" fmla="*/ 397 w 511"/>
                    <a:gd name="T3" fmla="*/ 624 h 624"/>
                    <a:gd name="T4" fmla="*/ 397 w 511"/>
                    <a:gd name="T5" fmla="*/ 567 h 624"/>
                    <a:gd name="T6" fmla="*/ 454 w 511"/>
                    <a:gd name="T7" fmla="*/ 567 h 624"/>
                    <a:gd name="T8" fmla="*/ 454 w 511"/>
                    <a:gd name="T9" fmla="*/ 510 h 624"/>
                    <a:gd name="T10" fmla="*/ 511 w 511"/>
                    <a:gd name="T11" fmla="*/ 510 h 624"/>
                    <a:gd name="T12" fmla="*/ 511 w 511"/>
                    <a:gd name="T13" fmla="*/ 397 h 624"/>
                    <a:gd name="T14" fmla="*/ 454 w 511"/>
                    <a:gd name="T15" fmla="*/ 397 h 624"/>
                    <a:gd name="T16" fmla="*/ 454 w 511"/>
                    <a:gd name="T17" fmla="*/ 283 h 624"/>
                    <a:gd name="T18" fmla="*/ 511 w 511"/>
                    <a:gd name="T19" fmla="*/ 283 h 624"/>
                    <a:gd name="T20" fmla="*/ 511 w 511"/>
                    <a:gd name="T21" fmla="*/ 0 h 624"/>
                    <a:gd name="T22" fmla="*/ 454 w 511"/>
                    <a:gd name="T23" fmla="*/ 0 h 624"/>
                    <a:gd name="T24" fmla="*/ 454 w 511"/>
                    <a:gd name="T25" fmla="*/ 57 h 624"/>
                    <a:gd name="T26" fmla="*/ 284 w 511"/>
                    <a:gd name="T27" fmla="*/ 57 h 624"/>
                    <a:gd name="T28" fmla="*/ 284 w 511"/>
                    <a:gd name="T29" fmla="*/ 113 h 624"/>
                    <a:gd name="T30" fmla="*/ 227 w 511"/>
                    <a:gd name="T31" fmla="*/ 113 h 624"/>
                    <a:gd name="T32" fmla="*/ 227 w 511"/>
                    <a:gd name="T33" fmla="*/ 170 h 624"/>
                    <a:gd name="T34" fmla="*/ 114 w 511"/>
                    <a:gd name="T35" fmla="*/ 170 h 624"/>
                    <a:gd name="T36" fmla="*/ 114 w 511"/>
                    <a:gd name="T37" fmla="*/ 227 h 624"/>
                    <a:gd name="T38" fmla="*/ 57 w 511"/>
                    <a:gd name="T39" fmla="*/ 227 h 624"/>
                    <a:gd name="T40" fmla="*/ 57 w 511"/>
                    <a:gd name="T41" fmla="*/ 170 h 624"/>
                    <a:gd name="T42" fmla="*/ 0 w 511"/>
                    <a:gd name="T43" fmla="*/ 170 h 624"/>
                    <a:gd name="T44" fmla="*/ 0 w 511"/>
                    <a:gd name="T45" fmla="*/ 340 h 624"/>
                    <a:gd name="T46" fmla="*/ 57 w 511"/>
                    <a:gd name="T47" fmla="*/ 340 h 624"/>
                    <a:gd name="T48" fmla="*/ 114 w 511"/>
                    <a:gd name="T49" fmla="*/ 340 h 624"/>
                    <a:gd name="T50" fmla="*/ 114 w 511"/>
                    <a:gd name="T51" fmla="*/ 510 h 624"/>
                    <a:gd name="T52" fmla="*/ 171 w 511"/>
                    <a:gd name="T53" fmla="*/ 510 h 624"/>
                    <a:gd name="T54" fmla="*/ 171 w 511"/>
                    <a:gd name="T55" fmla="*/ 567 h 624"/>
                    <a:gd name="T56" fmla="*/ 227 w 511"/>
                    <a:gd name="T57" fmla="*/ 567 h 624"/>
                    <a:gd name="T58" fmla="*/ 227 w 511"/>
                    <a:gd name="T59" fmla="*/ 624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11" h="624">
                      <a:moveTo>
                        <a:pt x="227" y="624"/>
                      </a:moveTo>
                      <a:lnTo>
                        <a:pt x="397" y="624"/>
                      </a:lnTo>
                      <a:lnTo>
                        <a:pt x="397" y="567"/>
                      </a:lnTo>
                      <a:lnTo>
                        <a:pt x="454" y="567"/>
                      </a:lnTo>
                      <a:lnTo>
                        <a:pt x="454" y="510"/>
                      </a:lnTo>
                      <a:lnTo>
                        <a:pt x="511" y="510"/>
                      </a:lnTo>
                      <a:lnTo>
                        <a:pt x="511" y="397"/>
                      </a:lnTo>
                      <a:lnTo>
                        <a:pt x="454" y="397"/>
                      </a:lnTo>
                      <a:lnTo>
                        <a:pt x="454" y="283"/>
                      </a:lnTo>
                      <a:lnTo>
                        <a:pt x="511" y="283"/>
                      </a:lnTo>
                      <a:lnTo>
                        <a:pt x="511" y="0"/>
                      </a:lnTo>
                      <a:lnTo>
                        <a:pt x="454" y="0"/>
                      </a:lnTo>
                      <a:lnTo>
                        <a:pt x="454" y="57"/>
                      </a:lnTo>
                      <a:lnTo>
                        <a:pt x="284" y="57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227" y="170"/>
                      </a:lnTo>
                      <a:lnTo>
                        <a:pt x="114" y="170"/>
                      </a:lnTo>
                      <a:lnTo>
                        <a:pt x="114" y="227"/>
                      </a:lnTo>
                      <a:lnTo>
                        <a:pt x="57" y="227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510"/>
                      </a:lnTo>
                      <a:lnTo>
                        <a:pt x="171" y="510"/>
                      </a:lnTo>
                      <a:lnTo>
                        <a:pt x="171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88" name="Freeform 948"/>
                <p:cNvSpPr>
                  <a:spLocks/>
                </p:cNvSpPr>
                <p:nvPr/>
              </p:nvSpPr>
              <p:spPr bwMode="auto">
                <a:xfrm>
                  <a:off x="6670675" y="3721100"/>
                  <a:ext cx="450850" cy="628650"/>
                </a:xfrm>
                <a:custGeom>
                  <a:avLst/>
                  <a:gdLst>
                    <a:gd name="T0" fmla="*/ 284 w 284"/>
                    <a:gd name="T1" fmla="*/ 0 h 396"/>
                    <a:gd name="T2" fmla="*/ 0 w 284"/>
                    <a:gd name="T3" fmla="*/ 0 h 396"/>
                    <a:gd name="T4" fmla="*/ 0 w 284"/>
                    <a:gd name="T5" fmla="*/ 113 h 396"/>
                    <a:gd name="T6" fmla="*/ 57 w 284"/>
                    <a:gd name="T7" fmla="*/ 113 h 396"/>
                    <a:gd name="T8" fmla="*/ 57 w 284"/>
                    <a:gd name="T9" fmla="*/ 283 h 396"/>
                    <a:gd name="T10" fmla="*/ 114 w 284"/>
                    <a:gd name="T11" fmla="*/ 283 h 396"/>
                    <a:gd name="T12" fmla="*/ 114 w 284"/>
                    <a:gd name="T13" fmla="*/ 396 h 396"/>
                    <a:gd name="T14" fmla="*/ 170 w 284"/>
                    <a:gd name="T15" fmla="*/ 396 h 396"/>
                    <a:gd name="T16" fmla="*/ 170 w 284"/>
                    <a:gd name="T17" fmla="*/ 283 h 396"/>
                    <a:gd name="T18" fmla="*/ 227 w 284"/>
                    <a:gd name="T19" fmla="*/ 283 h 396"/>
                    <a:gd name="T20" fmla="*/ 227 w 284"/>
                    <a:gd name="T21" fmla="*/ 170 h 396"/>
                    <a:gd name="T22" fmla="*/ 284 w 284"/>
                    <a:gd name="T23" fmla="*/ 170 h 396"/>
                    <a:gd name="T24" fmla="*/ 284 w 284"/>
                    <a:gd name="T25" fmla="*/ 0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4" h="396">
                      <a:moveTo>
                        <a:pt x="284" y="0"/>
                      </a:move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283"/>
                      </a:lnTo>
                      <a:lnTo>
                        <a:pt x="114" y="283"/>
                      </a:lnTo>
                      <a:lnTo>
                        <a:pt x="114" y="396"/>
                      </a:lnTo>
                      <a:lnTo>
                        <a:pt x="170" y="396"/>
                      </a:lnTo>
                      <a:lnTo>
                        <a:pt x="170" y="283"/>
                      </a:lnTo>
                      <a:lnTo>
                        <a:pt x="227" y="283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89" name="Freeform 949"/>
                <p:cNvSpPr>
                  <a:spLocks/>
                </p:cNvSpPr>
                <p:nvPr/>
              </p:nvSpPr>
              <p:spPr bwMode="auto">
                <a:xfrm>
                  <a:off x="5500688" y="3090863"/>
                  <a:ext cx="720725" cy="630238"/>
                </a:xfrm>
                <a:custGeom>
                  <a:avLst/>
                  <a:gdLst>
                    <a:gd name="T0" fmla="*/ 397 w 454"/>
                    <a:gd name="T1" fmla="*/ 0 h 397"/>
                    <a:gd name="T2" fmla="*/ 227 w 454"/>
                    <a:gd name="T3" fmla="*/ 0 h 397"/>
                    <a:gd name="T4" fmla="*/ 227 w 454"/>
                    <a:gd name="T5" fmla="*/ 113 h 397"/>
                    <a:gd name="T6" fmla="*/ 170 w 454"/>
                    <a:gd name="T7" fmla="*/ 113 h 397"/>
                    <a:gd name="T8" fmla="*/ 170 w 454"/>
                    <a:gd name="T9" fmla="*/ 170 h 397"/>
                    <a:gd name="T10" fmla="*/ 0 w 454"/>
                    <a:gd name="T11" fmla="*/ 170 h 397"/>
                    <a:gd name="T12" fmla="*/ 0 w 454"/>
                    <a:gd name="T13" fmla="*/ 340 h 397"/>
                    <a:gd name="T14" fmla="*/ 57 w 454"/>
                    <a:gd name="T15" fmla="*/ 340 h 397"/>
                    <a:gd name="T16" fmla="*/ 57 w 454"/>
                    <a:gd name="T17" fmla="*/ 397 h 397"/>
                    <a:gd name="T18" fmla="*/ 283 w 454"/>
                    <a:gd name="T19" fmla="*/ 397 h 397"/>
                    <a:gd name="T20" fmla="*/ 283 w 454"/>
                    <a:gd name="T21" fmla="*/ 340 h 397"/>
                    <a:gd name="T22" fmla="*/ 454 w 454"/>
                    <a:gd name="T23" fmla="*/ 340 h 397"/>
                    <a:gd name="T24" fmla="*/ 454 w 454"/>
                    <a:gd name="T25" fmla="*/ 283 h 397"/>
                    <a:gd name="T26" fmla="*/ 397 w 454"/>
                    <a:gd name="T27" fmla="*/ 283 h 397"/>
                    <a:gd name="T28" fmla="*/ 397 w 454"/>
                    <a:gd name="T29" fmla="*/ 113 h 397"/>
                    <a:gd name="T30" fmla="*/ 340 w 454"/>
                    <a:gd name="T31" fmla="*/ 113 h 397"/>
                    <a:gd name="T32" fmla="*/ 340 w 454"/>
                    <a:gd name="T33" fmla="*/ 56 h 397"/>
                    <a:gd name="T34" fmla="*/ 397 w 454"/>
                    <a:gd name="T35" fmla="*/ 56 h 397"/>
                    <a:gd name="T36" fmla="*/ 397 w 454"/>
                    <a:gd name="T37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4" h="397">
                      <a:moveTo>
                        <a:pt x="397" y="0"/>
                      </a:move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70" y="170"/>
                      </a:lnTo>
                      <a:lnTo>
                        <a:pt x="0" y="170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397"/>
                      </a:lnTo>
                      <a:lnTo>
                        <a:pt x="283" y="397"/>
                      </a:lnTo>
                      <a:lnTo>
                        <a:pt x="283" y="340"/>
                      </a:lnTo>
                      <a:lnTo>
                        <a:pt x="454" y="340"/>
                      </a:lnTo>
                      <a:lnTo>
                        <a:pt x="454" y="283"/>
                      </a:lnTo>
                      <a:lnTo>
                        <a:pt x="397" y="283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56"/>
                      </a:lnTo>
                      <a:lnTo>
                        <a:pt x="397" y="56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0" name="Freeform 950"/>
                <p:cNvSpPr>
                  <a:spLocks/>
                </p:cNvSpPr>
                <p:nvPr/>
              </p:nvSpPr>
              <p:spPr bwMode="auto">
                <a:xfrm>
                  <a:off x="4600575" y="8491538"/>
                  <a:ext cx="1169988" cy="900113"/>
                </a:xfrm>
                <a:custGeom>
                  <a:avLst/>
                  <a:gdLst>
                    <a:gd name="T0" fmla="*/ 0 w 737"/>
                    <a:gd name="T1" fmla="*/ 567 h 567"/>
                    <a:gd name="T2" fmla="*/ 170 w 737"/>
                    <a:gd name="T3" fmla="*/ 567 h 567"/>
                    <a:gd name="T4" fmla="*/ 170 w 737"/>
                    <a:gd name="T5" fmla="*/ 510 h 567"/>
                    <a:gd name="T6" fmla="*/ 624 w 737"/>
                    <a:gd name="T7" fmla="*/ 510 h 567"/>
                    <a:gd name="T8" fmla="*/ 624 w 737"/>
                    <a:gd name="T9" fmla="*/ 397 h 567"/>
                    <a:gd name="T10" fmla="*/ 567 w 737"/>
                    <a:gd name="T11" fmla="*/ 397 h 567"/>
                    <a:gd name="T12" fmla="*/ 567 w 737"/>
                    <a:gd name="T13" fmla="*/ 283 h 567"/>
                    <a:gd name="T14" fmla="*/ 510 w 737"/>
                    <a:gd name="T15" fmla="*/ 283 h 567"/>
                    <a:gd name="T16" fmla="*/ 510 w 737"/>
                    <a:gd name="T17" fmla="*/ 227 h 567"/>
                    <a:gd name="T18" fmla="*/ 624 w 737"/>
                    <a:gd name="T19" fmla="*/ 227 h 567"/>
                    <a:gd name="T20" fmla="*/ 624 w 737"/>
                    <a:gd name="T21" fmla="*/ 170 h 567"/>
                    <a:gd name="T22" fmla="*/ 737 w 737"/>
                    <a:gd name="T23" fmla="*/ 170 h 567"/>
                    <a:gd name="T24" fmla="*/ 737 w 737"/>
                    <a:gd name="T25" fmla="*/ 0 h 567"/>
                    <a:gd name="T26" fmla="*/ 510 w 737"/>
                    <a:gd name="T27" fmla="*/ 0 h 567"/>
                    <a:gd name="T28" fmla="*/ 510 w 737"/>
                    <a:gd name="T29" fmla="*/ 56 h 567"/>
                    <a:gd name="T30" fmla="*/ 283 w 737"/>
                    <a:gd name="T31" fmla="*/ 56 h 567"/>
                    <a:gd name="T32" fmla="*/ 283 w 737"/>
                    <a:gd name="T33" fmla="*/ 113 h 567"/>
                    <a:gd name="T34" fmla="*/ 170 w 737"/>
                    <a:gd name="T35" fmla="*/ 113 h 567"/>
                    <a:gd name="T36" fmla="*/ 170 w 737"/>
                    <a:gd name="T37" fmla="*/ 397 h 567"/>
                    <a:gd name="T38" fmla="*/ 113 w 737"/>
                    <a:gd name="T39" fmla="*/ 397 h 567"/>
                    <a:gd name="T40" fmla="*/ 113 w 737"/>
                    <a:gd name="T41" fmla="*/ 510 h 567"/>
                    <a:gd name="T42" fmla="*/ 0 w 737"/>
                    <a:gd name="T43" fmla="*/ 510 h 567"/>
                    <a:gd name="T44" fmla="*/ 0 w 737"/>
                    <a:gd name="T45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37" h="567">
                      <a:moveTo>
                        <a:pt x="0" y="567"/>
                      </a:moveTo>
                      <a:lnTo>
                        <a:pt x="170" y="567"/>
                      </a:lnTo>
                      <a:lnTo>
                        <a:pt x="170" y="510"/>
                      </a:lnTo>
                      <a:lnTo>
                        <a:pt x="624" y="510"/>
                      </a:lnTo>
                      <a:lnTo>
                        <a:pt x="624" y="397"/>
                      </a:lnTo>
                      <a:lnTo>
                        <a:pt x="567" y="397"/>
                      </a:lnTo>
                      <a:lnTo>
                        <a:pt x="567" y="283"/>
                      </a:lnTo>
                      <a:lnTo>
                        <a:pt x="510" y="283"/>
                      </a:lnTo>
                      <a:lnTo>
                        <a:pt x="510" y="227"/>
                      </a:lnTo>
                      <a:lnTo>
                        <a:pt x="624" y="227"/>
                      </a:lnTo>
                      <a:lnTo>
                        <a:pt x="624" y="170"/>
                      </a:lnTo>
                      <a:lnTo>
                        <a:pt x="737" y="170"/>
                      </a:lnTo>
                      <a:lnTo>
                        <a:pt x="737" y="0"/>
                      </a:lnTo>
                      <a:lnTo>
                        <a:pt x="510" y="0"/>
                      </a:lnTo>
                      <a:lnTo>
                        <a:pt x="510" y="56"/>
                      </a:lnTo>
                      <a:lnTo>
                        <a:pt x="283" y="56"/>
                      </a:lnTo>
                      <a:lnTo>
                        <a:pt x="283" y="113"/>
                      </a:lnTo>
                      <a:lnTo>
                        <a:pt x="170" y="113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510"/>
                      </a:lnTo>
                      <a:lnTo>
                        <a:pt x="0" y="510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1" name="Freeform 951"/>
                <p:cNvSpPr>
                  <a:spLocks/>
                </p:cNvSpPr>
                <p:nvPr/>
              </p:nvSpPr>
              <p:spPr bwMode="auto">
                <a:xfrm>
                  <a:off x="4779963" y="7591425"/>
                  <a:ext cx="1169988" cy="1079500"/>
                </a:xfrm>
                <a:custGeom>
                  <a:avLst/>
                  <a:gdLst>
                    <a:gd name="T0" fmla="*/ 0 w 737"/>
                    <a:gd name="T1" fmla="*/ 680 h 680"/>
                    <a:gd name="T2" fmla="*/ 0 w 737"/>
                    <a:gd name="T3" fmla="*/ 623 h 680"/>
                    <a:gd name="T4" fmla="*/ 57 w 737"/>
                    <a:gd name="T5" fmla="*/ 623 h 680"/>
                    <a:gd name="T6" fmla="*/ 57 w 737"/>
                    <a:gd name="T7" fmla="*/ 510 h 680"/>
                    <a:gd name="T8" fmla="*/ 114 w 737"/>
                    <a:gd name="T9" fmla="*/ 510 h 680"/>
                    <a:gd name="T10" fmla="*/ 114 w 737"/>
                    <a:gd name="T11" fmla="*/ 397 h 680"/>
                    <a:gd name="T12" fmla="*/ 170 w 737"/>
                    <a:gd name="T13" fmla="*/ 397 h 680"/>
                    <a:gd name="T14" fmla="*/ 170 w 737"/>
                    <a:gd name="T15" fmla="*/ 283 h 680"/>
                    <a:gd name="T16" fmla="*/ 227 w 737"/>
                    <a:gd name="T17" fmla="*/ 283 h 680"/>
                    <a:gd name="T18" fmla="*/ 227 w 737"/>
                    <a:gd name="T19" fmla="*/ 113 h 680"/>
                    <a:gd name="T20" fmla="*/ 341 w 737"/>
                    <a:gd name="T21" fmla="*/ 113 h 680"/>
                    <a:gd name="T22" fmla="*/ 341 w 737"/>
                    <a:gd name="T23" fmla="*/ 0 h 680"/>
                    <a:gd name="T24" fmla="*/ 397 w 737"/>
                    <a:gd name="T25" fmla="*/ 0 h 680"/>
                    <a:gd name="T26" fmla="*/ 397 w 737"/>
                    <a:gd name="T27" fmla="*/ 56 h 680"/>
                    <a:gd name="T28" fmla="*/ 681 w 737"/>
                    <a:gd name="T29" fmla="*/ 56 h 680"/>
                    <a:gd name="T30" fmla="*/ 681 w 737"/>
                    <a:gd name="T31" fmla="*/ 113 h 680"/>
                    <a:gd name="T32" fmla="*/ 624 w 737"/>
                    <a:gd name="T33" fmla="*/ 113 h 680"/>
                    <a:gd name="T34" fmla="*/ 624 w 737"/>
                    <a:gd name="T35" fmla="*/ 170 h 680"/>
                    <a:gd name="T36" fmla="*/ 681 w 737"/>
                    <a:gd name="T37" fmla="*/ 170 h 680"/>
                    <a:gd name="T38" fmla="*/ 681 w 737"/>
                    <a:gd name="T39" fmla="*/ 340 h 680"/>
                    <a:gd name="T40" fmla="*/ 737 w 737"/>
                    <a:gd name="T41" fmla="*/ 340 h 680"/>
                    <a:gd name="T42" fmla="*/ 737 w 737"/>
                    <a:gd name="T43" fmla="*/ 623 h 680"/>
                    <a:gd name="T44" fmla="*/ 624 w 737"/>
                    <a:gd name="T45" fmla="*/ 623 h 680"/>
                    <a:gd name="T46" fmla="*/ 624 w 737"/>
                    <a:gd name="T47" fmla="*/ 567 h 680"/>
                    <a:gd name="T48" fmla="*/ 397 w 737"/>
                    <a:gd name="T49" fmla="*/ 567 h 680"/>
                    <a:gd name="T50" fmla="*/ 397 w 737"/>
                    <a:gd name="T51" fmla="*/ 623 h 680"/>
                    <a:gd name="T52" fmla="*/ 170 w 737"/>
                    <a:gd name="T53" fmla="*/ 623 h 680"/>
                    <a:gd name="T54" fmla="*/ 170 w 737"/>
                    <a:gd name="T55" fmla="*/ 680 h 680"/>
                    <a:gd name="T56" fmla="*/ 0 w 737"/>
                    <a:gd name="T57" fmla="*/ 68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37" h="680">
                      <a:moveTo>
                        <a:pt x="0" y="680"/>
                      </a:moveTo>
                      <a:lnTo>
                        <a:pt x="0" y="623"/>
                      </a:lnTo>
                      <a:lnTo>
                        <a:pt x="57" y="623"/>
                      </a:lnTo>
                      <a:lnTo>
                        <a:pt x="57" y="510"/>
                      </a:lnTo>
                      <a:lnTo>
                        <a:pt x="114" y="510"/>
                      </a:lnTo>
                      <a:lnTo>
                        <a:pt x="114" y="397"/>
                      </a:lnTo>
                      <a:lnTo>
                        <a:pt x="170" y="397"/>
                      </a:lnTo>
                      <a:lnTo>
                        <a:pt x="170" y="283"/>
                      </a:lnTo>
                      <a:lnTo>
                        <a:pt x="227" y="283"/>
                      </a:lnTo>
                      <a:lnTo>
                        <a:pt x="227" y="113"/>
                      </a:lnTo>
                      <a:lnTo>
                        <a:pt x="341" y="113"/>
                      </a:lnTo>
                      <a:lnTo>
                        <a:pt x="341" y="0"/>
                      </a:lnTo>
                      <a:lnTo>
                        <a:pt x="397" y="0"/>
                      </a:lnTo>
                      <a:lnTo>
                        <a:pt x="397" y="56"/>
                      </a:lnTo>
                      <a:lnTo>
                        <a:pt x="681" y="56"/>
                      </a:lnTo>
                      <a:lnTo>
                        <a:pt x="681" y="113"/>
                      </a:lnTo>
                      <a:lnTo>
                        <a:pt x="624" y="113"/>
                      </a:lnTo>
                      <a:lnTo>
                        <a:pt x="624" y="170"/>
                      </a:lnTo>
                      <a:lnTo>
                        <a:pt x="681" y="170"/>
                      </a:lnTo>
                      <a:lnTo>
                        <a:pt x="681" y="340"/>
                      </a:lnTo>
                      <a:lnTo>
                        <a:pt x="737" y="340"/>
                      </a:lnTo>
                      <a:lnTo>
                        <a:pt x="737" y="623"/>
                      </a:lnTo>
                      <a:lnTo>
                        <a:pt x="624" y="623"/>
                      </a:lnTo>
                      <a:lnTo>
                        <a:pt x="624" y="567"/>
                      </a:lnTo>
                      <a:lnTo>
                        <a:pt x="397" y="567"/>
                      </a:lnTo>
                      <a:lnTo>
                        <a:pt x="397" y="623"/>
                      </a:lnTo>
                      <a:lnTo>
                        <a:pt x="170" y="623"/>
                      </a:lnTo>
                      <a:lnTo>
                        <a:pt x="170" y="680"/>
                      </a:lnTo>
                      <a:lnTo>
                        <a:pt x="0" y="68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2" name="Freeform 952"/>
                <p:cNvSpPr>
                  <a:spLocks/>
                </p:cNvSpPr>
                <p:nvPr/>
              </p:nvSpPr>
              <p:spPr bwMode="auto">
                <a:xfrm>
                  <a:off x="4330700" y="7500938"/>
                  <a:ext cx="809625" cy="990600"/>
                </a:xfrm>
                <a:custGeom>
                  <a:avLst/>
                  <a:gdLst>
                    <a:gd name="T0" fmla="*/ 340 w 510"/>
                    <a:gd name="T1" fmla="*/ 567 h 624"/>
                    <a:gd name="T2" fmla="*/ 283 w 510"/>
                    <a:gd name="T3" fmla="*/ 567 h 624"/>
                    <a:gd name="T4" fmla="*/ 283 w 510"/>
                    <a:gd name="T5" fmla="*/ 624 h 624"/>
                    <a:gd name="T6" fmla="*/ 170 w 510"/>
                    <a:gd name="T7" fmla="*/ 624 h 624"/>
                    <a:gd name="T8" fmla="*/ 170 w 510"/>
                    <a:gd name="T9" fmla="*/ 567 h 624"/>
                    <a:gd name="T10" fmla="*/ 227 w 510"/>
                    <a:gd name="T11" fmla="*/ 567 h 624"/>
                    <a:gd name="T12" fmla="*/ 227 w 510"/>
                    <a:gd name="T13" fmla="*/ 510 h 624"/>
                    <a:gd name="T14" fmla="*/ 113 w 510"/>
                    <a:gd name="T15" fmla="*/ 510 h 624"/>
                    <a:gd name="T16" fmla="*/ 113 w 510"/>
                    <a:gd name="T17" fmla="*/ 340 h 624"/>
                    <a:gd name="T18" fmla="*/ 57 w 510"/>
                    <a:gd name="T19" fmla="*/ 340 h 624"/>
                    <a:gd name="T20" fmla="*/ 57 w 510"/>
                    <a:gd name="T21" fmla="*/ 284 h 624"/>
                    <a:gd name="T22" fmla="*/ 0 w 510"/>
                    <a:gd name="T23" fmla="*/ 284 h 624"/>
                    <a:gd name="T24" fmla="*/ 0 w 510"/>
                    <a:gd name="T25" fmla="*/ 170 h 624"/>
                    <a:gd name="T26" fmla="*/ 57 w 510"/>
                    <a:gd name="T27" fmla="*/ 170 h 624"/>
                    <a:gd name="T28" fmla="*/ 57 w 510"/>
                    <a:gd name="T29" fmla="*/ 57 h 624"/>
                    <a:gd name="T30" fmla="*/ 340 w 510"/>
                    <a:gd name="T31" fmla="*/ 57 h 624"/>
                    <a:gd name="T32" fmla="*/ 340 w 510"/>
                    <a:gd name="T33" fmla="*/ 0 h 624"/>
                    <a:gd name="T34" fmla="*/ 397 w 510"/>
                    <a:gd name="T35" fmla="*/ 0 h 624"/>
                    <a:gd name="T36" fmla="*/ 397 w 510"/>
                    <a:gd name="T37" fmla="*/ 113 h 624"/>
                    <a:gd name="T38" fmla="*/ 510 w 510"/>
                    <a:gd name="T39" fmla="*/ 113 h 624"/>
                    <a:gd name="T40" fmla="*/ 510 w 510"/>
                    <a:gd name="T41" fmla="*/ 340 h 624"/>
                    <a:gd name="T42" fmla="*/ 453 w 510"/>
                    <a:gd name="T43" fmla="*/ 340 h 624"/>
                    <a:gd name="T44" fmla="*/ 453 w 510"/>
                    <a:gd name="T45" fmla="*/ 454 h 624"/>
                    <a:gd name="T46" fmla="*/ 397 w 510"/>
                    <a:gd name="T47" fmla="*/ 454 h 624"/>
                    <a:gd name="T48" fmla="*/ 397 w 510"/>
                    <a:gd name="T49" fmla="*/ 567 h 624"/>
                    <a:gd name="T50" fmla="*/ 340 w 510"/>
                    <a:gd name="T51" fmla="*/ 567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0" h="624">
                      <a:moveTo>
                        <a:pt x="340" y="567"/>
                      </a:moveTo>
                      <a:lnTo>
                        <a:pt x="283" y="567"/>
                      </a:lnTo>
                      <a:lnTo>
                        <a:pt x="283" y="624"/>
                      </a:lnTo>
                      <a:lnTo>
                        <a:pt x="170" y="624"/>
                      </a:lnTo>
                      <a:lnTo>
                        <a:pt x="170" y="567"/>
                      </a:lnTo>
                      <a:lnTo>
                        <a:pt x="227" y="567"/>
                      </a:lnTo>
                      <a:lnTo>
                        <a:pt x="227" y="510"/>
                      </a:lnTo>
                      <a:lnTo>
                        <a:pt x="113" y="510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0" y="284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397" y="113"/>
                      </a:lnTo>
                      <a:lnTo>
                        <a:pt x="510" y="113"/>
                      </a:lnTo>
                      <a:lnTo>
                        <a:pt x="510" y="340"/>
                      </a:lnTo>
                      <a:lnTo>
                        <a:pt x="453" y="340"/>
                      </a:lnTo>
                      <a:lnTo>
                        <a:pt x="453" y="454"/>
                      </a:lnTo>
                      <a:lnTo>
                        <a:pt x="397" y="454"/>
                      </a:lnTo>
                      <a:lnTo>
                        <a:pt x="397" y="567"/>
                      </a:lnTo>
                      <a:lnTo>
                        <a:pt x="34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3" name="Freeform 953"/>
                <p:cNvSpPr>
                  <a:spLocks/>
                </p:cNvSpPr>
                <p:nvPr/>
              </p:nvSpPr>
              <p:spPr bwMode="auto">
                <a:xfrm>
                  <a:off x="4149725" y="7051675"/>
                  <a:ext cx="720725" cy="719138"/>
                </a:xfrm>
                <a:custGeom>
                  <a:avLst/>
                  <a:gdLst>
                    <a:gd name="T0" fmla="*/ 454 w 454"/>
                    <a:gd name="T1" fmla="*/ 340 h 453"/>
                    <a:gd name="T2" fmla="*/ 454 w 454"/>
                    <a:gd name="T3" fmla="*/ 56 h 453"/>
                    <a:gd name="T4" fmla="*/ 284 w 454"/>
                    <a:gd name="T5" fmla="*/ 56 h 453"/>
                    <a:gd name="T6" fmla="*/ 284 w 454"/>
                    <a:gd name="T7" fmla="*/ 0 h 453"/>
                    <a:gd name="T8" fmla="*/ 171 w 454"/>
                    <a:gd name="T9" fmla="*/ 0 h 453"/>
                    <a:gd name="T10" fmla="*/ 171 w 454"/>
                    <a:gd name="T11" fmla="*/ 56 h 453"/>
                    <a:gd name="T12" fmla="*/ 227 w 454"/>
                    <a:gd name="T13" fmla="*/ 56 h 453"/>
                    <a:gd name="T14" fmla="*/ 227 w 454"/>
                    <a:gd name="T15" fmla="*/ 170 h 453"/>
                    <a:gd name="T16" fmla="*/ 114 w 454"/>
                    <a:gd name="T17" fmla="*/ 170 h 453"/>
                    <a:gd name="T18" fmla="*/ 114 w 454"/>
                    <a:gd name="T19" fmla="*/ 226 h 453"/>
                    <a:gd name="T20" fmla="*/ 0 w 454"/>
                    <a:gd name="T21" fmla="*/ 226 h 453"/>
                    <a:gd name="T22" fmla="*/ 0 w 454"/>
                    <a:gd name="T23" fmla="*/ 340 h 453"/>
                    <a:gd name="T24" fmla="*/ 57 w 454"/>
                    <a:gd name="T25" fmla="*/ 340 h 453"/>
                    <a:gd name="T26" fmla="*/ 57 w 454"/>
                    <a:gd name="T27" fmla="*/ 396 h 453"/>
                    <a:gd name="T28" fmla="*/ 114 w 454"/>
                    <a:gd name="T29" fmla="*/ 396 h 453"/>
                    <a:gd name="T30" fmla="*/ 114 w 454"/>
                    <a:gd name="T31" fmla="*/ 453 h 453"/>
                    <a:gd name="T32" fmla="*/ 171 w 454"/>
                    <a:gd name="T33" fmla="*/ 453 h 453"/>
                    <a:gd name="T34" fmla="*/ 171 w 454"/>
                    <a:gd name="T35" fmla="*/ 340 h 453"/>
                    <a:gd name="T36" fmla="*/ 454 w 454"/>
                    <a:gd name="T37" fmla="*/ 34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4" h="453">
                      <a:moveTo>
                        <a:pt x="454" y="340"/>
                      </a:moveTo>
                      <a:lnTo>
                        <a:pt x="454" y="56"/>
                      </a:lnTo>
                      <a:lnTo>
                        <a:pt x="284" y="56"/>
                      </a:lnTo>
                      <a:lnTo>
                        <a:pt x="284" y="0"/>
                      </a:lnTo>
                      <a:lnTo>
                        <a:pt x="171" y="0"/>
                      </a:lnTo>
                      <a:lnTo>
                        <a:pt x="171" y="56"/>
                      </a:lnTo>
                      <a:lnTo>
                        <a:pt x="227" y="56"/>
                      </a:lnTo>
                      <a:lnTo>
                        <a:pt x="227" y="170"/>
                      </a:lnTo>
                      <a:lnTo>
                        <a:pt x="114" y="170"/>
                      </a:lnTo>
                      <a:lnTo>
                        <a:pt x="114" y="226"/>
                      </a:lnTo>
                      <a:lnTo>
                        <a:pt x="0" y="226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396"/>
                      </a:lnTo>
                      <a:lnTo>
                        <a:pt x="114" y="396"/>
                      </a:lnTo>
                      <a:lnTo>
                        <a:pt x="114" y="453"/>
                      </a:lnTo>
                      <a:lnTo>
                        <a:pt x="171" y="453"/>
                      </a:lnTo>
                      <a:lnTo>
                        <a:pt x="171" y="340"/>
                      </a:lnTo>
                      <a:lnTo>
                        <a:pt x="454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4" name="Freeform 954"/>
                <p:cNvSpPr>
                  <a:spLocks/>
                </p:cNvSpPr>
                <p:nvPr/>
              </p:nvSpPr>
              <p:spPr bwMode="auto">
                <a:xfrm>
                  <a:off x="4870450" y="7051675"/>
                  <a:ext cx="269875" cy="628650"/>
                </a:xfrm>
                <a:custGeom>
                  <a:avLst/>
                  <a:gdLst>
                    <a:gd name="T0" fmla="*/ 0 w 170"/>
                    <a:gd name="T1" fmla="*/ 113 h 396"/>
                    <a:gd name="T2" fmla="*/ 57 w 170"/>
                    <a:gd name="T3" fmla="*/ 113 h 396"/>
                    <a:gd name="T4" fmla="*/ 57 w 170"/>
                    <a:gd name="T5" fmla="*/ 0 h 396"/>
                    <a:gd name="T6" fmla="*/ 170 w 170"/>
                    <a:gd name="T7" fmla="*/ 0 h 396"/>
                    <a:gd name="T8" fmla="*/ 170 w 170"/>
                    <a:gd name="T9" fmla="*/ 396 h 396"/>
                    <a:gd name="T10" fmla="*/ 57 w 170"/>
                    <a:gd name="T11" fmla="*/ 396 h 396"/>
                    <a:gd name="T12" fmla="*/ 57 w 170"/>
                    <a:gd name="T13" fmla="*/ 283 h 396"/>
                    <a:gd name="T14" fmla="*/ 0 w 170"/>
                    <a:gd name="T15" fmla="*/ 283 h 396"/>
                    <a:gd name="T16" fmla="*/ 0 w 170"/>
                    <a:gd name="T17" fmla="*/ 113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396">
                      <a:moveTo>
                        <a:pt x="0" y="113"/>
                      </a:moveTo>
                      <a:lnTo>
                        <a:pt x="57" y="113"/>
                      </a:lnTo>
                      <a:lnTo>
                        <a:pt x="57" y="0"/>
                      </a:lnTo>
                      <a:lnTo>
                        <a:pt x="170" y="0"/>
                      </a:lnTo>
                      <a:lnTo>
                        <a:pt x="170" y="396"/>
                      </a:lnTo>
                      <a:lnTo>
                        <a:pt x="57" y="39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5" name="Freeform 955"/>
                <p:cNvSpPr>
                  <a:spLocks/>
                </p:cNvSpPr>
                <p:nvPr/>
              </p:nvSpPr>
              <p:spPr bwMode="auto">
                <a:xfrm>
                  <a:off x="5140325" y="7051675"/>
                  <a:ext cx="630238" cy="719138"/>
                </a:xfrm>
                <a:custGeom>
                  <a:avLst/>
                  <a:gdLst>
                    <a:gd name="T0" fmla="*/ 0 w 397"/>
                    <a:gd name="T1" fmla="*/ 113 h 453"/>
                    <a:gd name="T2" fmla="*/ 57 w 397"/>
                    <a:gd name="T3" fmla="*/ 113 h 453"/>
                    <a:gd name="T4" fmla="*/ 57 w 397"/>
                    <a:gd name="T5" fmla="*/ 56 h 453"/>
                    <a:gd name="T6" fmla="*/ 170 w 397"/>
                    <a:gd name="T7" fmla="*/ 56 h 453"/>
                    <a:gd name="T8" fmla="*/ 170 w 397"/>
                    <a:gd name="T9" fmla="*/ 0 h 453"/>
                    <a:gd name="T10" fmla="*/ 284 w 397"/>
                    <a:gd name="T11" fmla="*/ 0 h 453"/>
                    <a:gd name="T12" fmla="*/ 284 w 397"/>
                    <a:gd name="T13" fmla="*/ 56 h 453"/>
                    <a:gd name="T14" fmla="*/ 340 w 397"/>
                    <a:gd name="T15" fmla="*/ 56 h 453"/>
                    <a:gd name="T16" fmla="*/ 340 w 397"/>
                    <a:gd name="T17" fmla="*/ 340 h 453"/>
                    <a:gd name="T18" fmla="*/ 397 w 397"/>
                    <a:gd name="T19" fmla="*/ 340 h 453"/>
                    <a:gd name="T20" fmla="*/ 397 w 397"/>
                    <a:gd name="T21" fmla="*/ 396 h 453"/>
                    <a:gd name="T22" fmla="*/ 170 w 397"/>
                    <a:gd name="T23" fmla="*/ 396 h 453"/>
                    <a:gd name="T24" fmla="*/ 170 w 397"/>
                    <a:gd name="T25" fmla="*/ 340 h 453"/>
                    <a:gd name="T26" fmla="*/ 114 w 397"/>
                    <a:gd name="T27" fmla="*/ 340 h 453"/>
                    <a:gd name="T28" fmla="*/ 114 w 397"/>
                    <a:gd name="T29" fmla="*/ 453 h 453"/>
                    <a:gd name="T30" fmla="*/ 0 w 397"/>
                    <a:gd name="T31" fmla="*/ 453 h 453"/>
                    <a:gd name="T32" fmla="*/ 0 w 397"/>
                    <a:gd name="T33" fmla="*/ 11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453">
                      <a:moveTo>
                        <a:pt x="0" y="113"/>
                      </a:moveTo>
                      <a:lnTo>
                        <a:pt x="57" y="113"/>
                      </a:lnTo>
                      <a:lnTo>
                        <a:pt x="57" y="56"/>
                      </a:lnTo>
                      <a:lnTo>
                        <a:pt x="170" y="56"/>
                      </a:lnTo>
                      <a:lnTo>
                        <a:pt x="170" y="0"/>
                      </a:lnTo>
                      <a:lnTo>
                        <a:pt x="284" y="0"/>
                      </a:lnTo>
                      <a:lnTo>
                        <a:pt x="284" y="56"/>
                      </a:lnTo>
                      <a:lnTo>
                        <a:pt x="340" y="56"/>
                      </a:lnTo>
                      <a:lnTo>
                        <a:pt x="340" y="340"/>
                      </a:lnTo>
                      <a:lnTo>
                        <a:pt x="397" y="340"/>
                      </a:lnTo>
                      <a:lnTo>
                        <a:pt x="397" y="396"/>
                      </a:lnTo>
                      <a:lnTo>
                        <a:pt x="170" y="396"/>
                      </a:lnTo>
                      <a:lnTo>
                        <a:pt x="170" y="340"/>
                      </a:lnTo>
                      <a:lnTo>
                        <a:pt x="114" y="340"/>
                      </a:lnTo>
                      <a:lnTo>
                        <a:pt x="114" y="453"/>
                      </a:lnTo>
                      <a:lnTo>
                        <a:pt x="0" y="45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7" name="Freeform 957"/>
                <p:cNvSpPr>
                  <a:spLocks/>
                </p:cNvSpPr>
                <p:nvPr/>
              </p:nvSpPr>
              <p:spPr bwMode="auto">
                <a:xfrm>
                  <a:off x="5680075" y="6510338"/>
                  <a:ext cx="2881313" cy="1890713"/>
                </a:xfrm>
                <a:custGeom>
                  <a:avLst/>
                  <a:gdLst>
                    <a:gd name="T0" fmla="*/ 1475 w 1815"/>
                    <a:gd name="T1" fmla="*/ 1191 h 1191"/>
                    <a:gd name="T2" fmla="*/ 1361 w 1815"/>
                    <a:gd name="T3" fmla="*/ 1134 h 1191"/>
                    <a:gd name="T4" fmla="*/ 1191 w 1815"/>
                    <a:gd name="T5" fmla="*/ 1078 h 1191"/>
                    <a:gd name="T6" fmla="*/ 1134 w 1815"/>
                    <a:gd name="T7" fmla="*/ 1021 h 1191"/>
                    <a:gd name="T8" fmla="*/ 1021 w 1815"/>
                    <a:gd name="T9" fmla="*/ 964 h 1191"/>
                    <a:gd name="T10" fmla="*/ 851 w 1815"/>
                    <a:gd name="T11" fmla="*/ 908 h 1191"/>
                    <a:gd name="T12" fmla="*/ 794 w 1815"/>
                    <a:gd name="T13" fmla="*/ 794 h 1191"/>
                    <a:gd name="T14" fmla="*/ 738 w 1815"/>
                    <a:gd name="T15" fmla="*/ 851 h 1191"/>
                    <a:gd name="T16" fmla="*/ 681 w 1815"/>
                    <a:gd name="T17" fmla="*/ 964 h 1191"/>
                    <a:gd name="T18" fmla="*/ 170 w 1815"/>
                    <a:gd name="T19" fmla="*/ 1134 h 1191"/>
                    <a:gd name="T20" fmla="*/ 114 w 1815"/>
                    <a:gd name="T21" fmla="*/ 1021 h 1191"/>
                    <a:gd name="T22" fmla="*/ 57 w 1815"/>
                    <a:gd name="T23" fmla="*/ 851 h 1191"/>
                    <a:gd name="T24" fmla="*/ 114 w 1815"/>
                    <a:gd name="T25" fmla="*/ 794 h 1191"/>
                    <a:gd name="T26" fmla="*/ 57 w 1815"/>
                    <a:gd name="T27" fmla="*/ 737 h 1191"/>
                    <a:gd name="T28" fmla="*/ 0 w 1815"/>
                    <a:gd name="T29" fmla="*/ 681 h 1191"/>
                    <a:gd name="T30" fmla="*/ 170 w 1815"/>
                    <a:gd name="T31" fmla="*/ 397 h 1191"/>
                    <a:gd name="T32" fmla="*/ 227 w 1815"/>
                    <a:gd name="T33" fmla="*/ 454 h 1191"/>
                    <a:gd name="T34" fmla="*/ 511 w 1815"/>
                    <a:gd name="T35" fmla="*/ 397 h 1191"/>
                    <a:gd name="T36" fmla="*/ 454 w 1815"/>
                    <a:gd name="T37" fmla="*/ 284 h 1191"/>
                    <a:gd name="T38" fmla="*/ 681 w 1815"/>
                    <a:gd name="T39" fmla="*/ 57 h 1191"/>
                    <a:gd name="T40" fmla="*/ 1021 w 1815"/>
                    <a:gd name="T41" fmla="*/ 0 h 1191"/>
                    <a:gd name="T42" fmla="*/ 1078 w 1815"/>
                    <a:gd name="T43" fmla="*/ 114 h 1191"/>
                    <a:gd name="T44" fmla="*/ 1248 w 1815"/>
                    <a:gd name="T45" fmla="*/ 170 h 1191"/>
                    <a:gd name="T46" fmla="*/ 1418 w 1815"/>
                    <a:gd name="T47" fmla="*/ 227 h 1191"/>
                    <a:gd name="T48" fmla="*/ 1475 w 1815"/>
                    <a:gd name="T49" fmla="*/ 284 h 1191"/>
                    <a:gd name="T50" fmla="*/ 1645 w 1815"/>
                    <a:gd name="T51" fmla="*/ 397 h 1191"/>
                    <a:gd name="T52" fmla="*/ 1531 w 1815"/>
                    <a:gd name="T53" fmla="*/ 511 h 1191"/>
                    <a:gd name="T54" fmla="*/ 1588 w 1815"/>
                    <a:gd name="T55" fmla="*/ 567 h 1191"/>
                    <a:gd name="T56" fmla="*/ 1701 w 1815"/>
                    <a:gd name="T57" fmla="*/ 624 h 1191"/>
                    <a:gd name="T58" fmla="*/ 1815 w 1815"/>
                    <a:gd name="T59" fmla="*/ 681 h 1191"/>
                    <a:gd name="T60" fmla="*/ 1758 w 1815"/>
                    <a:gd name="T61" fmla="*/ 794 h 1191"/>
                    <a:gd name="T62" fmla="*/ 1701 w 1815"/>
                    <a:gd name="T63" fmla="*/ 908 h 1191"/>
                    <a:gd name="T64" fmla="*/ 1645 w 1815"/>
                    <a:gd name="T65" fmla="*/ 1078 h 1191"/>
                    <a:gd name="T66" fmla="*/ 1588 w 1815"/>
                    <a:gd name="T67" fmla="*/ 1134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815" h="1191">
                      <a:moveTo>
                        <a:pt x="1588" y="1191"/>
                      </a:moveTo>
                      <a:lnTo>
                        <a:pt x="1475" y="1191"/>
                      </a:lnTo>
                      <a:lnTo>
                        <a:pt x="1475" y="1134"/>
                      </a:lnTo>
                      <a:lnTo>
                        <a:pt x="1361" y="1134"/>
                      </a:lnTo>
                      <a:lnTo>
                        <a:pt x="1361" y="1078"/>
                      </a:lnTo>
                      <a:lnTo>
                        <a:pt x="1191" y="1078"/>
                      </a:lnTo>
                      <a:lnTo>
                        <a:pt x="1191" y="1021"/>
                      </a:lnTo>
                      <a:lnTo>
                        <a:pt x="1134" y="1021"/>
                      </a:lnTo>
                      <a:lnTo>
                        <a:pt x="1134" y="964"/>
                      </a:lnTo>
                      <a:lnTo>
                        <a:pt x="1021" y="964"/>
                      </a:lnTo>
                      <a:lnTo>
                        <a:pt x="1021" y="908"/>
                      </a:lnTo>
                      <a:lnTo>
                        <a:pt x="851" y="908"/>
                      </a:lnTo>
                      <a:lnTo>
                        <a:pt x="851" y="794"/>
                      </a:lnTo>
                      <a:lnTo>
                        <a:pt x="794" y="794"/>
                      </a:lnTo>
                      <a:lnTo>
                        <a:pt x="794" y="851"/>
                      </a:lnTo>
                      <a:lnTo>
                        <a:pt x="738" y="851"/>
                      </a:lnTo>
                      <a:lnTo>
                        <a:pt x="738" y="964"/>
                      </a:lnTo>
                      <a:lnTo>
                        <a:pt x="681" y="964"/>
                      </a:lnTo>
                      <a:lnTo>
                        <a:pt x="681" y="1134"/>
                      </a:lnTo>
                      <a:lnTo>
                        <a:pt x="170" y="1134"/>
                      </a:lnTo>
                      <a:lnTo>
                        <a:pt x="170" y="1021"/>
                      </a:lnTo>
                      <a:lnTo>
                        <a:pt x="114" y="1021"/>
                      </a:lnTo>
                      <a:lnTo>
                        <a:pt x="114" y="851"/>
                      </a:lnTo>
                      <a:lnTo>
                        <a:pt x="57" y="851"/>
                      </a:lnTo>
                      <a:lnTo>
                        <a:pt x="57" y="794"/>
                      </a:lnTo>
                      <a:lnTo>
                        <a:pt x="114" y="794"/>
                      </a:lnTo>
                      <a:lnTo>
                        <a:pt x="114" y="737"/>
                      </a:lnTo>
                      <a:lnTo>
                        <a:pt x="57" y="737"/>
                      </a:lnTo>
                      <a:lnTo>
                        <a:pt x="57" y="681"/>
                      </a:lnTo>
                      <a:lnTo>
                        <a:pt x="0" y="681"/>
                      </a:lnTo>
                      <a:lnTo>
                        <a:pt x="0" y="397"/>
                      </a:lnTo>
                      <a:lnTo>
                        <a:pt x="170" y="397"/>
                      </a:lnTo>
                      <a:lnTo>
                        <a:pt x="170" y="454"/>
                      </a:lnTo>
                      <a:lnTo>
                        <a:pt x="227" y="454"/>
                      </a:lnTo>
                      <a:lnTo>
                        <a:pt x="227" y="397"/>
                      </a:lnTo>
                      <a:lnTo>
                        <a:pt x="511" y="397"/>
                      </a:lnTo>
                      <a:lnTo>
                        <a:pt x="511" y="284"/>
                      </a:lnTo>
                      <a:lnTo>
                        <a:pt x="454" y="284"/>
                      </a:lnTo>
                      <a:lnTo>
                        <a:pt x="454" y="57"/>
                      </a:lnTo>
                      <a:lnTo>
                        <a:pt x="681" y="57"/>
                      </a:lnTo>
                      <a:lnTo>
                        <a:pt x="681" y="0"/>
                      </a:lnTo>
                      <a:lnTo>
                        <a:pt x="1021" y="0"/>
                      </a:lnTo>
                      <a:lnTo>
                        <a:pt x="1021" y="114"/>
                      </a:lnTo>
                      <a:lnTo>
                        <a:pt x="1078" y="114"/>
                      </a:lnTo>
                      <a:lnTo>
                        <a:pt x="1078" y="170"/>
                      </a:lnTo>
                      <a:lnTo>
                        <a:pt x="1248" y="170"/>
                      </a:lnTo>
                      <a:lnTo>
                        <a:pt x="1248" y="227"/>
                      </a:lnTo>
                      <a:lnTo>
                        <a:pt x="1418" y="227"/>
                      </a:lnTo>
                      <a:lnTo>
                        <a:pt x="1418" y="284"/>
                      </a:lnTo>
                      <a:lnTo>
                        <a:pt x="1475" y="284"/>
                      </a:lnTo>
                      <a:lnTo>
                        <a:pt x="1475" y="397"/>
                      </a:lnTo>
                      <a:lnTo>
                        <a:pt x="1645" y="397"/>
                      </a:lnTo>
                      <a:lnTo>
                        <a:pt x="1645" y="511"/>
                      </a:lnTo>
                      <a:lnTo>
                        <a:pt x="1531" y="511"/>
                      </a:lnTo>
                      <a:lnTo>
                        <a:pt x="1531" y="567"/>
                      </a:lnTo>
                      <a:lnTo>
                        <a:pt x="1588" y="567"/>
                      </a:lnTo>
                      <a:lnTo>
                        <a:pt x="1588" y="624"/>
                      </a:lnTo>
                      <a:lnTo>
                        <a:pt x="1701" y="624"/>
                      </a:lnTo>
                      <a:lnTo>
                        <a:pt x="1701" y="681"/>
                      </a:lnTo>
                      <a:lnTo>
                        <a:pt x="1815" y="681"/>
                      </a:lnTo>
                      <a:lnTo>
                        <a:pt x="1815" y="794"/>
                      </a:lnTo>
                      <a:lnTo>
                        <a:pt x="1758" y="794"/>
                      </a:lnTo>
                      <a:lnTo>
                        <a:pt x="1758" y="908"/>
                      </a:lnTo>
                      <a:lnTo>
                        <a:pt x="1701" y="908"/>
                      </a:lnTo>
                      <a:lnTo>
                        <a:pt x="1701" y="1078"/>
                      </a:lnTo>
                      <a:lnTo>
                        <a:pt x="1645" y="1078"/>
                      </a:lnTo>
                      <a:lnTo>
                        <a:pt x="1645" y="1134"/>
                      </a:lnTo>
                      <a:lnTo>
                        <a:pt x="1588" y="1134"/>
                      </a:lnTo>
                      <a:lnTo>
                        <a:pt x="1588" y="119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8" name="Freeform 958"/>
                <p:cNvSpPr>
                  <a:spLocks/>
                </p:cNvSpPr>
                <p:nvPr/>
              </p:nvSpPr>
              <p:spPr bwMode="auto">
                <a:xfrm>
                  <a:off x="5591175" y="6691313"/>
                  <a:ext cx="900113" cy="539750"/>
                </a:xfrm>
                <a:custGeom>
                  <a:avLst/>
                  <a:gdLst>
                    <a:gd name="T0" fmla="*/ 510 w 567"/>
                    <a:gd name="T1" fmla="*/ 0 h 340"/>
                    <a:gd name="T2" fmla="*/ 453 w 567"/>
                    <a:gd name="T3" fmla="*/ 0 h 340"/>
                    <a:gd name="T4" fmla="*/ 453 w 567"/>
                    <a:gd name="T5" fmla="*/ 56 h 340"/>
                    <a:gd name="T6" fmla="*/ 397 w 567"/>
                    <a:gd name="T7" fmla="*/ 56 h 340"/>
                    <a:gd name="T8" fmla="*/ 397 w 567"/>
                    <a:gd name="T9" fmla="*/ 113 h 340"/>
                    <a:gd name="T10" fmla="*/ 340 w 567"/>
                    <a:gd name="T11" fmla="*/ 113 h 340"/>
                    <a:gd name="T12" fmla="*/ 340 w 567"/>
                    <a:gd name="T13" fmla="*/ 56 h 340"/>
                    <a:gd name="T14" fmla="*/ 226 w 567"/>
                    <a:gd name="T15" fmla="*/ 56 h 340"/>
                    <a:gd name="T16" fmla="*/ 226 w 567"/>
                    <a:gd name="T17" fmla="*/ 113 h 340"/>
                    <a:gd name="T18" fmla="*/ 0 w 567"/>
                    <a:gd name="T19" fmla="*/ 113 h 340"/>
                    <a:gd name="T20" fmla="*/ 0 w 567"/>
                    <a:gd name="T21" fmla="*/ 283 h 340"/>
                    <a:gd name="T22" fmla="*/ 226 w 567"/>
                    <a:gd name="T23" fmla="*/ 283 h 340"/>
                    <a:gd name="T24" fmla="*/ 226 w 567"/>
                    <a:gd name="T25" fmla="*/ 340 h 340"/>
                    <a:gd name="T26" fmla="*/ 283 w 567"/>
                    <a:gd name="T27" fmla="*/ 340 h 340"/>
                    <a:gd name="T28" fmla="*/ 283 w 567"/>
                    <a:gd name="T29" fmla="*/ 283 h 340"/>
                    <a:gd name="T30" fmla="*/ 567 w 567"/>
                    <a:gd name="T31" fmla="*/ 283 h 340"/>
                    <a:gd name="T32" fmla="*/ 567 w 567"/>
                    <a:gd name="T33" fmla="*/ 170 h 340"/>
                    <a:gd name="T34" fmla="*/ 510 w 567"/>
                    <a:gd name="T35" fmla="*/ 170 h 340"/>
                    <a:gd name="T36" fmla="*/ 510 w 567"/>
                    <a:gd name="T3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67" h="340">
                      <a:moveTo>
                        <a:pt x="510" y="0"/>
                      </a:moveTo>
                      <a:lnTo>
                        <a:pt x="453" y="0"/>
                      </a:lnTo>
                      <a:lnTo>
                        <a:pt x="453" y="56"/>
                      </a:lnTo>
                      <a:lnTo>
                        <a:pt x="397" y="56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56"/>
                      </a:lnTo>
                      <a:lnTo>
                        <a:pt x="226" y="56"/>
                      </a:lnTo>
                      <a:lnTo>
                        <a:pt x="226" y="113"/>
                      </a:lnTo>
                      <a:lnTo>
                        <a:pt x="0" y="113"/>
                      </a:lnTo>
                      <a:lnTo>
                        <a:pt x="0" y="283"/>
                      </a:lnTo>
                      <a:lnTo>
                        <a:pt x="226" y="283"/>
                      </a:lnTo>
                      <a:lnTo>
                        <a:pt x="226" y="340"/>
                      </a:lnTo>
                      <a:lnTo>
                        <a:pt x="283" y="340"/>
                      </a:lnTo>
                      <a:lnTo>
                        <a:pt x="283" y="283"/>
                      </a:lnTo>
                      <a:lnTo>
                        <a:pt x="567" y="283"/>
                      </a:lnTo>
                      <a:lnTo>
                        <a:pt x="567" y="170"/>
                      </a:lnTo>
                      <a:lnTo>
                        <a:pt x="510" y="170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9" name="Freeform 959"/>
                <p:cNvSpPr>
                  <a:spLocks/>
                </p:cNvSpPr>
                <p:nvPr/>
              </p:nvSpPr>
              <p:spPr bwMode="auto">
                <a:xfrm>
                  <a:off x="4600575" y="5880100"/>
                  <a:ext cx="2700338" cy="1350963"/>
                </a:xfrm>
                <a:custGeom>
                  <a:avLst/>
                  <a:gdLst>
                    <a:gd name="T0" fmla="*/ 1701 w 1701"/>
                    <a:gd name="T1" fmla="*/ 397 h 851"/>
                    <a:gd name="T2" fmla="*/ 1701 w 1701"/>
                    <a:gd name="T3" fmla="*/ 57 h 851"/>
                    <a:gd name="T4" fmla="*/ 1247 w 1701"/>
                    <a:gd name="T5" fmla="*/ 57 h 851"/>
                    <a:gd name="T6" fmla="*/ 1247 w 1701"/>
                    <a:gd name="T7" fmla="*/ 114 h 851"/>
                    <a:gd name="T8" fmla="*/ 1191 w 1701"/>
                    <a:gd name="T9" fmla="*/ 114 h 851"/>
                    <a:gd name="T10" fmla="*/ 1191 w 1701"/>
                    <a:gd name="T11" fmla="*/ 0 h 851"/>
                    <a:gd name="T12" fmla="*/ 964 w 1701"/>
                    <a:gd name="T13" fmla="*/ 0 h 851"/>
                    <a:gd name="T14" fmla="*/ 964 w 1701"/>
                    <a:gd name="T15" fmla="*/ 57 h 851"/>
                    <a:gd name="T16" fmla="*/ 907 w 1701"/>
                    <a:gd name="T17" fmla="*/ 57 h 851"/>
                    <a:gd name="T18" fmla="*/ 907 w 1701"/>
                    <a:gd name="T19" fmla="*/ 114 h 851"/>
                    <a:gd name="T20" fmla="*/ 794 w 1701"/>
                    <a:gd name="T21" fmla="*/ 114 h 851"/>
                    <a:gd name="T22" fmla="*/ 794 w 1701"/>
                    <a:gd name="T23" fmla="*/ 171 h 851"/>
                    <a:gd name="T24" fmla="*/ 567 w 1701"/>
                    <a:gd name="T25" fmla="*/ 171 h 851"/>
                    <a:gd name="T26" fmla="*/ 567 w 1701"/>
                    <a:gd name="T27" fmla="*/ 227 h 851"/>
                    <a:gd name="T28" fmla="*/ 454 w 1701"/>
                    <a:gd name="T29" fmla="*/ 227 h 851"/>
                    <a:gd name="T30" fmla="*/ 454 w 1701"/>
                    <a:gd name="T31" fmla="*/ 284 h 851"/>
                    <a:gd name="T32" fmla="*/ 510 w 1701"/>
                    <a:gd name="T33" fmla="*/ 284 h 851"/>
                    <a:gd name="T34" fmla="*/ 510 w 1701"/>
                    <a:gd name="T35" fmla="*/ 397 h 851"/>
                    <a:gd name="T36" fmla="*/ 340 w 1701"/>
                    <a:gd name="T37" fmla="*/ 397 h 851"/>
                    <a:gd name="T38" fmla="*/ 340 w 1701"/>
                    <a:gd name="T39" fmla="*/ 454 h 851"/>
                    <a:gd name="T40" fmla="*/ 397 w 1701"/>
                    <a:gd name="T41" fmla="*/ 454 h 851"/>
                    <a:gd name="T42" fmla="*/ 397 w 1701"/>
                    <a:gd name="T43" fmla="*/ 511 h 851"/>
                    <a:gd name="T44" fmla="*/ 283 w 1701"/>
                    <a:gd name="T45" fmla="*/ 511 h 851"/>
                    <a:gd name="T46" fmla="*/ 283 w 1701"/>
                    <a:gd name="T47" fmla="*/ 624 h 851"/>
                    <a:gd name="T48" fmla="*/ 227 w 1701"/>
                    <a:gd name="T49" fmla="*/ 624 h 851"/>
                    <a:gd name="T50" fmla="*/ 227 w 1701"/>
                    <a:gd name="T51" fmla="*/ 454 h 851"/>
                    <a:gd name="T52" fmla="*/ 170 w 1701"/>
                    <a:gd name="T53" fmla="*/ 454 h 851"/>
                    <a:gd name="T54" fmla="*/ 170 w 1701"/>
                    <a:gd name="T55" fmla="*/ 681 h 851"/>
                    <a:gd name="T56" fmla="*/ 57 w 1701"/>
                    <a:gd name="T57" fmla="*/ 681 h 851"/>
                    <a:gd name="T58" fmla="*/ 57 w 1701"/>
                    <a:gd name="T59" fmla="*/ 624 h 851"/>
                    <a:gd name="T60" fmla="*/ 0 w 1701"/>
                    <a:gd name="T61" fmla="*/ 624 h 851"/>
                    <a:gd name="T62" fmla="*/ 0 w 1701"/>
                    <a:gd name="T63" fmla="*/ 794 h 851"/>
                    <a:gd name="T64" fmla="*/ 170 w 1701"/>
                    <a:gd name="T65" fmla="*/ 794 h 851"/>
                    <a:gd name="T66" fmla="*/ 170 w 1701"/>
                    <a:gd name="T67" fmla="*/ 851 h 851"/>
                    <a:gd name="T68" fmla="*/ 227 w 1701"/>
                    <a:gd name="T69" fmla="*/ 851 h 851"/>
                    <a:gd name="T70" fmla="*/ 227 w 1701"/>
                    <a:gd name="T71" fmla="*/ 738 h 851"/>
                    <a:gd name="T72" fmla="*/ 340 w 1701"/>
                    <a:gd name="T73" fmla="*/ 738 h 851"/>
                    <a:gd name="T74" fmla="*/ 340 w 1701"/>
                    <a:gd name="T75" fmla="*/ 851 h 851"/>
                    <a:gd name="T76" fmla="*/ 397 w 1701"/>
                    <a:gd name="T77" fmla="*/ 851 h 851"/>
                    <a:gd name="T78" fmla="*/ 397 w 1701"/>
                    <a:gd name="T79" fmla="*/ 794 h 851"/>
                    <a:gd name="T80" fmla="*/ 510 w 1701"/>
                    <a:gd name="T81" fmla="*/ 794 h 851"/>
                    <a:gd name="T82" fmla="*/ 510 w 1701"/>
                    <a:gd name="T83" fmla="*/ 738 h 851"/>
                    <a:gd name="T84" fmla="*/ 624 w 1701"/>
                    <a:gd name="T85" fmla="*/ 738 h 851"/>
                    <a:gd name="T86" fmla="*/ 624 w 1701"/>
                    <a:gd name="T87" fmla="*/ 624 h 851"/>
                    <a:gd name="T88" fmla="*/ 850 w 1701"/>
                    <a:gd name="T89" fmla="*/ 624 h 851"/>
                    <a:gd name="T90" fmla="*/ 850 w 1701"/>
                    <a:gd name="T91" fmla="*/ 567 h 851"/>
                    <a:gd name="T92" fmla="*/ 964 w 1701"/>
                    <a:gd name="T93" fmla="*/ 567 h 851"/>
                    <a:gd name="T94" fmla="*/ 964 w 1701"/>
                    <a:gd name="T95" fmla="*/ 624 h 851"/>
                    <a:gd name="T96" fmla="*/ 1021 w 1701"/>
                    <a:gd name="T97" fmla="*/ 624 h 851"/>
                    <a:gd name="T98" fmla="*/ 1021 w 1701"/>
                    <a:gd name="T99" fmla="*/ 567 h 851"/>
                    <a:gd name="T100" fmla="*/ 1077 w 1701"/>
                    <a:gd name="T101" fmla="*/ 567 h 851"/>
                    <a:gd name="T102" fmla="*/ 1077 w 1701"/>
                    <a:gd name="T103" fmla="*/ 511 h 851"/>
                    <a:gd name="T104" fmla="*/ 1134 w 1701"/>
                    <a:gd name="T105" fmla="*/ 511 h 851"/>
                    <a:gd name="T106" fmla="*/ 1134 w 1701"/>
                    <a:gd name="T107" fmla="*/ 454 h 851"/>
                    <a:gd name="T108" fmla="*/ 1361 w 1701"/>
                    <a:gd name="T109" fmla="*/ 454 h 851"/>
                    <a:gd name="T110" fmla="*/ 1361 w 1701"/>
                    <a:gd name="T111" fmla="*/ 397 h 851"/>
                    <a:gd name="T112" fmla="*/ 1701 w 1701"/>
                    <a:gd name="T113" fmla="*/ 397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701" h="851">
                      <a:moveTo>
                        <a:pt x="1701" y="397"/>
                      </a:moveTo>
                      <a:lnTo>
                        <a:pt x="1701" y="57"/>
                      </a:lnTo>
                      <a:lnTo>
                        <a:pt x="1247" y="57"/>
                      </a:lnTo>
                      <a:lnTo>
                        <a:pt x="1247" y="114"/>
                      </a:lnTo>
                      <a:lnTo>
                        <a:pt x="1191" y="114"/>
                      </a:lnTo>
                      <a:lnTo>
                        <a:pt x="1191" y="0"/>
                      </a:lnTo>
                      <a:lnTo>
                        <a:pt x="964" y="0"/>
                      </a:lnTo>
                      <a:lnTo>
                        <a:pt x="964" y="57"/>
                      </a:lnTo>
                      <a:lnTo>
                        <a:pt x="907" y="57"/>
                      </a:lnTo>
                      <a:lnTo>
                        <a:pt x="907" y="114"/>
                      </a:lnTo>
                      <a:lnTo>
                        <a:pt x="794" y="114"/>
                      </a:lnTo>
                      <a:lnTo>
                        <a:pt x="794" y="171"/>
                      </a:lnTo>
                      <a:lnTo>
                        <a:pt x="567" y="171"/>
                      </a:lnTo>
                      <a:lnTo>
                        <a:pt x="567" y="227"/>
                      </a:lnTo>
                      <a:lnTo>
                        <a:pt x="454" y="227"/>
                      </a:lnTo>
                      <a:lnTo>
                        <a:pt x="454" y="284"/>
                      </a:lnTo>
                      <a:lnTo>
                        <a:pt x="510" y="284"/>
                      </a:lnTo>
                      <a:lnTo>
                        <a:pt x="510" y="397"/>
                      </a:lnTo>
                      <a:lnTo>
                        <a:pt x="340" y="397"/>
                      </a:lnTo>
                      <a:lnTo>
                        <a:pt x="340" y="454"/>
                      </a:lnTo>
                      <a:lnTo>
                        <a:pt x="397" y="454"/>
                      </a:lnTo>
                      <a:lnTo>
                        <a:pt x="397" y="511"/>
                      </a:lnTo>
                      <a:lnTo>
                        <a:pt x="283" y="511"/>
                      </a:lnTo>
                      <a:lnTo>
                        <a:pt x="283" y="624"/>
                      </a:lnTo>
                      <a:lnTo>
                        <a:pt x="227" y="624"/>
                      </a:lnTo>
                      <a:lnTo>
                        <a:pt x="227" y="454"/>
                      </a:lnTo>
                      <a:lnTo>
                        <a:pt x="170" y="454"/>
                      </a:lnTo>
                      <a:lnTo>
                        <a:pt x="170" y="681"/>
                      </a:lnTo>
                      <a:lnTo>
                        <a:pt x="57" y="681"/>
                      </a:lnTo>
                      <a:lnTo>
                        <a:pt x="57" y="624"/>
                      </a:lnTo>
                      <a:lnTo>
                        <a:pt x="0" y="624"/>
                      </a:lnTo>
                      <a:lnTo>
                        <a:pt x="0" y="794"/>
                      </a:lnTo>
                      <a:lnTo>
                        <a:pt x="170" y="794"/>
                      </a:lnTo>
                      <a:lnTo>
                        <a:pt x="170" y="851"/>
                      </a:lnTo>
                      <a:lnTo>
                        <a:pt x="227" y="851"/>
                      </a:lnTo>
                      <a:lnTo>
                        <a:pt x="227" y="738"/>
                      </a:lnTo>
                      <a:lnTo>
                        <a:pt x="340" y="738"/>
                      </a:lnTo>
                      <a:lnTo>
                        <a:pt x="340" y="851"/>
                      </a:lnTo>
                      <a:lnTo>
                        <a:pt x="397" y="851"/>
                      </a:lnTo>
                      <a:lnTo>
                        <a:pt x="397" y="794"/>
                      </a:lnTo>
                      <a:lnTo>
                        <a:pt x="510" y="794"/>
                      </a:lnTo>
                      <a:lnTo>
                        <a:pt x="510" y="738"/>
                      </a:lnTo>
                      <a:lnTo>
                        <a:pt x="624" y="738"/>
                      </a:lnTo>
                      <a:lnTo>
                        <a:pt x="624" y="624"/>
                      </a:lnTo>
                      <a:lnTo>
                        <a:pt x="850" y="624"/>
                      </a:lnTo>
                      <a:lnTo>
                        <a:pt x="850" y="567"/>
                      </a:lnTo>
                      <a:lnTo>
                        <a:pt x="964" y="567"/>
                      </a:lnTo>
                      <a:lnTo>
                        <a:pt x="964" y="624"/>
                      </a:lnTo>
                      <a:lnTo>
                        <a:pt x="1021" y="624"/>
                      </a:lnTo>
                      <a:lnTo>
                        <a:pt x="1021" y="567"/>
                      </a:lnTo>
                      <a:lnTo>
                        <a:pt x="1077" y="567"/>
                      </a:lnTo>
                      <a:lnTo>
                        <a:pt x="1077" y="511"/>
                      </a:lnTo>
                      <a:lnTo>
                        <a:pt x="1134" y="511"/>
                      </a:lnTo>
                      <a:lnTo>
                        <a:pt x="1134" y="454"/>
                      </a:lnTo>
                      <a:lnTo>
                        <a:pt x="1361" y="454"/>
                      </a:lnTo>
                      <a:lnTo>
                        <a:pt x="1361" y="397"/>
                      </a:lnTo>
                      <a:lnTo>
                        <a:pt x="1701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0" name="Freeform 960"/>
                <p:cNvSpPr>
                  <a:spLocks/>
                </p:cNvSpPr>
                <p:nvPr/>
              </p:nvSpPr>
              <p:spPr bwMode="auto">
                <a:xfrm>
                  <a:off x="7300913" y="5880100"/>
                  <a:ext cx="1079500" cy="1081088"/>
                </a:xfrm>
                <a:custGeom>
                  <a:avLst/>
                  <a:gdLst>
                    <a:gd name="T0" fmla="*/ 0 w 680"/>
                    <a:gd name="T1" fmla="*/ 0 h 681"/>
                    <a:gd name="T2" fmla="*/ 0 w 680"/>
                    <a:gd name="T3" fmla="*/ 511 h 681"/>
                    <a:gd name="T4" fmla="*/ 57 w 680"/>
                    <a:gd name="T5" fmla="*/ 511 h 681"/>
                    <a:gd name="T6" fmla="*/ 57 w 680"/>
                    <a:gd name="T7" fmla="*/ 567 h 681"/>
                    <a:gd name="T8" fmla="*/ 227 w 680"/>
                    <a:gd name="T9" fmla="*/ 567 h 681"/>
                    <a:gd name="T10" fmla="*/ 227 w 680"/>
                    <a:gd name="T11" fmla="*/ 624 h 681"/>
                    <a:gd name="T12" fmla="*/ 397 w 680"/>
                    <a:gd name="T13" fmla="*/ 624 h 681"/>
                    <a:gd name="T14" fmla="*/ 397 w 680"/>
                    <a:gd name="T15" fmla="*/ 681 h 681"/>
                    <a:gd name="T16" fmla="*/ 680 w 680"/>
                    <a:gd name="T17" fmla="*/ 681 h 681"/>
                    <a:gd name="T18" fmla="*/ 680 w 680"/>
                    <a:gd name="T19" fmla="*/ 567 h 681"/>
                    <a:gd name="T20" fmla="*/ 624 w 680"/>
                    <a:gd name="T21" fmla="*/ 567 h 681"/>
                    <a:gd name="T22" fmla="*/ 624 w 680"/>
                    <a:gd name="T23" fmla="*/ 511 h 681"/>
                    <a:gd name="T24" fmla="*/ 680 w 680"/>
                    <a:gd name="T25" fmla="*/ 511 h 681"/>
                    <a:gd name="T26" fmla="*/ 680 w 680"/>
                    <a:gd name="T27" fmla="*/ 341 h 681"/>
                    <a:gd name="T28" fmla="*/ 624 w 680"/>
                    <a:gd name="T29" fmla="*/ 341 h 681"/>
                    <a:gd name="T30" fmla="*/ 624 w 680"/>
                    <a:gd name="T31" fmla="*/ 171 h 681"/>
                    <a:gd name="T32" fmla="*/ 510 w 680"/>
                    <a:gd name="T33" fmla="*/ 171 h 681"/>
                    <a:gd name="T34" fmla="*/ 510 w 680"/>
                    <a:gd name="T35" fmla="*/ 114 h 681"/>
                    <a:gd name="T36" fmla="*/ 454 w 680"/>
                    <a:gd name="T37" fmla="*/ 114 h 681"/>
                    <a:gd name="T38" fmla="*/ 454 w 680"/>
                    <a:gd name="T39" fmla="*/ 57 h 681"/>
                    <a:gd name="T40" fmla="*/ 284 w 680"/>
                    <a:gd name="T41" fmla="*/ 57 h 681"/>
                    <a:gd name="T42" fmla="*/ 284 w 680"/>
                    <a:gd name="T43" fmla="*/ 114 h 681"/>
                    <a:gd name="T44" fmla="*/ 227 w 680"/>
                    <a:gd name="T45" fmla="*/ 114 h 681"/>
                    <a:gd name="T46" fmla="*/ 227 w 680"/>
                    <a:gd name="T47" fmla="*/ 57 h 681"/>
                    <a:gd name="T48" fmla="*/ 57 w 680"/>
                    <a:gd name="T49" fmla="*/ 57 h 681"/>
                    <a:gd name="T50" fmla="*/ 57 w 680"/>
                    <a:gd name="T51" fmla="*/ 0 h 681"/>
                    <a:gd name="T52" fmla="*/ 0 w 680"/>
                    <a:gd name="T53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80" h="681">
                      <a:moveTo>
                        <a:pt x="0" y="0"/>
                      </a:moveTo>
                      <a:lnTo>
                        <a:pt x="0" y="511"/>
                      </a:lnTo>
                      <a:lnTo>
                        <a:pt x="57" y="511"/>
                      </a:lnTo>
                      <a:lnTo>
                        <a:pt x="57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lnTo>
                        <a:pt x="397" y="624"/>
                      </a:lnTo>
                      <a:lnTo>
                        <a:pt x="397" y="681"/>
                      </a:lnTo>
                      <a:lnTo>
                        <a:pt x="680" y="681"/>
                      </a:lnTo>
                      <a:lnTo>
                        <a:pt x="680" y="567"/>
                      </a:lnTo>
                      <a:lnTo>
                        <a:pt x="624" y="567"/>
                      </a:lnTo>
                      <a:lnTo>
                        <a:pt x="624" y="511"/>
                      </a:lnTo>
                      <a:lnTo>
                        <a:pt x="680" y="511"/>
                      </a:lnTo>
                      <a:lnTo>
                        <a:pt x="680" y="341"/>
                      </a:lnTo>
                      <a:lnTo>
                        <a:pt x="624" y="341"/>
                      </a:lnTo>
                      <a:lnTo>
                        <a:pt x="624" y="171"/>
                      </a:lnTo>
                      <a:lnTo>
                        <a:pt x="510" y="171"/>
                      </a:lnTo>
                      <a:lnTo>
                        <a:pt x="510" y="114"/>
                      </a:lnTo>
                      <a:lnTo>
                        <a:pt x="454" y="114"/>
                      </a:lnTo>
                      <a:lnTo>
                        <a:pt x="454" y="57"/>
                      </a:lnTo>
                      <a:lnTo>
                        <a:pt x="284" y="57"/>
                      </a:lnTo>
                      <a:lnTo>
                        <a:pt x="284" y="114"/>
                      </a:lnTo>
                      <a:lnTo>
                        <a:pt x="227" y="114"/>
                      </a:lnTo>
                      <a:lnTo>
                        <a:pt x="227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2" name="Freeform 962"/>
                <p:cNvSpPr>
                  <a:spLocks/>
                </p:cNvSpPr>
                <p:nvPr/>
              </p:nvSpPr>
              <p:spPr bwMode="auto">
                <a:xfrm>
                  <a:off x="6400800" y="4621213"/>
                  <a:ext cx="1890713" cy="1439863"/>
                </a:xfrm>
                <a:custGeom>
                  <a:avLst/>
                  <a:gdLst>
                    <a:gd name="T0" fmla="*/ 1191 w 1191"/>
                    <a:gd name="T1" fmla="*/ 907 h 907"/>
                    <a:gd name="T2" fmla="*/ 1021 w 1191"/>
                    <a:gd name="T3" fmla="*/ 907 h 907"/>
                    <a:gd name="T4" fmla="*/ 1021 w 1191"/>
                    <a:gd name="T5" fmla="*/ 850 h 907"/>
                    <a:gd name="T6" fmla="*/ 851 w 1191"/>
                    <a:gd name="T7" fmla="*/ 850 h 907"/>
                    <a:gd name="T8" fmla="*/ 851 w 1191"/>
                    <a:gd name="T9" fmla="*/ 907 h 907"/>
                    <a:gd name="T10" fmla="*/ 794 w 1191"/>
                    <a:gd name="T11" fmla="*/ 907 h 907"/>
                    <a:gd name="T12" fmla="*/ 794 w 1191"/>
                    <a:gd name="T13" fmla="*/ 850 h 907"/>
                    <a:gd name="T14" fmla="*/ 624 w 1191"/>
                    <a:gd name="T15" fmla="*/ 850 h 907"/>
                    <a:gd name="T16" fmla="*/ 624 w 1191"/>
                    <a:gd name="T17" fmla="*/ 793 h 907"/>
                    <a:gd name="T18" fmla="*/ 567 w 1191"/>
                    <a:gd name="T19" fmla="*/ 793 h 907"/>
                    <a:gd name="T20" fmla="*/ 567 w 1191"/>
                    <a:gd name="T21" fmla="*/ 850 h 907"/>
                    <a:gd name="T22" fmla="*/ 227 w 1191"/>
                    <a:gd name="T23" fmla="*/ 850 h 907"/>
                    <a:gd name="T24" fmla="*/ 227 w 1191"/>
                    <a:gd name="T25" fmla="*/ 793 h 907"/>
                    <a:gd name="T26" fmla="*/ 113 w 1191"/>
                    <a:gd name="T27" fmla="*/ 793 h 907"/>
                    <a:gd name="T28" fmla="*/ 113 w 1191"/>
                    <a:gd name="T29" fmla="*/ 737 h 907"/>
                    <a:gd name="T30" fmla="*/ 170 w 1191"/>
                    <a:gd name="T31" fmla="*/ 737 h 907"/>
                    <a:gd name="T32" fmla="*/ 170 w 1191"/>
                    <a:gd name="T33" fmla="*/ 680 h 907"/>
                    <a:gd name="T34" fmla="*/ 0 w 1191"/>
                    <a:gd name="T35" fmla="*/ 680 h 907"/>
                    <a:gd name="T36" fmla="*/ 0 w 1191"/>
                    <a:gd name="T37" fmla="*/ 567 h 907"/>
                    <a:gd name="T38" fmla="*/ 113 w 1191"/>
                    <a:gd name="T39" fmla="*/ 567 h 907"/>
                    <a:gd name="T40" fmla="*/ 113 w 1191"/>
                    <a:gd name="T41" fmla="*/ 510 h 907"/>
                    <a:gd name="T42" fmla="*/ 170 w 1191"/>
                    <a:gd name="T43" fmla="*/ 510 h 907"/>
                    <a:gd name="T44" fmla="*/ 170 w 1191"/>
                    <a:gd name="T45" fmla="*/ 453 h 907"/>
                    <a:gd name="T46" fmla="*/ 227 w 1191"/>
                    <a:gd name="T47" fmla="*/ 453 h 907"/>
                    <a:gd name="T48" fmla="*/ 227 w 1191"/>
                    <a:gd name="T49" fmla="*/ 340 h 907"/>
                    <a:gd name="T50" fmla="*/ 170 w 1191"/>
                    <a:gd name="T51" fmla="*/ 340 h 907"/>
                    <a:gd name="T52" fmla="*/ 170 w 1191"/>
                    <a:gd name="T53" fmla="*/ 226 h 907"/>
                    <a:gd name="T54" fmla="*/ 227 w 1191"/>
                    <a:gd name="T55" fmla="*/ 226 h 907"/>
                    <a:gd name="T56" fmla="*/ 227 w 1191"/>
                    <a:gd name="T57" fmla="*/ 0 h 907"/>
                    <a:gd name="T58" fmla="*/ 284 w 1191"/>
                    <a:gd name="T59" fmla="*/ 0 h 907"/>
                    <a:gd name="T60" fmla="*/ 284 w 1191"/>
                    <a:gd name="T61" fmla="*/ 56 h 907"/>
                    <a:gd name="T62" fmla="*/ 454 w 1191"/>
                    <a:gd name="T63" fmla="*/ 56 h 907"/>
                    <a:gd name="T64" fmla="*/ 454 w 1191"/>
                    <a:gd name="T65" fmla="*/ 113 h 907"/>
                    <a:gd name="T66" fmla="*/ 680 w 1191"/>
                    <a:gd name="T67" fmla="*/ 113 h 907"/>
                    <a:gd name="T68" fmla="*/ 680 w 1191"/>
                    <a:gd name="T69" fmla="*/ 56 h 907"/>
                    <a:gd name="T70" fmla="*/ 737 w 1191"/>
                    <a:gd name="T71" fmla="*/ 56 h 907"/>
                    <a:gd name="T72" fmla="*/ 737 w 1191"/>
                    <a:gd name="T73" fmla="*/ 113 h 907"/>
                    <a:gd name="T74" fmla="*/ 851 w 1191"/>
                    <a:gd name="T75" fmla="*/ 113 h 907"/>
                    <a:gd name="T76" fmla="*/ 851 w 1191"/>
                    <a:gd name="T77" fmla="*/ 170 h 907"/>
                    <a:gd name="T78" fmla="*/ 794 w 1191"/>
                    <a:gd name="T79" fmla="*/ 170 h 907"/>
                    <a:gd name="T80" fmla="*/ 794 w 1191"/>
                    <a:gd name="T81" fmla="*/ 283 h 907"/>
                    <a:gd name="T82" fmla="*/ 1021 w 1191"/>
                    <a:gd name="T83" fmla="*/ 283 h 907"/>
                    <a:gd name="T84" fmla="*/ 1021 w 1191"/>
                    <a:gd name="T85" fmla="*/ 397 h 907"/>
                    <a:gd name="T86" fmla="*/ 1077 w 1191"/>
                    <a:gd name="T87" fmla="*/ 397 h 907"/>
                    <a:gd name="T88" fmla="*/ 1077 w 1191"/>
                    <a:gd name="T89" fmla="*/ 510 h 907"/>
                    <a:gd name="T90" fmla="*/ 1191 w 1191"/>
                    <a:gd name="T91" fmla="*/ 510 h 907"/>
                    <a:gd name="T92" fmla="*/ 1191 w 1191"/>
                    <a:gd name="T93" fmla="*/ 90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91" h="907">
                      <a:moveTo>
                        <a:pt x="1191" y="907"/>
                      </a:moveTo>
                      <a:lnTo>
                        <a:pt x="1021" y="907"/>
                      </a:lnTo>
                      <a:lnTo>
                        <a:pt x="1021" y="850"/>
                      </a:lnTo>
                      <a:lnTo>
                        <a:pt x="851" y="850"/>
                      </a:lnTo>
                      <a:lnTo>
                        <a:pt x="851" y="907"/>
                      </a:lnTo>
                      <a:lnTo>
                        <a:pt x="794" y="907"/>
                      </a:lnTo>
                      <a:lnTo>
                        <a:pt x="794" y="850"/>
                      </a:lnTo>
                      <a:lnTo>
                        <a:pt x="624" y="850"/>
                      </a:lnTo>
                      <a:lnTo>
                        <a:pt x="624" y="793"/>
                      </a:lnTo>
                      <a:lnTo>
                        <a:pt x="567" y="793"/>
                      </a:lnTo>
                      <a:lnTo>
                        <a:pt x="567" y="850"/>
                      </a:lnTo>
                      <a:lnTo>
                        <a:pt x="227" y="850"/>
                      </a:lnTo>
                      <a:lnTo>
                        <a:pt x="227" y="793"/>
                      </a:lnTo>
                      <a:lnTo>
                        <a:pt x="113" y="793"/>
                      </a:lnTo>
                      <a:lnTo>
                        <a:pt x="113" y="737"/>
                      </a:lnTo>
                      <a:lnTo>
                        <a:pt x="170" y="737"/>
                      </a:lnTo>
                      <a:lnTo>
                        <a:pt x="170" y="680"/>
                      </a:lnTo>
                      <a:lnTo>
                        <a:pt x="0" y="680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510"/>
                      </a:lnTo>
                      <a:lnTo>
                        <a:pt x="170" y="510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340"/>
                      </a:lnTo>
                      <a:lnTo>
                        <a:pt x="170" y="340"/>
                      </a:lnTo>
                      <a:lnTo>
                        <a:pt x="170" y="226"/>
                      </a:lnTo>
                      <a:lnTo>
                        <a:pt x="227" y="226"/>
                      </a:lnTo>
                      <a:lnTo>
                        <a:pt x="227" y="0"/>
                      </a:lnTo>
                      <a:lnTo>
                        <a:pt x="284" y="0"/>
                      </a:lnTo>
                      <a:lnTo>
                        <a:pt x="284" y="56"/>
                      </a:lnTo>
                      <a:lnTo>
                        <a:pt x="454" y="56"/>
                      </a:lnTo>
                      <a:lnTo>
                        <a:pt x="454" y="113"/>
                      </a:lnTo>
                      <a:lnTo>
                        <a:pt x="680" y="113"/>
                      </a:lnTo>
                      <a:lnTo>
                        <a:pt x="680" y="56"/>
                      </a:lnTo>
                      <a:lnTo>
                        <a:pt x="737" y="56"/>
                      </a:lnTo>
                      <a:lnTo>
                        <a:pt x="737" y="113"/>
                      </a:lnTo>
                      <a:lnTo>
                        <a:pt x="851" y="113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283"/>
                      </a:lnTo>
                      <a:lnTo>
                        <a:pt x="1021" y="283"/>
                      </a:lnTo>
                      <a:lnTo>
                        <a:pt x="1021" y="397"/>
                      </a:lnTo>
                      <a:lnTo>
                        <a:pt x="1077" y="397"/>
                      </a:lnTo>
                      <a:lnTo>
                        <a:pt x="1077" y="510"/>
                      </a:lnTo>
                      <a:lnTo>
                        <a:pt x="1191" y="510"/>
                      </a:lnTo>
                      <a:lnTo>
                        <a:pt x="1191" y="90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3" name="Freeform 963"/>
                <p:cNvSpPr>
                  <a:spLocks/>
                </p:cNvSpPr>
                <p:nvPr/>
              </p:nvSpPr>
              <p:spPr bwMode="auto">
                <a:xfrm>
                  <a:off x="7661275" y="4710113"/>
                  <a:ext cx="990600" cy="1081088"/>
                </a:xfrm>
                <a:custGeom>
                  <a:avLst/>
                  <a:gdLst>
                    <a:gd name="T0" fmla="*/ 397 w 624"/>
                    <a:gd name="T1" fmla="*/ 681 h 681"/>
                    <a:gd name="T2" fmla="*/ 567 w 624"/>
                    <a:gd name="T3" fmla="*/ 681 h 681"/>
                    <a:gd name="T4" fmla="*/ 567 w 624"/>
                    <a:gd name="T5" fmla="*/ 397 h 681"/>
                    <a:gd name="T6" fmla="*/ 624 w 624"/>
                    <a:gd name="T7" fmla="*/ 397 h 681"/>
                    <a:gd name="T8" fmla="*/ 624 w 624"/>
                    <a:gd name="T9" fmla="*/ 227 h 681"/>
                    <a:gd name="T10" fmla="*/ 397 w 624"/>
                    <a:gd name="T11" fmla="*/ 227 h 681"/>
                    <a:gd name="T12" fmla="*/ 397 w 624"/>
                    <a:gd name="T13" fmla="*/ 284 h 681"/>
                    <a:gd name="T14" fmla="*/ 340 w 624"/>
                    <a:gd name="T15" fmla="*/ 284 h 681"/>
                    <a:gd name="T16" fmla="*/ 340 w 624"/>
                    <a:gd name="T17" fmla="*/ 170 h 681"/>
                    <a:gd name="T18" fmla="*/ 283 w 624"/>
                    <a:gd name="T19" fmla="*/ 170 h 681"/>
                    <a:gd name="T20" fmla="*/ 283 w 624"/>
                    <a:gd name="T21" fmla="*/ 114 h 681"/>
                    <a:gd name="T22" fmla="*/ 340 w 624"/>
                    <a:gd name="T23" fmla="*/ 114 h 681"/>
                    <a:gd name="T24" fmla="*/ 340 w 624"/>
                    <a:gd name="T25" fmla="*/ 57 h 681"/>
                    <a:gd name="T26" fmla="*/ 283 w 624"/>
                    <a:gd name="T27" fmla="*/ 57 h 681"/>
                    <a:gd name="T28" fmla="*/ 283 w 624"/>
                    <a:gd name="T29" fmla="*/ 0 h 681"/>
                    <a:gd name="T30" fmla="*/ 170 w 624"/>
                    <a:gd name="T31" fmla="*/ 0 h 681"/>
                    <a:gd name="T32" fmla="*/ 170 w 624"/>
                    <a:gd name="T33" fmla="*/ 114 h 681"/>
                    <a:gd name="T34" fmla="*/ 0 w 624"/>
                    <a:gd name="T35" fmla="*/ 114 h 681"/>
                    <a:gd name="T36" fmla="*/ 0 w 624"/>
                    <a:gd name="T37" fmla="*/ 227 h 681"/>
                    <a:gd name="T38" fmla="*/ 227 w 624"/>
                    <a:gd name="T39" fmla="*/ 227 h 681"/>
                    <a:gd name="T40" fmla="*/ 227 w 624"/>
                    <a:gd name="T41" fmla="*/ 341 h 681"/>
                    <a:gd name="T42" fmla="*/ 283 w 624"/>
                    <a:gd name="T43" fmla="*/ 341 h 681"/>
                    <a:gd name="T44" fmla="*/ 283 w 624"/>
                    <a:gd name="T45" fmla="*/ 454 h 681"/>
                    <a:gd name="T46" fmla="*/ 397 w 624"/>
                    <a:gd name="T47" fmla="*/ 454 h 681"/>
                    <a:gd name="T48" fmla="*/ 397 w 624"/>
                    <a:gd name="T49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24" h="681">
                      <a:moveTo>
                        <a:pt x="397" y="681"/>
                      </a:moveTo>
                      <a:lnTo>
                        <a:pt x="567" y="681"/>
                      </a:lnTo>
                      <a:lnTo>
                        <a:pt x="567" y="397"/>
                      </a:lnTo>
                      <a:lnTo>
                        <a:pt x="624" y="397"/>
                      </a:lnTo>
                      <a:lnTo>
                        <a:pt x="624" y="227"/>
                      </a:lnTo>
                      <a:lnTo>
                        <a:pt x="397" y="227"/>
                      </a:lnTo>
                      <a:lnTo>
                        <a:pt x="397" y="284"/>
                      </a:lnTo>
                      <a:lnTo>
                        <a:pt x="340" y="284"/>
                      </a:lnTo>
                      <a:lnTo>
                        <a:pt x="340" y="170"/>
                      </a:lnTo>
                      <a:lnTo>
                        <a:pt x="283" y="170"/>
                      </a:lnTo>
                      <a:lnTo>
                        <a:pt x="283" y="114"/>
                      </a:lnTo>
                      <a:lnTo>
                        <a:pt x="340" y="114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lnTo>
                        <a:pt x="170" y="0"/>
                      </a:lnTo>
                      <a:lnTo>
                        <a:pt x="170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341"/>
                      </a:lnTo>
                      <a:lnTo>
                        <a:pt x="283" y="341"/>
                      </a:lnTo>
                      <a:lnTo>
                        <a:pt x="283" y="454"/>
                      </a:lnTo>
                      <a:lnTo>
                        <a:pt x="397" y="454"/>
                      </a:lnTo>
                      <a:lnTo>
                        <a:pt x="397" y="68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4" name="Freeform 964"/>
                <p:cNvSpPr>
                  <a:spLocks/>
                </p:cNvSpPr>
                <p:nvPr/>
              </p:nvSpPr>
              <p:spPr bwMode="auto">
                <a:xfrm>
                  <a:off x="7931150" y="3810000"/>
                  <a:ext cx="1079500" cy="1350963"/>
                </a:xfrm>
                <a:custGeom>
                  <a:avLst/>
                  <a:gdLst>
                    <a:gd name="T0" fmla="*/ 0 w 680"/>
                    <a:gd name="T1" fmla="*/ 567 h 851"/>
                    <a:gd name="T2" fmla="*/ 0 w 680"/>
                    <a:gd name="T3" fmla="*/ 397 h 851"/>
                    <a:gd name="T4" fmla="*/ 113 w 680"/>
                    <a:gd name="T5" fmla="*/ 397 h 851"/>
                    <a:gd name="T6" fmla="*/ 113 w 680"/>
                    <a:gd name="T7" fmla="*/ 0 h 851"/>
                    <a:gd name="T8" fmla="*/ 227 w 680"/>
                    <a:gd name="T9" fmla="*/ 0 h 851"/>
                    <a:gd name="T10" fmla="*/ 227 w 680"/>
                    <a:gd name="T11" fmla="*/ 57 h 851"/>
                    <a:gd name="T12" fmla="*/ 454 w 680"/>
                    <a:gd name="T13" fmla="*/ 57 h 851"/>
                    <a:gd name="T14" fmla="*/ 454 w 680"/>
                    <a:gd name="T15" fmla="*/ 114 h 851"/>
                    <a:gd name="T16" fmla="*/ 510 w 680"/>
                    <a:gd name="T17" fmla="*/ 114 h 851"/>
                    <a:gd name="T18" fmla="*/ 510 w 680"/>
                    <a:gd name="T19" fmla="*/ 170 h 851"/>
                    <a:gd name="T20" fmla="*/ 567 w 680"/>
                    <a:gd name="T21" fmla="*/ 170 h 851"/>
                    <a:gd name="T22" fmla="*/ 567 w 680"/>
                    <a:gd name="T23" fmla="*/ 340 h 851"/>
                    <a:gd name="T24" fmla="*/ 624 w 680"/>
                    <a:gd name="T25" fmla="*/ 340 h 851"/>
                    <a:gd name="T26" fmla="*/ 624 w 680"/>
                    <a:gd name="T27" fmla="*/ 511 h 851"/>
                    <a:gd name="T28" fmla="*/ 680 w 680"/>
                    <a:gd name="T29" fmla="*/ 511 h 851"/>
                    <a:gd name="T30" fmla="*/ 680 w 680"/>
                    <a:gd name="T31" fmla="*/ 624 h 851"/>
                    <a:gd name="T32" fmla="*/ 567 w 680"/>
                    <a:gd name="T33" fmla="*/ 624 h 851"/>
                    <a:gd name="T34" fmla="*/ 567 w 680"/>
                    <a:gd name="T35" fmla="*/ 794 h 851"/>
                    <a:gd name="T36" fmla="*/ 227 w 680"/>
                    <a:gd name="T37" fmla="*/ 794 h 851"/>
                    <a:gd name="T38" fmla="*/ 227 w 680"/>
                    <a:gd name="T39" fmla="*/ 851 h 851"/>
                    <a:gd name="T40" fmla="*/ 170 w 680"/>
                    <a:gd name="T41" fmla="*/ 851 h 851"/>
                    <a:gd name="T42" fmla="*/ 170 w 680"/>
                    <a:gd name="T43" fmla="*/ 737 h 851"/>
                    <a:gd name="T44" fmla="*/ 113 w 680"/>
                    <a:gd name="T45" fmla="*/ 737 h 851"/>
                    <a:gd name="T46" fmla="*/ 113 w 680"/>
                    <a:gd name="T47" fmla="*/ 681 h 851"/>
                    <a:gd name="T48" fmla="*/ 170 w 680"/>
                    <a:gd name="T49" fmla="*/ 681 h 851"/>
                    <a:gd name="T50" fmla="*/ 170 w 680"/>
                    <a:gd name="T51" fmla="*/ 624 h 851"/>
                    <a:gd name="T52" fmla="*/ 113 w 680"/>
                    <a:gd name="T53" fmla="*/ 624 h 851"/>
                    <a:gd name="T54" fmla="*/ 113 w 680"/>
                    <a:gd name="T55" fmla="*/ 567 h 851"/>
                    <a:gd name="T56" fmla="*/ 0 w 680"/>
                    <a:gd name="T57" fmla="*/ 567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0" h="851">
                      <a:moveTo>
                        <a:pt x="0" y="567"/>
                      </a:moveTo>
                      <a:lnTo>
                        <a:pt x="0" y="397"/>
                      </a:lnTo>
                      <a:lnTo>
                        <a:pt x="113" y="397"/>
                      </a:lnTo>
                      <a:lnTo>
                        <a:pt x="113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454" y="57"/>
                      </a:lnTo>
                      <a:lnTo>
                        <a:pt x="454" y="114"/>
                      </a:lnTo>
                      <a:lnTo>
                        <a:pt x="510" y="114"/>
                      </a:lnTo>
                      <a:lnTo>
                        <a:pt x="510" y="170"/>
                      </a:lnTo>
                      <a:lnTo>
                        <a:pt x="567" y="170"/>
                      </a:lnTo>
                      <a:lnTo>
                        <a:pt x="567" y="340"/>
                      </a:lnTo>
                      <a:lnTo>
                        <a:pt x="624" y="340"/>
                      </a:lnTo>
                      <a:lnTo>
                        <a:pt x="624" y="511"/>
                      </a:lnTo>
                      <a:lnTo>
                        <a:pt x="680" y="511"/>
                      </a:lnTo>
                      <a:lnTo>
                        <a:pt x="680" y="624"/>
                      </a:lnTo>
                      <a:lnTo>
                        <a:pt x="567" y="624"/>
                      </a:lnTo>
                      <a:lnTo>
                        <a:pt x="567" y="794"/>
                      </a:lnTo>
                      <a:lnTo>
                        <a:pt x="227" y="794"/>
                      </a:lnTo>
                      <a:lnTo>
                        <a:pt x="227" y="851"/>
                      </a:lnTo>
                      <a:lnTo>
                        <a:pt x="170" y="851"/>
                      </a:lnTo>
                      <a:lnTo>
                        <a:pt x="170" y="737"/>
                      </a:lnTo>
                      <a:lnTo>
                        <a:pt x="113" y="737"/>
                      </a:lnTo>
                      <a:lnTo>
                        <a:pt x="113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113" y="624"/>
                      </a:lnTo>
                      <a:lnTo>
                        <a:pt x="113" y="567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5" name="Freeform 965"/>
                <p:cNvSpPr>
                  <a:spLocks/>
                </p:cNvSpPr>
                <p:nvPr/>
              </p:nvSpPr>
              <p:spPr bwMode="auto">
                <a:xfrm>
                  <a:off x="7751763" y="3540125"/>
                  <a:ext cx="449263" cy="990600"/>
                </a:xfrm>
                <a:custGeom>
                  <a:avLst/>
                  <a:gdLst>
                    <a:gd name="T0" fmla="*/ 283 w 283"/>
                    <a:gd name="T1" fmla="*/ 170 h 624"/>
                    <a:gd name="T2" fmla="*/ 283 w 283"/>
                    <a:gd name="T3" fmla="*/ 57 h 624"/>
                    <a:gd name="T4" fmla="*/ 170 w 283"/>
                    <a:gd name="T5" fmla="*/ 57 h 624"/>
                    <a:gd name="T6" fmla="*/ 170 w 283"/>
                    <a:gd name="T7" fmla="*/ 0 h 624"/>
                    <a:gd name="T8" fmla="*/ 56 w 283"/>
                    <a:gd name="T9" fmla="*/ 0 h 624"/>
                    <a:gd name="T10" fmla="*/ 56 w 283"/>
                    <a:gd name="T11" fmla="*/ 227 h 624"/>
                    <a:gd name="T12" fmla="*/ 0 w 283"/>
                    <a:gd name="T13" fmla="*/ 227 h 624"/>
                    <a:gd name="T14" fmla="*/ 0 w 283"/>
                    <a:gd name="T15" fmla="*/ 397 h 624"/>
                    <a:gd name="T16" fmla="*/ 56 w 283"/>
                    <a:gd name="T17" fmla="*/ 397 h 624"/>
                    <a:gd name="T18" fmla="*/ 56 w 283"/>
                    <a:gd name="T19" fmla="*/ 624 h 624"/>
                    <a:gd name="T20" fmla="*/ 113 w 283"/>
                    <a:gd name="T21" fmla="*/ 624 h 624"/>
                    <a:gd name="T22" fmla="*/ 113 w 283"/>
                    <a:gd name="T23" fmla="*/ 567 h 624"/>
                    <a:gd name="T24" fmla="*/ 226 w 283"/>
                    <a:gd name="T25" fmla="*/ 567 h 624"/>
                    <a:gd name="T26" fmla="*/ 226 w 283"/>
                    <a:gd name="T27" fmla="*/ 170 h 624"/>
                    <a:gd name="T28" fmla="*/ 283 w 283"/>
                    <a:gd name="T29" fmla="*/ 17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3" h="624">
                      <a:moveTo>
                        <a:pt x="283" y="170"/>
                      </a:moveTo>
                      <a:lnTo>
                        <a:pt x="283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56" y="0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397"/>
                      </a:lnTo>
                      <a:lnTo>
                        <a:pt x="56" y="397"/>
                      </a:lnTo>
                      <a:lnTo>
                        <a:pt x="56" y="624"/>
                      </a:lnTo>
                      <a:lnTo>
                        <a:pt x="113" y="624"/>
                      </a:lnTo>
                      <a:lnTo>
                        <a:pt x="113" y="567"/>
                      </a:lnTo>
                      <a:lnTo>
                        <a:pt x="226" y="567"/>
                      </a:lnTo>
                      <a:lnTo>
                        <a:pt x="226" y="170"/>
                      </a:lnTo>
                      <a:lnTo>
                        <a:pt x="283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6" name="Freeform 966"/>
                <p:cNvSpPr>
                  <a:spLocks/>
                </p:cNvSpPr>
                <p:nvPr/>
              </p:nvSpPr>
              <p:spPr bwMode="auto">
                <a:xfrm>
                  <a:off x="6761163" y="3449638"/>
                  <a:ext cx="1169988" cy="1441450"/>
                </a:xfrm>
                <a:custGeom>
                  <a:avLst/>
                  <a:gdLst>
                    <a:gd name="T0" fmla="*/ 170 w 737"/>
                    <a:gd name="T1" fmla="*/ 0 h 908"/>
                    <a:gd name="T2" fmla="*/ 170 w 737"/>
                    <a:gd name="T3" fmla="*/ 171 h 908"/>
                    <a:gd name="T4" fmla="*/ 227 w 737"/>
                    <a:gd name="T5" fmla="*/ 171 h 908"/>
                    <a:gd name="T6" fmla="*/ 227 w 737"/>
                    <a:gd name="T7" fmla="*/ 341 h 908"/>
                    <a:gd name="T8" fmla="*/ 170 w 737"/>
                    <a:gd name="T9" fmla="*/ 341 h 908"/>
                    <a:gd name="T10" fmla="*/ 170 w 737"/>
                    <a:gd name="T11" fmla="*/ 454 h 908"/>
                    <a:gd name="T12" fmla="*/ 113 w 737"/>
                    <a:gd name="T13" fmla="*/ 454 h 908"/>
                    <a:gd name="T14" fmla="*/ 113 w 737"/>
                    <a:gd name="T15" fmla="*/ 567 h 908"/>
                    <a:gd name="T16" fmla="*/ 0 w 737"/>
                    <a:gd name="T17" fmla="*/ 567 h 908"/>
                    <a:gd name="T18" fmla="*/ 0 w 737"/>
                    <a:gd name="T19" fmla="*/ 738 h 908"/>
                    <a:gd name="T20" fmla="*/ 57 w 737"/>
                    <a:gd name="T21" fmla="*/ 738 h 908"/>
                    <a:gd name="T22" fmla="*/ 57 w 737"/>
                    <a:gd name="T23" fmla="*/ 794 h 908"/>
                    <a:gd name="T24" fmla="*/ 227 w 737"/>
                    <a:gd name="T25" fmla="*/ 794 h 908"/>
                    <a:gd name="T26" fmla="*/ 227 w 737"/>
                    <a:gd name="T27" fmla="*/ 851 h 908"/>
                    <a:gd name="T28" fmla="*/ 453 w 737"/>
                    <a:gd name="T29" fmla="*/ 851 h 908"/>
                    <a:gd name="T30" fmla="*/ 453 w 737"/>
                    <a:gd name="T31" fmla="*/ 794 h 908"/>
                    <a:gd name="T32" fmla="*/ 510 w 737"/>
                    <a:gd name="T33" fmla="*/ 794 h 908"/>
                    <a:gd name="T34" fmla="*/ 510 w 737"/>
                    <a:gd name="T35" fmla="*/ 851 h 908"/>
                    <a:gd name="T36" fmla="*/ 624 w 737"/>
                    <a:gd name="T37" fmla="*/ 851 h 908"/>
                    <a:gd name="T38" fmla="*/ 624 w 737"/>
                    <a:gd name="T39" fmla="*/ 908 h 908"/>
                    <a:gd name="T40" fmla="*/ 737 w 737"/>
                    <a:gd name="T41" fmla="*/ 908 h 908"/>
                    <a:gd name="T42" fmla="*/ 737 w 737"/>
                    <a:gd name="T43" fmla="*/ 681 h 908"/>
                    <a:gd name="T44" fmla="*/ 680 w 737"/>
                    <a:gd name="T45" fmla="*/ 681 h 908"/>
                    <a:gd name="T46" fmla="*/ 680 w 737"/>
                    <a:gd name="T47" fmla="*/ 454 h 908"/>
                    <a:gd name="T48" fmla="*/ 624 w 737"/>
                    <a:gd name="T49" fmla="*/ 454 h 908"/>
                    <a:gd name="T50" fmla="*/ 624 w 737"/>
                    <a:gd name="T51" fmla="*/ 341 h 908"/>
                    <a:gd name="T52" fmla="*/ 567 w 737"/>
                    <a:gd name="T53" fmla="*/ 341 h 908"/>
                    <a:gd name="T54" fmla="*/ 567 w 737"/>
                    <a:gd name="T55" fmla="*/ 284 h 908"/>
                    <a:gd name="T56" fmla="*/ 510 w 737"/>
                    <a:gd name="T57" fmla="*/ 284 h 908"/>
                    <a:gd name="T58" fmla="*/ 510 w 737"/>
                    <a:gd name="T59" fmla="*/ 227 h 908"/>
                    <a:gd name="T60" fmla="*/ 397 w 737"/>
                    <a:gd name="T61" fmla="*/ 227 h 908"/>
                    <a:gd name="T62" fmla="*/ 397 w 737"/>
                    <a:gd name="T63" fmla="*/ 57 h 908"/>
                    <a:gd name="T64" fmla="*/ 227 w 737"/>
                    <a:gd name="T65" fmla="*/ 57 h 908"/>
                    <a:gd name="T66" fmla="*/ 227 w 737"/>
                    <a:gd name="T67" fmla="*/ 0 h 908"/>
                    <a:gd name="T68" fmla="*/ 170 w 737"/>
                    <a:gd name="T69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37" h="908">
                      <a:moveTo>
                        <a:pt x="170" y="0"/>
                      </a:moveTo>
                      <a:lnTo>
                        <a:pt x="170" y="171"/>
                      </a:lnTo>
                      <a:lnTo>
                        <a:pt x="227" y="171"/>
                      </a:lnTo>
                      <a:lnTo>
                        <a:pt x="227" y="341"/>
                      </a:lnTo>
                      <a:lnTo>
                        <a:pt x="170" y="341"/>
                      </a:lnTo>
                      <a:lnTo>
                        <a:pt x="170" y="454"/>
                      </a:lnTo>
                      <a:lnTo>
                        <a:pt x="113" y="454"/>
                      </a:lnTo>
                      <a:lnTo>
                        <a:pt x="113" y="567"/>
                      </a:lnTo>
                      <a:lnTo>
                        <a:pt x="0" y="567"/>
                      </a:lnTo>
                      <a:lnTo>
                        <a:pt x="0" y="738"/>
                      </a:lnTo>
                      <a:lnTo>
                        <a:pt x="57" y="738"/>
                      </a:lnTo>
                      <a:lnTo>
                        <a:pt x="57" y="794"/>
                      </a:lnTo>
                      <a:lnTo>
                        <a:pt x="227" y="794"/>
                      </a:lnTo>
                      <a:lnTo>
                        <a:pt x="227" y="851"/>
                      </a:lnTo>
                      <a:lnTo>
                        <a:pt x="453" y="851"/>
                      </a:lnTo>
                      <a:lnTo>
                        <a:pt x="453" y="794"/>
                      </a:lnTo>
                      <a:lnTo>
                        <a:pt x="510" y="794"/>
                      </a:lnTo>
                      <a:lnTo>
                        <a:pt x="510" y="851"/>
                      </a:lnTo>
                      <a:lnTo>
                        <a:pt x="624" y="851"/>
                      </a:lnTo>
                      <a:lnTo>
                        <a:pt x="624" y="908"/>
                      </a:lnTo>
                      <a:lnTo>
                        <a:pt x="737" y="908"/>
                      </a:lnTo>
                      <a:lnTo>
                        <a:pt x="737" y="681"/>
                      </a:lnTo>
                      <a:lnTo>
                        <a:pt x="680" y="681"/>
                      </a:lnTo>
                      <a:lnTo>
                        <a:pt x="680" y="454"/>
                      </a:lnTo>
                      <a:lnTo>
                        <a:pt x="624" y="454"/>
                      </a:lnTo>
                      <a:lnTo>
                        <a:pt x="624" y="341"/>
                      </a:lnTo>
                      <a:lnTo>
                        <a:pt x="567" y="341"/>
                      </a:lnTo>
                      <a:lnTo>
                        <a:pt x="567" y="284"/>
                      </a:lnTo>
                      <a:lnTo>
                        <a:pt x="510" y="284"/>
                      </a:lnTo>
                      <a:lnTo>
                        <a:pt x="510" y="227"/>
                      </a:lnTo>
                      <a:lnTo>
                        <a:pt x="397" y="227"/>
                      </a:lnTo>
                      <a:lnTo>
                        <a:pt x="397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7" name="Freeform 967"/>
                <p:cNvSpPr>
                  <a:spLocks/>
                </p:cNvSpPr>
                <p:nvPr/>
              </p:nvSpPr>
              <p:spPr bwMode="auto">
                <a:xfrm>
                  <a:off x="8110538" y="3270250"/>
                  <a:ext cx="269875" cy="630238"/>
                </a:xfrm>
                <a:custGeom>
                  <a:avLst/>
                  <a:gdLst>
                    <a:gd name="T0" fmla="*/ 170 w 170"/>
                    <a:gd name="T1" fmla="*/ 397 h 397"/>
                    <a:gd name="T2" fmla="*/ 170 w 170"/>
                    <a:gd name="T3" fmla="*/ 0 h 397"/>
                    <a:gd name="T4" fmla="*/ 0 w 170"/>
                    <a:gd name="T5" fmla="*/ 0 h 397"/>
                    <a:gd name="T6" fmla="*/ 0 w 170"/>
                    <a:gd name="T7" fmla="*/ 113 h 397"/>
                    <a:gd name="T8" fmla="*/ 57 w 170"/>
                    <a:gd name="T9" fmla="*/ 113 h 397"/>
                    <a:gd name="T10" fmla="*/ 57 w 170"/>
                    <a:gd name="T11" fmla="*/ 340 h 397"/>
                    <a:gd name="T12" fmla="*/ 114 w 170"/>
                    <a:gd name="T13" fmla="*/ 340 h 397"/>
                    <a:gd name="T14" fmla="*/ 114 w 170"/>
                    <a:gd name="T15" fmla="*/ 397 h 397"/>
                    <a:gd name="T16" fmla="*/ 170 w 170"/>
                    <a:gd name="T17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397">
                      <a:moveTo>
                        <a:pt x="170" y="397"/>
                      </a:moveTo>
                      <a:lnTo>
                        <a:pt x="170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397"/>
                      </a:lnTo>
                      <a:lnTo>
                        <a:pt x="170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8" name="Freeform 968"/>
                <p:cNvSpPr>
                  <a:spLocks/>
                </p:cNvSpPr>
                <p:nvPr/>
              </p:nvSpPr>
              <p:spPr bwMode="auto">
                <a:xfrm>
                  <a:off x="8380413" y="3270250"/>
                  <a:ext cx="450850" cy="809625"/>
                </a:xfrm>
                <a:custGeom>
                  <a:avLst/>
                  <a:gdLst>
                    <a:gd name="T0" fmla="*/ 0 w 284"/>
                    <a:gd name="T1" fmla="*/ 0 h 510"/>
                    <a:gd name="T2" fmla="*/ 171 w 284"/>
                    <a:gd name="T3" fmla="*/ 0 h 510"/>
                    <a:gd name="T4" fmla="*/ 171 w 284"/>
                    <a:gd name="T5" fmla="*/ 57 h 510"/>
                    <a:gd name="T6" fmla="*/ 227 w 284"/>
                    <a:gd name="T7" fmla="*/ 57 h 510"/>
                    <a:gd name="T8" fmla="*/ 227 w 284"/>
                    <a:gd name="T9" fmla="*/ 170 h 510"/>
                    <a:gd name="T10" fmla="*/ 171 w 284"/>
                    <a:gd name="T11" fmla="*/ 170 h 510"/>
                    <a:gd name="T12" fmla="*/ 171 w 284"/>
                    <a:gd name="T13" fmla="*/ 284 h 510"/>
                    <a:gd name="T14" fmla="*/ 227 w 284"/>
                    <a:gd name="T15" fmla="*/ 284 h 510"/>
                    <a:gd name="T16" fmla="*/ 227 w 284"/>
                    <a:gd name="T17" fmla="*/ 397 h 510"/>
                    <a:gd name="T18" fmla="*/ 284 w 284"/>
                    <a:gd name="T19" fmla="*/ 397 h 510"/>
                    <a:gd name="T20" fmla="*/ 284 w 284"/>
                    <a:gd name="T21" fmla="*/ 510 h 510"/>
                    <a:gd name="T22" fmla="*/ 227 w 284"/>
                    <a:gd name="T23" fmla="*/ 510 h 510"/>
                    <a:gd name="T24" fmla="*/ 227 w 284"/>
                    <a:gd name="T25" fmla="*/ 454 h 510"/>
                    <a:gd name="T26" fmla="*/ 171 w 284"/>
                    <a:gd name="T27" fmla="*/ 454 h 510"/>
                    <a:gd name="T28" fmla="*/ 171 w 284"/>
                    <a:gd name="T29" fmla="*/ 397 h 510"/>
                    <a:gd name="T30" fmla="*/ 0 w 284"/>
                    <a:gd name="T31" fmla="*/ 397 h 510"/>
                    <a:gd name="T32" fmla="*/ 0 w 284"/>
                    <a:gd name="T33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510">
                      <a:moveTo>
                        <a:pt x="0" y="0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227" y="57"/>
                      </a:lnTo>
                      <a:lnTo>
                        <a:pt x="227" y="170"/>
                      </a:lnTo>
                      <a:lnTo>
                        <a:pt x="171" y="170"/>
                      </a:lnTo>
                      <a:lnTo>
                        <a:pt x="171" y="284"/>
                      </a:lnTo>
                      <a:lnTo>
                        <a:pt x="227" y="284"/>
                      </a:lnTo>
                      <a:lnTo>
                        <a:pt x="227" y="397"/>
                      </a:lnTo>
                      <a:lnTo>
                        <a:pt x="284" y="397"/>
                      </a:lnTo>
                      <a:lnTo>
                        <a:pt x="284" y="510"/>
                      </a:lnTo>
                      <a:lnTo>
                        <a:pt x="227" y="510"/>
                      </a:lnTo>
                      <a:lnTo>
                        <a:pt x="227" y="454"/>
                      </a:lnTo>
                      <a:lnTo>
                        <a:pt x="171" y="454"/>
                      </a:lnTo>
                      <a:lnTo>
                        <a:pt x="171" y="397"/>
                      </a:lnTo>
                      <a:lnTo>
                        <a:pt x="0" y="3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9" name="Freeform 969"/>
                <p:cNvSpPr>
                  <a:spLocks/>
                </p:cNvSpPr>
                <p:nvPr/>
              </p:nvSpPr>
              <p:spPr bwMode="auto">
                <a:xfrm>
                  <a:off x="7480300" y="2820988"/>
                  <a:ext cx="720725" cy="1169988"/>
                </a:xfrm>
                <a:custGeom>
                  <a:avLst/>
                  <a:gdLst>
                    <a:gd name="T0" fmla="*/ 397 w 454"/>
                    <a:gd name="T1" fmla="*/ 0 h 737"/>
                    <a:gd name="T2" fmla="*/ 397 w 454"/>
                    <a:gd name="T3" fmla="*/ 396 h 737"/>
                    <a:gd name="T4" fmla="*/ 454 w 454"/>
                    <a:gd name="T5" fmla="*/ 396 h 737"/>
                    <a:gd name="T6" fmla="*/ 454 w 454"/>
                    <a:gd name="T7" fmla="*/ 510 h 737"/>
                    <a:gd name="T8" fmla="*/ 341 w 454"/>
                    <a:gd name="T9" fmla="*/ 510 h 737"/>
                    <a:gd name="T10" fmla="*/ 341 w 454"/>
                    <a:gd name="T11" fmla="*/ 453 h 737"/>
                    <a:gd name="T12" fmla="*/ 227 w 454"/>
                    <a:gd name="T13" fmla="*/ 453 h 737"/>
                    <a:gd name="T14" fmla="*/ 227 w 454"/>
                    <a:gd name="T15" fmla="*/ 680 h 737"/>
                    <a:gd name="T16" fmla="*/ 171 w 454"/>
                    <a:gd name="T17" fmla="*/ 680 h 737"/>
                    <a:gd name="T18" fmla="*/ 171 w 454"/>
                    <a:gd name="T19" fmla="*/ 737 h 737"/>
                    <a:gd name="T20" fmla="*/ 114 w 454"/>
                    <a:gd name="T21" fmla="*/ 737 h 737"/>
                    <a:gd name="T22" fmla="*/ 114 w 454"/>
                    <a:gd name="T23" fmla="*/ 680 h 737"/>
                    <a:gd name="T24" fmla="*/ 57 w 454"/>
                    <a:gd name="T25" fmla="*/ 680 h 737"/>
                    <a:gd name="T26" fmla="*/ 57 w 454"/>
                    <a:gd name="T27" fmla="*/ 623 h 737"/>
                    <a:gd name="T28" fmla="*/ 114 w 454"/>
                    <a:gd name="T29" fmla="*/ 623 h 737"/>
                    <a:gd name="T30" fmla="*/ 114 w 454"/>
                    <a:gd name="T31" fmla="*/ 510 h 737"/>
                    <a:gd name="T32" fmla="*/ 57 w 454"/>
                    <a:gd name="T33" fmla="*/ 510 h 737"/>
                    <a:gd name="T34" fmla="*/ 57 w 454"/>
                    <a:gd name="T35" fmla="*/ 396 h 737"/>
                    <a:gd name="T36" fmla="*/ 0 w 454"/>
                    <a:gd name="T37" fmla="*/ 396 h 737"/>
                    <a:gd name="T38" fmla="*/ 0 w 454"/>
                    <a:gd name="T39" fmla="*/ 283 h 737"/>
                    <a:gd name="T40" fmla="*/ 171 w 454"/>
                    <a:gd name="T41" fmla="*/ 283 h 737"/>
                    <a:gd name="T42" fmla="*/ 171 w 454"/>
                    <a:gd name="T43" fmla="*/ 170 h 737"/>
                    <a:gd name="T44" fmla="*/ 227 w 454"/>
                    <a:gd name="T45" fmla="*/ 170 h 737"/>
                    <a:gd name="T46" fmla="*/ 227 w 454"/>
                    <a:gd name="T47" fmla="*/ 56 h 737"/>
                    <a:gd name="T48" fmla="*/ 284 w 454"/>
                    <a:gd name="T49" fmla="*/ 56 h 737"/>
                    <a:gd name="T50" fmla="*/ 284 w 454"/>
                    <a:gd name="T51" fmla="*/ 0 h 737"/>
                    <a:gd name="T52" fmla="*/ 397 w 454"/>
                    <a:gd name="T53" fmla="*/ 0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54" h="737">
                      <a:moveTo>
                        <a:pt x="397" y="0"/>
                      </a:moveTo>
                      <a:lnTo>
                        <a:pt x="397" y="396"/>
                      </a:lnTo>
                      <a:lnTo>
                        <a:pt x="454" y="396"/>
                      </a:lnTo>
                      <a:lnTo>
                        <a:pt x="454" y="510"/>
                      </a:lnTo>
                      <a:lnTo>
                        <a:pt x="341" y="510"/>
                      </a:lnTo>
                      <a:lnTo>
                        <a:pt x="341" y="453"/>
                      </a:lnTo>
                      <a:lnTo>
                        <a:pt x="227" y="453"/>
                      </a:lnTo>
                      <a:lnTo>
                        <a:pt x="227" y="680"/>
                      </a:lnTo>
                      <a:lnTo>
                        <a:pt x="171" y="680"/>
                      </a:lnTo>
                      <a:lnTo>
                        <a:pt x="171" y="737"/>
                      </a:lnTo>
                      <a:lnTo>
                        <a:pt x="114" y="737"/>
                      </a:lnTo>
                      <a:lnTo>
                        <a:pt x="114" y="680"/>
                      </a:lnTo>
                      <a:lnTo>
                        <a:pt x="57" y="680"/>
                      </a:lnTo>
                      <a:lnTo>
                        <a:pt x="57" y="623"/>
                      </a:lnTo>
                      <a:lnTo>
                        <a:pt x="114" y="623"/>
                      </a:lnTo>
                      <a:lnTo>
                        <a:pt x="114" y="510"/>
                      </a:lnTo>
                      <a:lnTo>
                        <a:pt x="57" y="510"/>
                      </a:lnTo>
                      <a:lnTo>
                        <a:pt x="57" y="396"/>
                      </a:lnTo>
                      <a:lnTo>
                        <a:pt x="0" y="396"/>
                      </a:lnTo>
                      <a:lnTo>
                        <a:pt x="0" y="283"/>
                      </a:lnTo>
                      <a:lnTo>
                        <a:pt x="171" y="283"/>
                      </a:lnTo>
                      <a:lnTo>
                        <a:pt x="171" y="170"/>
                      </a:lnTo>
                      <a:lnTo>
                        <a:pt x="227" y="170"/>
                      </a:lnTo>
                      <a:lnTo>
                        <a:pt x="227" y="56"/>
                      </a:lnTo>
                      <a:lnTo>
                        <a:pt x="284" y="56"/>
                      </a:lnTo>
                      <a:lnTo>
                        <a:pt x="284" y="0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0" name="Freeform 970"/>
                <p:cNvSpPr>
                  <a:spLocks/>
                </p:cNvSpPr>
                <p:nvPr/>
              </p:nvSpPr>
              <p:spPr bwMode="auto">
                <a:xfrm>
                  <a:off x="7480300" y="3000375"/>
                  <a:ext cx="271463" cy="269875"/>
                </a:xfrm>
                <a:custGeom>
                  <a:avLst/>
                  <a:gdLst>
                    <a:gd name="T0" fmla="*/ 171 w 171"/>
                    <a:gd name="T1" fmla="*/ 0 h 170"/>
                    <a:gd name="T2" fmla="*/ 171 w 171"/>
                    <a:gd name="T3" fmla="*/ 170 h 170"/>
                    <a:gd name="T4" fmla="*/ 0 w 171"/>
                    <a:gd name="T5" fmla="*/ 170 h 170"/>
                    <a:gd name="T6" fmla="*/ 0 w 171"/>
                    <a:gd name="T7" fmla="*/ 113 h 170"/>
                    <a:gd name="T8" fmla="*/ 0 w 171"/>
                    <a:gd name="T9" fmla="*/ 57 h 170"/>
                    <a:gd name="T10" fmla="*/ 57 w 171"/>
                    <a:gd name="T11" fmla="*/ 57 h 170"/>
                    <a:gd name="T12" fmla="*/ 57 w 171"/>
                    <a:gd name="T13" fmla="*/ 0 h 170"/>
                    <a:gd name="T14" fmla="*/ 171 w 171"/>
                    <a:gd name="T15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1" h="170">
                      <a:moveTo>
                        <a:pt x="171" y="0"/>
                      </a:moveTo>
                      <a:lnTo>
                        <a:pt x="171" y="170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1" name="Freeform 971"/>
                <p:cNvSpPr>
                  <a:spLocks/>
                </p:cNvSpPr>
                <p:nvPr/>
              </p:nvSpPr>
              <p:spPr bwMode="auto">
                <a:xfrm>
                  <a:off x="7391400" y="2370138"/>
                  <a:ext cx="719138" cy="720725"/>
                </a:xfrm>
                <a:custGeom>
                  <a:avLst/>
                  <a:gdLst>
                    <a:gd name="T0" fmla="*/ 453 w 453"/>
                    <a:gd name="T1" fmla="*/ 284 h 454"/>
                    <a:gd name="T2" fmla="*/ 453 w 453"/>
                    <a:gd name="T3" fmla="*/ 113 h 454"/>
                    <a:gd name="T4" fmla="*/ 397 w 453"/>
                    <a:gd name="T5" fmla="*/ 113 h 454"/>
                    <a:gd name="T6" fmla="*/ 397 w 453"/>
                    <a:gd name="T7" fmla="*/ 57 h 454"/>
                    <a:gd name="T8" fmla="*/ 340 w 453"/>
                    <a:gd name="T9" fmla="*/ 57 h 454"/>
                    <a:gd name="T10" fmla="*/ 340 w 453"/>
                    <a:gd name="T11" fmla="*/ 0 h 454"/>
                    <a:gd name="T12" fmla="*/ 227 w 453"/>
                    <a:gd name="T13" fmla="*/ 0 h 454"/>
                    <a:gd name="T14" fmla="*/ 227 w 453"/>
                    <a:gd name="T15" fmla="*/ 57 h 454"/>
                    <a:gd name="T16" fmla="*/ 170 w 453"/>
                    <a:gd name="T17" fmla="*/ 57 h 454"/>
                    <a:gd name="T18" fmla="*/ 170 w 453"/>
                    <a:gd name="T19" fmla="*/ 113 h 454"/>
                    <a:gd name="T20" fmla="*/ 56 w 453"/>
                    <a:gd name="T21" fmla="*/ 113 h 454"/>
                    <a:gd name="T22" fmla="*/ 56 w 453"/>
                    <a:gd name="T23" fmla="*/ 227 h 454"/>
                    <a:gd name="T24" fmla="*/ 0 w 453"/>
                    <a:gd name="T25" fmla="*/ 227 h 454"/>
                    <a:gd name="T26" fmla="*/ 0 w 453"/>
                    <a:gd name="T27" fmla="*/ 340 h 454"/>
                    <a:gd name="T28" fmla="*/ 56 w 453"/>
                    <a:gd name="T29" fmla="*/ 340 h 454"/>
                    <a:gd name="T30" fmla="*/ 56 w 453"/>
                    <a:gd name="T31" fmla="*/ 454 h 454"/>
                    <a:gd name="T32" fmla="*/ 113 w 453"/>
                    <a:gd name="T33" fmla="*/ 454 h 454"/>
                    <a:gd name="T34" fmla="*/ 113 w 453"/>
                    <a:gd name="T35" fmla="*/ 397 h 454"/>
                    <a:gd name="T36" fmla="*/ 227 w 453"/>
                    <a:gd name="T37" fmla="*/ 397 h 454"/>
                    <a:gd name="T38" fmla="*/ 227 w 453"/>
                    <a:gd name="T39" fmla="*/ 454 h 454"/>
                    <a:gd name="T40" fmla="*/ 283 w 453"/>
                    <a:gd name="T41" fmla="*/ 454 h 454"/>
                    <a:gd name="T42" fmla="*/ 283 w 453"/>
                    <a:gd name="T43" fmla="*/ 340 h 454"/>
                    <a:gd name="T44" fmla="*/ 340 w 453"/>
                    <a:gd name="T45" fmla="*/ 340 h 454"/>
                    <a:gd name="T46" fmla="*/ 340 w 453"/>
                    <a:gd name="T47" fmla="*/ 284 h 454"/>
                    <a:gd name="T48" fmla="*/ 453 w 453"/>
                    <a:gd name="T49" fmla="*/ 28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3" h="454">
                      <a:moveTo>
                        <a:pt x="453" y="284"/>
                      </a:moveTo>
                      <a:lnTo>
                        <a:pt x="453" y="113"/>
                      </a:lnTo>
                      <a:lnTo>
                        <a:pt x="397" y="113"/>
                      </a:lnTo>
                      <a:lnTo>
                        <a:pt x="39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113"/>
                      </a:lnTo>
                      <a:lnTo>
                        <a:pt x="56" y="113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340"/>
                      </a:lnTo>
                      <a:lnTo>
                        <a:pt x="56" y="340"/>
                      </a:lnTo>
                      <a:lnTo>
                        <a:pt x="56" y="454"/>
                      </a:lnTo>
                      <a:lnTo>
                        <a:pt x="113" y="454"/>
                      </a:lnTo>
                      <a:lnTo>
                        <a:pt x="113" y="397"/>
                      </a:lnTo>
                      <a:lnTo>
                        <a:pt x="227" y="397"/>
                      </a:lnTo>
                      <a:lnTo>
                        <a:pt x="227" y="454"/>
                      </a:lnTo>
                      <a:lnTo>
                        <a:pt x="283" y="454"/>
                      </a:lnTo>
                      <a:lnTo>
                        <a:pt x="283" y="340"/>
                      </a:lnTo>
                      <a:lnTo>
                        <a:pt x="340" y="340"/>
                      </a:lnTo>
                      <a:lnTo>
                        <a:pt x="340" y="284"/>
                      </a:lnTo>
                      <a:lnTo>
                        <a:pt x="453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2" name="Freeform 972"/>
                <p:cNvSpPr>
                  <a:spLocks/>
                </p:cNvSpPr>
                <p:nvPr/>
              </p:nvSpPr>
              <p:spPr bwMode="auto">
                <a:xfrm>
                  <a:off x="8110538" y="2370138"/>
                  <a:ext cx="450850" cy="900113"/>
                </a:xfrm>
                <a:custGeom>
                  <a:avLst/>
                  <a:gdLst>
                    <a:gd name="T0" fmla="*/ 227 w 284"/>
                    <a:gd name="T1" fmla="*/ 567 h 567"/>
                    <a:gd name="T2" fmla="*/ 227 w 284"/>
                    <a:gd name="T3" fmla="*/ 454 h 567"/>
                    <a:gd name="T4" fmla="*/ 284 w 284"/>
                    <a:gd name="T5" fmla="*/ 454 h 567"/>
                    <a:gd name="T6" fmla="*/ 284 w 284"/>
                    <a:gd name="T7" fmla="*/ 340 h 567"/>
                    <a:gd name="T8" fmla="*/ 227 w 284"/>
                    <a:gd name="T9" fmla="*/ 340 h 567"/>
                    <a:gd name="T10" fmla="*/ 227 w 284"/>
                    <a:gd name="T11" fmla="*/ 227 h 567"/>
                    <a:gd name="T12" fmla="*/ 170 w 284"/>
                    <a:gd name="T13" fmla="*/ 227 h 567"/>
                    <a:gd name="T14" fmla="*/ 170 w 284"/>
                    <a:gd name="T15" fmla="*/ 0 h 567"/>
                    <a:gd name="T16" fmla="*/ 114 w 284"/>
                    <a:gd name="T17" fmla="*/ 0 h 567"/>
                    <a:gd name="T18" fmla="*/ 114 w 284"/>
                    <a:gd name="T19" fmla="*/ 57 h 567"/>
                    <a:gd name="T20" fmla="*/ 57 w 284"/>
                    <a:gd name="T21" fmla="*/ 57 h 567"/>
                    <a:gd name="T22" fmla="*/ 57 w 284"/>
                    <a:gd name="T23" fmla="*/ 113 h 567"/>
                    <a:gd name="T24" fmla="*/ 0 w 284"/>
                    <a:gd name="T25" fmla="*/ 113 h 567"/>
                    <a:gd name="T26" fmla="*/ 0 w 284"/>
                    <a:gd name="T27" fmla="*/ 567 h 567"/>
                    <a:gd name="T28" fmla="*/ 227 w 284"/>
                    <a:gd name="T29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4" h="567">
                      <a:moveTo>
                        <a:pt x="227" y="567"/>
                      </a:moveTo>
                      <a:lnTo>
                        <a:pt x="227" y="454"/>
                      </a:lnTo>
                      <a:lnTo>
                        <a:pt x="284" y="454"/>
                      </a:lnTo>
                      <a:lnTo>
                        <a:pt x="284" y="340"/>
                      </a:lnTo>
                      <a:lnTo>
                        <a:pt x="227" y="340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0"/>
                      </a:ln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567"/>
                      </a:lnTo>
                      <a:lnTo>
                        <a:pt x="227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3" name="Freeform 973"/>
                <p:cNvSpPr>
                  <a:spLocks/>
                </p:cNvSpPr>
                <p:nvPr/>
              </p:nvSpPr>
              <p:spPr bwMode="auto">
                <a:xfrm>
                  <a:off x="8380413" y="2370138"/>
                  <a:ext cx="1081088" cy="2339975"/>
                </a:xfrm>
                <a:custGeom>
                  <a:avLst/>
                  <a:gdLst>
                    <a:gd name="T0" fmla="*/ 397 w 681"/>
                    <a:gd name="T1" fmla="*/ 1474 h 1474"/>
                    <a:gd name="T2" fmla="*/ 397 w 681"/>
                    <a:gd name="T3" fmla="*/ 1418 h 1474"/>
                    <a:gd name="T4" fmla="*/ 341 w 681"/>
                    <a:gd name="T5" fmla="*/ 1418 h 1474"/>
                    <a:gd name="T6" fmla="*/ 341 w 681"/>
                    <a:gd name="T7" fmla="*/ 1247 h 1474"/>
                    <a:gd name="T8" fmla="*/ 284 w 681"/>
                    <a:gd name="T9" fmla="*/ 1247 h 1474"/>
                    <a:gd name="T10" fmla="*/ 284 w 681"/>
                    <a:gd name="T11" fmla="*/ 964 h 1474"/>
                    <a:gd name="T12" fmla="*/ 227 w 681"/>
                    <a:gd name="T13" fmla="*/ 964 h 1474"/>
                    <a:gd name="T14" fmla="*/ 227 w 681"/>
                    <a:gd name="T15" fmla="*/ 851 h 1474"/>
                    <a:gd name="T16" fmla="*/ 171 w 681"/>
                    <a:gd name="T17" fmla="*/ 851 h 1474"/>
                    <a:gd name="T18" fmla="*/ 171 w 681"/>
                    <a:gd name="T19" fmla="*/ 737 h 1474"/>
                    <a:gd name="T20" fmla="*/ 227 w 681"/>
                    <a:gd name="T21" fmla="*/ 737 h 1474"/>
                    <a:gd name="T22" fmla="*/ 227 w 681"/>
                    <a:gd name="T23" fmla="*/ 624 h 1474"/>
                    <a:gd name="T24" fmla="*/ 171 w 681"/>
                    <a:gd name="T25" fmla="*/ 624 h 1474"/>
                    <a:gd name="T26" fmla="*/ 171 w 681"/>
                    <a:gd name="T27" fmla="*/ 567 h 1474"/>
                    <a:gd name="T28" fmla="*/ 57 w 681"/>
                    <a:gd name="T29" fmla="*/ 567 h 1474"/>
                    <a:gd name="T30" fmla="*/ 57 w 681"/>
                    <a:gd name="T31" fmla="*/ 454 h 1474"/>
                    <a:gd name="T32" fmla="*/ 114 w 681"/>
                    <a:gd name="T33" fmla="*/ 454 h 1474"/>
                    <a:gd name="T34" fmla="*/ 114 w 681"/>
                    <a:gd name="T35" fmla="*/ 340 h 1474"/>
                    <a:gd name="T36" fmla="*/ 57 w 681"/>
                    <a:gd name="T37" fmla="*/ 340 h 1474"/>
                    <a:gd name="T38" fmla="*/ 57 w 681"/>
                    <a:gd name="T39" fmla="*/ 227 h 1474"/>
                    <a:gd name="T40" fmla="*/ 0 w 681"/>
                    <a:gd name="T41" fmla="*/ 227 h 1474"/>
                    <a:gd name="T42" fmla="*/ 0 w 681"/>
                    <a:gd name="T43" fmla="*/ 0 h 1474"/>
                    <a:gd name="T44" fmla="*/ 171 w 681"/>
                    <a:gd name="T45" fmla="*/ 0 h 1474"/>
                    <a:gd name="T46" fmla="*/ 171 w 681"/>
                    <a:gd name="T47" fmla="*/ 170 h 1474"/>
                    <a:gd name="T48" fmla="*/ 227 w 681"/>
                    <a:gd name="T49" fmla="*/ 170 h 1474"/>
                    <a:gd name="T50" fmla="*/ 227 w 681"/>
                    <a:gd name="T51" fmla="*/ 113 h 1474"/>
                    <a:gd name="T52" fmla="*/ 341 w 681"/>
                    <a:gd name="T53" fmla="*/ 113 h 1474"/>
                    <a:gd name="T54" fmla="*/ 341 w 681"/>
                    <a:gd name="T55" fmla="*/ 284 h 1474"/>
                    <a:gd name="T56" fmla="*/ 284 w 681"/>
                    <a:gd name="T57" fmla="*/ 284 h 1474"/>
                    <a:gd name="T58" fmla="*/ 284 w 681"/>
                    <a:gd name="T59" fmla="*/ 397 h 1474"/>
                    <a:gd name="T60" fmla="*/ 397 w 681"/>
                    <a:gd name="T61" fmla="*/ 397 h 1474"/>
                    <a:gd name="T62" fmla="*/ 397 w 681"/>
                    <a:gd name="T63" fmla="*/ 340 h 1474"/>
                    <a:gd name="T64" fmla="*/ 454 w 681"/>
                    <a:gd name="T65" fmla="*/ 340 h 1474"/>
                    <a:gd name="T66" fmla="*/ 454 w 681"/>
                    <a:gd name="T67" fmla="*/ 284 h 1474"/>
                    <a:gd name="T68" fmla="*/ 681 w 681"/>
                    <a:gd name="T69" fmla="*/ 284 h 1474"/>
                    <a:gd name="T70" fmla="*/ 681 w 681"/>
                    <a:gd name="T71" fmla="*/ 454 h 1474"/>
                    <a:gd name="T72" fmla="*/ 624 w 681"/>
                    <a:gd name="T73" fmla="*/ 454 h 1474"/>
                    <a:gd name="T74" fmla="*/ 624 w 681"/>
                    <a:gd name="T75" fmla="*/ 624 h 1474"/>
                    <a:gd name="T76" fmla="*/ 567 w 681"/>
                    <a:gd name="T77" fmla="*/ 624 h 1474"/>
                    <a:gd name="T78" fmla="*/ 567 w 681"/>
                    <a:gd name="T79" fmla="*/ 737 h 1474"/>
                    <a:gd name="T80" fmla="*/ 511 w 681"/>
                    <a:gd name="T81" fmla="*/ 737 h 1474"/>
                    <a:gd name="T82" fmla="*/ 511 w 681"/>
                    <a:gd name="T83" fmla="*/ 907 h 1474"/>
                    <a:gd name="T84" fmla="*/ 454 w 681"/>
                    <a:gd name="T85" fmla="*/ 907 h 1474"/>
                    <a:gd name="T86" fmla="*/ 454 w 681"/>
                    <a:gd name="T87" fmla="*/ 1021 h 1474"/>
                    <a:gd name="T88" fmla="*/ 511 w 681"/>
                    <a:gd name="T89" fmla="*/ 1021 h 1474"/>
                    <a:gd name="T90" fmla="*/ 511 w 681"/>
                    <a:gd name="T91" fmla="*/ 1361 h 1474"/>
                    <a:gd name="T92" fmla="*/ 567 w 681"/>
                    <a:gd name="T93" fmla="*/ 1361 h 1474"/>
                    <a:gd name="T94" fmla="*/ 567 w 681"/>
                    <a:gd name="T95" fmla="*/ 1418 h 1474"/>
                    <a:gd name="T96" fmla="*/ 454 w 681"/>
                    <a:gd name="T97" fmla="*/ 1418 h 1474"/>
                    <a:gd name="T98" fmla="*/ 454 w 681"/>
                    <a:gd name="T99" fmla="*/ 1474 h 1474"/>
                    <a:gd name="T100" fmla="*/ 397 w 681"/>
                    <a:gd name="T101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81" h="1474">
                      <a:moveTo>
                        <a:pt x="397" y="1474"/>
                      </a:moveTo>
                      <a:lnTo>
                        <a:pt x="397" y="1418"/>
                      </a:lnTo>
                      <a:lnTo>
                        <a:pt x="341" y="1418"/>
                      </a:lnTo>
                      <a:lnTo>
                        <a:pt x="341" y="1247"/>
                      </a:lnTo>
                      <a:lnTo>
                        <a:pt x="284" y="1247"/>
                      </a:lnTo>
                      <a:lnTo>
                        <a:pt x="284" y="964"/>
                      </a:lnTo>
                      <a:lnTo>
                        <a:pt x="227" y="964"/>
                      </a:lnTo>
                      <a:lnTo>
                        <a:pt x="227" y="851"/>
                      </a:lnTo>
                      <a:lnTo>
                        <a:pt x="171" y="851"/>
                      </a:lnTo>
                      <a:lnTo>
                        <a:pt x="171" y="737"/>
                      </a:lnTo>
                      <a:lnTo>
                        <a:pt x="227" y="737"/>
                      </a:lnTo>
                      <a:lnTo>
                        <a:pt x="227" y="624"/>
                      </a:lnTo>
                      <a:lnTo>
                        <a:pt x="171" y="624"/>
                      </a:lnTo>
                      <a:lnTo>
                        <a:pt x="171" y="567"/>
                      </a:lnTo>
                      <a:lnTo>
                        <a:pt x="57" y="567"/>
                      </a:lnTo>
                      <a:lnTo>
                        <a:pt x="57" y="454"/>
                      </a:lnTo>
                      <a:lnTo>
                        <a:pt x="114" y="454"/>
                      </a:lnTo>
                      <a:lnTo>
                        <a:pt x="114" y="340"/>
                      </a:lnTo>
                      <a:lnTo>
                        <a:pt x="57" y="340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lnTo>
                        <a:pt x="171" y="0"/>
                      </a:lnTo>
                      <a:lnTo>
                        <a:pt x="171" y="170"/>
                      </a:lnTo>
                      <a:lnTo>
                        <a:pt x="227" y="170"/>
                      </a:lnTo>
                      <a:lnTo>
                        <a:pt x="227" y="113"/>
                      </a:lnTo>
                      <a:lnTo>
                        <a:pt x="341" y="113"/>
                      </a:lnTo>
                      <a:lnTo>
                        <a:pt x="341" y="284"/>
                      </a:lnTo>
                      <a:lnTo>
                        <a:pt x="284" y="284"/>
                      </a:lnTo>
                      <a:lnTo>
                        <a:pt x="284" y="397"/>
                      </a:lnTo>
                      <a:lnTo>
                        <a:pt x="397" y="397"/>
                      </a:lnTo>
                      <a:lnTo>
                        <a:pt x="397" y="340"/>
                      </a:lnTo>
                      <a:lnTo>
                        <a:pt x="454" y="340"/>
                      </a:lnTo>
                      <a:lnTo>
                        <a:pt x="454" y="284"/>
                      </a:lnTo>
                      <a:lnTo>
                        <a:pt x="681" y="284"/>
                      </a:lnTo>
                      <a:lnTo>
                        <a:pt x="681" y="454"/>
                      </a:lnTo>
                      <a:lnTo>
                        <a:pt x="624" y="454"/>
                      </a:lnTo>
                      <a:lnTo>
                        <a:pt x="624" y="624"/>
                      </a:lnTo>
                      <a:lnTo>
                        <a:pt x="567" y="624"/>
                      </a:lnTo>
                      <a:lnTo>
                        <a:pt x="567" y="737"/>
                      </a:lnTo>
                      <a:lnTo>
                        <a:pt x="511" y="737"/>
                      </a:lnTo>
                      <a:lnTo>
                        <a:pt x="511" y="907"/>
                      </a:lnTo>
                      <a:lnTo>
                        <a:pt x="454" y="907"/>
                      </a:lnTo>
                      <a:lnTo>
                        <a:pt x="454" y="1021"/>
                      </a:lnTo>
                      <a:lnTo>
                        <a:pt x="511" y="1021"/>
                      </a:lnTo>
                      <a:lnTo>
                        <a:pt x="511" y="1361"/>
                      </a:lnTo>
                      <a:lnTo>
                        <a:pt x="567" y="1361"/>
                      </a:lnTo>
                      <a:lnTo>
                        <a:pt x="567" y="1418"/>
                      </a:lnTo>
                      <a:lnTo>
                        <a:pt x="454" y="1418"/>
                      </a:lnTo>
                      <a:lnTo>
                        <a:pt x="454" y="1474"/>
                      </a:lnTo>
                      <a:lnTo>
                        <a:pt x="397" y="147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4" name="Freeform 974"/>
                <p:cNvSpPr>
                  <a:spLocks/>
                </p:cNvSpPr>
                <p:nvPr/>
              </p:nvSpPr>
              <p:spPr bwMode="auto">
                <a:xfrm>
                  <a:off x="5949950" y="2730500"/>
                  <a:ext cx="1711325" cy="1890713"/>
                </a:xfrm>
                <a:custGeom>
                  <a:avLst/>
                  <a:gdLst>
                    <a:gd name="T0" fmla="*/ 0 w 1078"/>
                    <a:gd name="T1" fmla="*/ 624 h 1191"/>
                    <a:gd name="T2" fmla="*/ 57 w 1078"/>
                    <a:gd name="T3" fmla="*/ 624 h 1191"/>
                    <a:gd name="T4" fmla="*/ 57 w 1078"/>
                    <a:gd name="T5" fmla="*/ 794 h 1191"/>
                    <a:gd name="T6" fmla="*/ 114 w 1078"/>
                    <a:gd name="T7" fmla="*/ 794 h 1191"/>
                    <a:gd name="T8" fmla="*/ 114 w 1078"/>
                    <a:gd name="T9" fmla="*/ 907 h 1191"/>
                    <a:gd name="T10" fmla="*/ 171 w 1078"/>
                    <a:gd name="T11" fmla="*/ 907 h 1191"/>
                    <a:gd name="T12" fmla="*/ 171 w 1078"/>
                    <a:gd name="T13" fmla="*/ 964 h 1191"/>
                    <a:gd name="T14" fmla="*/ 227 w 1078"/>
                    <a:gd name="T15" fmla="*/ 964 h 1191"/>
                    <a:gd name="T16" fmla="*/ 227 w 1078"/>
                    <a:gd name="T17" fmla="*/ 1134 h 1191"/>
                    <a:gd name="T18" fmla="*/ 284 w 1078"/>
                    <a:gd name="T19" fmla="*/ 1134 h 1191"/>
                    <a:gd name="T20" fmla="*/ 284 w 1078"/>
                    <a:gd name="T21" fmla="*/ 1191 h 1191"/>
                    <a:gd name="T22" fmla="*/ 454 w 1078"/>
                    <a:gd name="T23" fmla="*/ 1191 h 1191"/>
                    <a:gd name="T24" fmla="*/ 454 w 1078"/>
                    <a:gd name="T25" fmla="*/ 1134 h 1191"/>
                    <a:gd name="T26" fmla="*/ 511 w 1078"/>
                    <a:gd name="T27" fmla="*/ 1134 h 1191"/>
                    <a:gd name="T28" fmla="*/ 511 w 1078"/>
                    <a:gd name="T29" fmla="*/ 1020 h 1191"/>
                    <a:gd name="T30" fmla="*/ 568 w 1078"/>
                    <a:gd name="T31" fmla="*/ 1020 h 1191"/>
                    <a:gd name="T32" fmla="*/ 568 w 1078"/>
                    <a:gd name="T33" fmla="*/ 907 h 1191"/>
                    <a:gd name="T34" fmla="*/ 511 w 1078"/>
                    <a:gd name="T35" fmla="*/ 907 h 1191"/>
                    <a:gd name="T36" fmla="*/ 511 w 1078"/>
                    <a:gd name="T37" fmla="*/ 737 h 1191"/>
                    <a:gd name="T38" fmla="*/ 454 w 1078"/>
                    <a:gd name="T39" fmla="*/ 737 h 1191"/>
                    <a:gd name="T40" fmla="*/ 454 w 1078"/>
                    <a:gd name="T41" fmla="*/ 624 h 1191"/>
                    <a:gd name="T42" fmla="*/ 681 w 1078"/>
                    <a:gd name="T43" fmla="*/ 624 h 1191"/>
                    <a:gd name="T44" fmla="*/ 681 w 1078"/>
                    <a:gd name="T45" fmla="*/ 453 h 1191"/>
                    <a:gd name="T46" fmla="*/ 738 w 1078"/>
                    <a:gd name="T47" fmla="*/ 453 h 1191"/>
                    <a:gd name="T48" fmla="*/ 738 w 1078"/>
                    <a:gd name="T49" fmla="*/ 510 h 1191"/>
                    <a:gd name="T50" fmla="*/ 908 w 1078"/>
                    <a:gd name="T51" fmla="*/ 510 h 1191"/>
                    <a:gd name="T52" fmla="*/ 908 w 1078"/>
                    <a:gd name="T53" fmla="*/ 680 h 1191"/>
                    <a:gd name="T54" fmla="*/ 1078 w 1078"/>
                    <a:gd name="T55" fmla="*/ 680 h 1191"/>
                    <a:gd name="T56" fmla="*/ 1078 w 1078"/>
                    <a:gd name="T57" fmla="*/ 567 h 1191"/>
                    <a:gd name="T58" fmla="*/ 1021 w 1078"/>
                    <a:gd name="T59" fmla="*/ 567 h 1191"/>
                    <a:gd name="T60" fmla="*/ 1021 w 1078"/>
                    <a:gd name="T61" fmla="*/ 453 h 1191"/>
                    <a:gd name="T62" fmla="*/ 964 w 1078"/>
                    <a:gd name="T63" fmla="*/ 453 h 1191"/>
                    <a:gd name="T64" fmla="*/ 964 w 1078"/>
                    <a:gd name="T65" fmla="*/ 113 h 1191"/>
                    <a:gd name="T66" fmla="*/ 908 w 1078"/>
                    <a:gd name="T67" fmla="*/ 113 h 1191"/>
                    <a:gd name="T68" fmla="*/ 908 w 1078"/>
                    <a:gd name="T69" fmla="*/ 0 h 1191"/>
                    <a:gd name="T70" fmla="*/ 851 w 1078"/>
                    <a:gd name="T71" fmla="*/ 0 h 1191"/>
                    <a:gd name="T72" fmla="*/ 851 w 1078"/>
                    <a:gd name="T73" fmla="*/ 57 h 1191"/>
                    <a:gd name="T74" fmla="*/ 738 w 1078"/>
                    <a:gd name="T75" fmla="*/ 57 h 1191"/>
                    <a:gd name="T76" fmla="*/ 738 w 1078"/>
                    <a:gd name="T77" fmla="*/ 113 h 1191"/>
                    <a:gd name="T78" fmla="*/ 568 w 1078"/>
                    <a:gd name="T79" fmla="*/ 113 h 1191"/>
                    <a:gd name="T80" fmla="*/ 568 w 1078"/>
                    <a:gd name="T81" fmla="*/ 57 h 1191"/>
                    <a:gd name="T82" fmla="*/ 397 w 1078"/>
                    <a:gd name="T83" fmla="*/ 57 h 1191"/>
                    <a:gd name="T84" fmla="*/ 397 w 1078"/>
                    <a:gd name="T85" fmla="*/ 170 h 1191"/>
                    <a:gd name="T86" fmla="*/ 341 w 1078"/>
                    <a:gd name="T87" fmla="*/ 170 h 1191"/>
                    <a:gd name="T88" fmla="*/ 341 w 1078"/>
                    <a:gd name="T89" fmla="*/ 227 h 1191"/>
                    <a:gd name="T90" fmla="*/ 284 w 1078"/>
                    <a:gd name="T91" fmla="*/ 227 h 1191"/>
                    <a:gd name="T92" fmla="*/ 284 w 1078"/>
                    <a:gd name="T93" fmla="*/ 283 h 1191"/>
                    <a:gd name="T94" fmla="*/ 171 w 1078"/>
                    <a:gd name="T95" fmla="*/ 283 h 1191"/>
                    <a:gd name="T96" fmla="*/ 171 w 1078"/>
                    <a:gd name="T97" fmla="*/ 340 h 1191"/>
                    <a:gd name="T98" fmla="*/ 114 w 1078"/>
                    <a:gd name="T99" fmla="*/ 340 h 1191"/>
                    <a:gd name="T100" fmla="*/ 114 w 1078"/>
                    <a:gd name="T101" fmla="*/ 510 h 1191"/>
                    <a:gd name="T102" fmla="*/ 171 w 1078"/>
                    <a:gd name="T103" fmla="*/ 510 h 1191"/>
                    <a:gd name="T104" fmla="*/ 171 w 1078"/>
                    <a:gd name="T105" fmla="*/ 567 h 1191"/>
                    <a:gd name="T106" fmla="*/ 0 w 1078"/>
                    <a:gd name="T107" fmla="*/ 567 h 1191"/>
                    <a:gd name="T108" fmla="*/ 0 w 1078"/>
                    <a:gd name="T109" fmla="*/ 624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078" h="1191">
                      <a:moveTo>
                        <a:pt x="0" y="624"/>
                      </a:moveTo>
                      <a:lnTo>
                        <a:pt x="57" y="624"/>
                      </a:lnTo>
                      <a:lnTo>
                        <a:pt x="57" y="794"/>
                      </a:lnTo>
                      <a:lnTo>
                        <a:pt x="114" y="794"/>
                      </a:lnTo>
                      <a:lnTo>
                        <a:pt x="114" y="907"/>
                      </a:lnTo>
                      <a:lnTo>
                        <a:pt x="171" y="907"/>
                      </a:lnTo>
                      <a:lnTo>
                        <a:pt x="171" y="964"/>
                      </a:lnTo>
                      <a:lnTo>
                        <a:pt x="227" y="964"/>
                      </a:lnTo>
                      <a:lnTo>
                        <a:pt x="227" y="1134"/>
                      </a:lnTo>
                      <a:lnTo>
                        <a:pt x="284" y="1134"/>
                      </a:lnTo>
                      <a:lnTo>
                        <a:pt x="284" y="1191"/>
                      </a:lnTo>
                      <a:lnTo>
                        <a:pt x="454" y="1191"/>
                      </a:lnTo>
                      <a:lnTo>
                        <a:pt x="454" y="1134"/>
                      </a:lnTo>
                      <a:lnTo>
                        <a:pt x="511" y="1134"/>
                      </a:lnTo>
                      <a:lnTo>
                        <a:pt x="511" y="1020"/>
                      </a:lnTo>
                      <a:lnTo>
                        <a:pt x="568" y="1020"/>
                      </a:lnTo>
                      <a:lnTo>
                        <a:pt x="568" y="907"/>
                      </a:lnTo>
                      <a:lnTo>
                        <a:pt x="511" y="907"/>
                      </a:lnTo>
                      <a:lnTo>
                        <a:pt x="511" y="737"/>
                      </a:lnTo>
                      <a:lnTo>
                        <a:pt x="454" y="737"/>
                      </a:lnTo>
                      <a:lnTo>
                        <a:pt x="454" y="624"/>
                      </a:lnTo>
                      <a:lnTo>
                        <a:pt x="681" y="624"/>
                      </a:lnTo>
                      <a:lnTo>
                        <a:pt x="681" y="453"/>
                      </a:lnTo>
                      <a:lnTo>
                        <a:pt x="738" y="453"/>
                      </a:lnTo>
                      <a:lnTo>
                        <a:pt x="738" y="510"/>
                      </a:lnTo>
                      <a:lnTo>
                        <a:pt x="908" y="510"/>
                      </a:lnTo>
                      <a:lnTo>
                        <a:pt x="908" y="680"/>
                      </a:lnTo>
                      <a:lnTo>
                        <a:pt x="1078" y="680"/>
                      </a:lnTo>
                      <a:lnTo>
                        <a:pt x="1078" y="567"/>
                      </a:lnTo>
                      <a:lnTo>
                        <a:pt x="1021" y="567"/>
                      </a:lnTo>
                      <a:lnTo>
                        <a:pt x="1021" y="453"/>
                      </a:lnTo>
                      <a:lnTo>
                        <a:pt x="964" y="453"/>
                      </a:lnTo>
                      <a:lnTo>
                        <a:pt x="964" y="113"/>
                      </a:lnTo>
                      <a:lnTo>
                        <a:pt x="908" y="113"/>
                      </a:lnTo>
                      <a:lnTo>
                        <a:pt x="908" y="0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738" y="57"/>
                      </a:lnTo>
                      <a:lnTo>
                        <a:pt x="738" y="113"/>
                      </a:lnTo>
                      <a:lnTo>
                        <a:pt x="568" y="113"/>
                      </a:lnTo>
                      <a:lnTo>
                        <a:pt x="568" y="57"/>
                      </a:lnTo>
                      <a:lnTo>
                        <a:pt x="397" y="57"/>
                      </a:lnTo>
                      <a:lnTo>
                        <a:pt x="397" y="170"/>
                      </a:lnTo>
                      <a:lnTo>
                        <a:pt x="341" y="170"/>
                      </a:lnTo>
                      <a:lnTo>
                        <a:pt x="341" y="227"/>
                      </a:lnTo>
                      <a:lnTo>
                        <a:pt x="284" y="227"/>
                      </a:lnTo>
                      <a:lnTo>
                        <a:pt x="284" y="283"/>
                      </a:lnTo>
                      <a:lnTo>
                        <a:pt x="171" y="283"/>
                      </a:lnTo>
                      <a:lnTo>
                        <a:pt x="171" y="340"/>
                      </a:lnTo>
                      <a:lnTo>
                        <a:pt x="114" y="340"/>
                      </a:lnTo>
                      <a:lnTo>
                        <a:pt x="114" y="510"/>
                      </a:lnTo>
                      <a:lnTo>
                        <a:pt x="171" y="510"/>
                      </a:lnTo>
                      <a:lnTo>
                        <a:pt x="171" y="567"/>
                      </a:lnTo>
                      <a:lnTo>
                        <a:pt x="0" y="567"/>
                      </a:lnTo>
                      <a:lnTo>
                        <a:pt x="0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5" name="Freeform 975"/>
                <p:cNvSpPr>
                  <a:spLocks/>
                </p:cNvSpPr>
                <p:nvPr/>
              </p:nvSpPr>
              <p:spPr bwMode="auto">
                <a:xfrm>
                  <a:off x="6851650" y="2460625"/>
                  <a:ext cx="449263" cy="449263"/>
                </a:xfrm>
                <a:custGeom>
                  <a:avLst/>
                  <a:gdLst>
                    <a:gd name="T0" fmla="*/ 283 w 283"/>
                    <a:gd name="T1" fmla="*/ 227 h 283"/>
                    <a:gd name="T2" fmla="*/ 283 w 283"/>
                    <a:gd name="T3" fmla="*/ 0 h 283"/>
                    <a:gd name="T4" fmla="*/ 113 w 283"/>
                    <a:gd name="T5" fmla="*/ 0 h 283"/>
                    <a:gd name="T6" fmla="*/ 113 w 283"/>
                    <a:gd name="T7" fmla="*/ 170 h 283"/>
                    <a:gd name="T8" fmla="*/ 0 w 283"/>
                    <a:gd name="T9" fmla="*/ 170 h 283"/>
                    <a:gd name="T10" fmla="*/ 0 w 283"/>
                    <a:gd name="T11" fmla="*/ 283 h 283"/>
                    <a:gd name="T12" fmla="*/ 170 w 283"/>
                    <a:gd name="T13" fmla="*/ 283 h 283"/>
                    <a:gd name="T14" fmla="*/ 170 w 283"/>
                    <a:gd name="T15" fmla="*/ 227 h 283"/>
                    <a:gd name="T16" fmla="*/ 283 w 283"/>
                    <a:gd name="T17" fmla="*/ 227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3" h="283">
                      <a:moveTo>
                        <a:pt x="283" y="227"/>
                      </a:moveTo>
                      <a:lnTo>
                        <a:pt x="283" y="0"/>
                      </a:lnTo>
                      <a:lnTo>
                        <a:pt x="113" y="0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170" y="283"/>
                      </a:lnTo>
                      <a:lnTo>
                        <a:pt x="170" y="227"/>
                      </a:lnTo>
                      <a:lnTo>
                        <a:pt x="283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6" name="Freeform 976"/>
                <p:cNvSpPr>
                  <a:spLocks/>
                </p:cNvSpPr>
                <p:nvPr/>
              </p:nvSpPr>
              <p:spPr bwMode="auto">
                <a:xfrm>
                  <a:off x="6940550" y="1920875"/>
                  <a:ext cx="900113" cy="809625"/>
                </a:xfrm>
                <a:custGeom>
                  <a:avLst/>
                  <a:gdLst>
                    <a:gd name="T0" fmla="*/ 114 w 567"/>
                    <a:gd name="T1" fmla="*/ 340 h 510"/>
                    <a:gd name="T2" fmla="*/ 114 w 567"/>
                    <a:gd name="T3" fmla="*/ 283 h 510"/>
                    <a:gd name="T4" fmla="*/ 0 w 567"/>
                    <a:gd name="T5" fmla="*/ 283 h 510"/>
                    <a:gd name="T6" fmla="*/ 0 w 567"/>
                    <a:gd name="T7" fmla="*/ 113 h 510"/>
                    <a:gd name="T8" fmla="*/ 57 w 567"/>
                    <a:gd name="T9" fmla="*/ 113 h 510"/>
                    <a:gd name="T10" fmla="*/ 57 w 567"/>
                    <a:gd name="T11" fmla="*/ 0 h 510"/>
                    <a:gd name="T12" fmla="*/ 170 w 567"/>
                    <a:gd name="T13" fmla="*/ 0 h 510"/>
                    <a:gd name="T14" fmla="*/ 170 w 567"/>
                    <a:gd name="T15" fmla="*/ 113 h 510"/>
                    <a:gd name="T16" fmla="*/ 397 w 567"/>
                    <a:gd name="T17" fmla="*/ 113 h 510"/>
                    <a:gd name="T18" fmla="*/ 397 w 567"/>
                    <a:gd name="T19" fmla="*/ 0 h 510"/>
                    <a:gd name="T20" fmla="*/ 567 w 567"/>
                    <a:gd name="T21" fmla="*/ 0 h 510"/>
                    <a:gd name="T22" fmla="*/ 567 w 567"/>
                    <a:gd name="T23" fmla="*/ 283 h 510"/>
                    <a:gd name="T24" fmla="*/ 511 w 567"/>
                    <a:gd name="T25" fmla="*/ 283 h 510"/>
                    <a:gd name="T26" fmla="*/ 511 w 567"/>
                    <a:gd name="T27" fmla="*/ 340 h 510"/>
                    <a:gd name="T28" fmla="*/ 454 w 567"/>
                    <a:gd name="T29" fmla="*/ 340 h 510"/>
                    <a:gd name="T30" fmla="*/ 454 w 567"/>
                    <a:gd name="T31" fmla="*/ 396 h 510"/>
                    <a:gd name="T32" fmla="*/ 340 w 567"/>
                    <a:gd name="T33" fmla="*/ 396 h 510"/>
                    <a:gd name="T34" fmla="*/ 340 w 567"/>
                    <a:gd name="T35" fmla="*/ 510 h 510"/>
                    <a:gd name="T36" fmla="*/ 227 w 567"/>
                    <a:gd name="T37" fmla="*/ 510 h 510"/>
                    <a:gd name="T38" fmla="*/ 227 w 567"/>
                    <a:gd name="T39" fmla="*/ 340 h 510"/>
                    <a:gd name="T40" fmla="*/ 114 w 567"/>
                    <a:gd name="T41" fmla="*/ 34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67" h="510">
                      <a:moveTo>
                        <a:pt x="114" y="340"/>
                      </a:moveTo>
                      <a:lnTo>
                        <a:pt x="114" y="283"/>
                      </a:lnTo>
                      <a:lnTo>
                        <a:pt x="0" y="283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0"/>
                      </a:lnTo>
                      <a:lnTo>
                        <a:pt x="170" y="0"/>
                      </a:lnTo>
                      <a:lnTo>
                        <a:pt x="170" y="113"/>
                      </a:lnTo>
                      <a:lnTo>
                        <a:pt x="397" y="113"/>
                      </a:lnTo>
                      <a:lnTo>
                        <a:pt x="397" y="0"/>
                      </a:lnTo>
                      <a:lnTo>
                        <a:pt x="567" y="0"/>
                      </a:lnTo>
                      <a:lnTo>
                        <a:pt x="567" y="283"/>
                      </a:lnTo>
                      <a:lnTo>
                        <a:pt x="511" y="283"/>
                      </a:lnTo>
                      <a:lnTo>
                        <a:pt x="511" y="340"/>
                      </a:lnTo>
                      <a:lnTo>
                        <a:pt x="454" y="340"/>
                      </a:lnTo>
                      <a:lnTo>
                        <a:pt x="454" y="396"/>
                      </a:lnTo>
                      <a:lnTo>
                        <a:pt x="340" y="396"/>
                      </a:lnTo>
                      <a:lnTo>
                        <a:pt x="340" y="510"/>
                      </a:lnTo>
                      <a:lnTo>
                        <a:pt x="227" y="510"/>
                      </a:lnTo>
                      <a:lnTo>
                        <a:pt x="227" y="340"/>
                      </a:lnTo>
                      <a:lnTo>
                        <a:pt x="114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7" name="Freeform 977"/>
                <p:cNvSpPr>
                  <a:spLocks/>
                </p:cNvSpPr>
                <p:nvPr/>
              </p:nvSpPr>
              <p:spPr bwMode="auto">
                <a:xfrm>
                  <a:off x="8651875" y="2279650"/>
                  <a:ext cx="1169988" cy="720725"/>
                </a:xfrm>
                <a:custGeom>
                  <a:avLst/>
                  <a:gdLst>
                    <a:gd name="T0" fmla="*/ 0 w 737"/>
                    <a:gd name="T1" fmla="*/ 0 h 454"/>
                    <a:gd name="T2" fmla="*/ 170 w 737"/>
                    <a:gd name="T3" fmla="*/ 0 h 454"/>
                    <a:gd name="T4" fmla="*/ 170 w 737"/>
                    <a:gd name="T5" fmla="*/ 57 h 454"/>
                    <a:gd name="T6" fmla="*/ 510 w 737"/>
                    <a:gd name="T7" fmla="*/ 57 h 454"/>
                    <a:gd name="T8" fmla="*/ 510 w 737"/>
                    <a:gd name="T9" fmla="*/ 0 h 454"/>
                    <a:gd name="T10" fmla="*/ 567 w 737"/>
                    <a:gd name="T11" fmla="*/ 0 h 454"/>
                    <a:gd name="T12" fmla="*/ 567 w 737"/>
                    <a:gd name="T13" fmla="*/ 114 h 454"/>
                    <a:gd name="T14" fmla="*/ 623 w 737"/>
                    <a:gd name="T15" fmla="*/ 114 h 454"/>
                    <a:gd name="T16" fmla="*/ 623 w 737"/>
                    <a:gd name="T17" fmla="*/ 227 h 454"/>
                    <a:gd name="T18" fmla="*/ 680 w 737"/>
                    <a:gd name="T19" fmla="*/ 227 h 454"/>
                    <a:gd name="T20" fmla="*/ 680 w 737"/>
                    <a:gd name="T21" fmla="*/ 341 h 454"/>
                    <a:gd name="T22" fmla="*/ 737 w 737"/>
                    <a:gd name="T23" fmla="*/ 341 h 454"/>
                    <a:gd name="T24" fmla="*/ 737 w 737"/>
                    <a:gd name="T25" fmla="*/ 397 h 454"/>
                    <a:gd name="T26" fmla="*/ 567 w 737"/>
                    <a:gd name="T27" fmla="*/ 397 h 454"/>
                    <a:gd name="T28" fmla="*/ 567 w 737"/>
                    <a:gd name="T29" fmla="*/ 454 h 454"/>
                    <a:gd name="T30" fmla="*/ 510 w 737"/>
                    <a:gd name="T31" fmla="*/ 454 h 454"/>
                    <a:gd name="T32" fmla="*/ 510 w 737"/>
                    <a:gd name="T33" fmla="*/ 341 h 454"/>
                    <a:gd name="T34" fmla="*/ 283 w 737"/>
                    <a:gd name="T35" fmla="*/ 341 h 454"/>
                    <a:gd name="T36" fmla="*/ 283 w 737"/>
                    <a:gd name="T37" fmla="*/ 397 h 454"/>
                    <a:gd name="T38" fmla="*/ 226 w 737"/>
                    <a:gd name="T39" fmla="*/ 397 h 454"/>
                    <a:gd name="T40" fmla="*/ 226 w 737"/>
                    <a:gd name="T41" fmla="*/ 454 h 454"/>
                    <a:gd name="T42" fmla="*/ 113 w 737"/>
                    <a:gd name="T43" fmla="*/ 454 h 454"/>
                    <a:gd name="T44" fmla="*/ 113 w 737"/>
                    <a:gd name="T45" fmla="*/ 341 h 454"/>
                    <a:gd name="T46" fmla="*/ 170 w 737"/>
                    <a:gd name="T47" fmla="*/ 341 h 454"/>
                    <a:gd name="T48" fmla="*/ 170 w 737"/>
                    <a:gd name="T49" fmla="*/ 170 h 454"/>
                    <a:gd name="T50" fmla="*/ 56 w 737"/>
                    <a:gd name="T51" fmla="*/ 170 h 454"/>
                    <a:gd name="T52" fmla="*/ 56 w 737"/>
                    <a:gd name="T53" fmla="*/ 227 h 454"/>
                    <a:gd name="T54" fmla="*/ 0 w 737"/>
                    <a:gd name="T55" fmla="*/ 227 h 454"/>
                    <a:gd name="T56" fmla="*/ 0 w 737"/>
                    <a:gd name="T5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37" h="454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567" y="0"/>
                      </a:lnTo>
                      <a:lnTo>
                        <a:pt x="567" y="114"/>
                      </a:lnTo>
                      <a:lnTo>
                        <a:pt x="623" y="114"/>
                      </a:lnTo>
                      <a:lnTo>
                        <a:pt x="623" y="227"/>
                      </a:lnTo>
                      <a:lnTo>
                        <a:pt x="680" y="227"/>
                      </a:lnTo>
                      <a:lnTo>
                        <a:pt x="680" y="341"/>
                      </a:lnTo>
                      <a:lnTo>
                        <a:pt x="737" y="341"/>
                      </a:lnTo>
                      <a:lnTo>
                        <a:pt x="737" y="397"/>
                      </a:lnTo>
                      <a:lnTo>
                        <a:pt x="567" y="397"/>
                      </a:lnTo>
                      <a:lnTo>
                        <a:pt x="567" y="454"/>
                      </a:lnTo>
                      <a:lnTo>
                        <a:pt x="510" y="454"/>
                      </a:lnTo>
                      <a:lnTo>
                        <a:pt x="510" y="341"/>
                      </a:lnTo>
                      <a:lnTo>
                        <a:pt x="283" y="341"/>
                      </a:lnTo>
                      <a:lnTo>
                        <a:pt x="283" y="397"/>
                      </a:lnTo>
                      <a:lnTo>
                        <a:pt x="226" y="397"/>
                      </a:lnTo>
                      <a:lnTo>
                        <a:pt x="226" y="454"/>
                      </a:lnTo>
                      <a:lnTo>
                        <a:pt x="113" y="454"/>
                      </a:lnTo>
                      <a:lnTo>
                        <a:pt x="113" y="341"/>
                      </a:lnTo>
                      <a:lnTo>
                        <a:pt x="170" y="341"/>
                      </a:lnTo>
                      <a:lnTo>
                        <a:pt x="170" y="170"/>
                      </a:lnTo>
                      <a:lnTo>
                        <a:pt x="56" y="170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8" name="Freeform 978"/>
                <p:cNvSpPr>
                  <a:spLocks/>
                </p:cNvSpPr>
                <p:nvPr/>
              </p:nvSpPr>
              <p:spPr bwMode="auto">
                <a:xfrm>
                  <a:off x="9101138" y="2909888"/>
                  <a:ext cx="990600" cy="1711325"/>
                </a:xfrm>
                <a:custGeom>
                  <a:avLst/>
                  <a:gdLst>
                    <a:gd name="T0" fmla="*/ 454 w 624"/>
                    <a:gd name="T1" fmla="*/ 0 h 1078"/>
                    <a:gd name="T2" fmla="*/ 284 w 624"/>
                    <a:gd name="T3" fmla="*/ 0 h 1078"/>
                    <a:gd name="T4" fmla="*/ 284 w 624"/>
                    <a:gd name="T5" fmla="*/ 57 h 1078"/>
                    <a:gd name="T6" fmla="*/ 227 w 624"/>
                    <a:gd name="T7" fmla="*/ 57 h 1078"/>
                    <a:gd name="T8" fmla="*/ 227 w 624"/>
                    <a:gd name="T9" fmla="*/ 114 h 1078"/>
                    <a:gd name="T10" fmla="*/ 170 w 624"/>
                    <a:gd name="T11" fmla="*/ 114 h 1078"/>
                    <a:gd name="T12" fmla="*/ 170 w 624"/>
                    <a:gd name="T13" fmla="*/ 284 h 1078"/>
                    <a:gd name="T14" fmla="*/ 113 w 624"/>
                    <a:gd name="T15" fmla="*/ 284 h 1078"/>
                    <a:gd name="T16" fmla="*/ 113 w 624"/>
                    <a:gd name="T17" fmla="*/ 397 h 1078"/>
                    <a:gd name="T18" fmla="*/ 57 w 624"/>
                    <a:gd name="T19" fmla="*/ 397 h 1078"/>
                    <a:gd name="T20" fmla="*/ 57 w 624"/>
                    <a:gd name="T21" fmla="*/ 567 h 1078"/>
                    <a:gd name="T22" fmla="*/ 0 w 624"/>
                    <a:gd name="T23" fmla="*/ 567 h 1078"/>
                    <a:gd name="T24" fmla="*/ 0 w 624"/>
                    <a:gd name="T25" fmla="*/ 681 h 1078"/>
                    <a:gd name="T26" fmla="*/ 57 w 624"/>
                    <a:gd name="T27" fmla="*/ 681 h 1078"/>
                    <a:gd name="T28" fmla="*/ 57 w 624"/>
                    <a:gd name="T29" fmla="*/ 1021 h 1078"/>
                    <a:gd name="T30" fmla="*/ 113 w 624"/>
                    <a:gd name="T31" fmla="*/ 1021 h 1078"/>
                    <a:gd name="T32" fmla="*/ 113 w 624"/>
                    <a:gd name="T33" fmla="*/ 1078 h 1078"/>
                    <a:gd name="T34" fmla="*/ 170 w 624"/>
                    <a:gd name="T35" fmla="*/ 1078 h 1078"/>
                    <a:gd name="T36" fmla="*/ 170 w 624"/>
                    <a:gd name="T37" fmla="*/ 907 h 1078"/>
                    <a:gd name="T38" fmla="*/ 284 w 624"/>
                    <a:gd name="T39" fmla="*/ 907 h 1078"/>
                    <a:gd name="T40" fmla="*/ 284 w 624"/>
                    <a:gd name="T41" fmla="*/ 737 h 1078"/>
                    <a:gd name="T42" fmla="*/ 397 w 624"/>
                    <a:gd name="T43" fmla="*/ 737 h 1078"/>
                    <a:gd name="T44" fmla="*/ 397 w 624"/>
                    <a:gd name="T45" fmla="*/ 567 h 1078"/>
                    <a:gd name="T46" fmla="*/ 454 w 624"/>
                    <a:gd name="T47" fmla="*/ 567 h 1078"/>
                    <a:gd name="T48" fmla="*/ 454 w 624"/>
                    <a:gd name="T49" fmla="*/ 511 h 1078"/>
                    <a:gd name="T50" fmla="*/ 510 w 624"/>
                    <a:gd name="T51" fmla="*/ 511 h 1078"/>
                    <a:gd name="T52" fmla="*/ 510 w 624"/>
                    <a:gd name="T53" fmla="*/ 454 h 1078"/>
                    <a:gd name="T54" fmla="*/ 567 w 624"/>
                    <a:gd name="T55" fmla="*/ 454 h 1078"/>
                    <a:gd name="T56" fmla="*/ 567 w 624"/>
                    <a:gd name="T57" fmla="*/ 340 h 1078"/>
                    <a:gd name="T58" fmla="*/ 624 w 624"/>
                    <a:gd name="T59" fmla="*/ 340 h 1078"/>
                    <a:gd name="T60" fmla="*/ 624 w 624"/>
                    <a:gd name="T61" fmla="*/ 227 h 1078"/>
                    <a:gd name="T62" fmla="*/ 567 w 624"/>
                    <a:gd name="T63" fmla="*/ 227 h 1078"/>
                    <a:gd name="T64" fmla="*/ 567 w 624"/>
                    <a:gd name="T65" fmla="*/ 170 h 1078"/>
                    <a:gd name="T66" fmla="*/ 510 w 624"/>
                    <a:gd name="T67" fmla="*/ 170 h 1078"/>
                    <a:gd name="T68" fmla="*/ 510 w 624"/>
                    <a:gd name="T69" fmla="*/ 57 h 1078"/>
                    <a:gd name="T70" fmla="*/ 454 w 624"/>
                    <a:gd name="T71" fmla="*/ 57 h 1078"/>
                    <a:gd name="T72" fmla="*/ 454 w 624"/>
                    <a:gd name="T73" fmla="*/ 0 h 10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24" h="1078">
                      <a:moveTo>
                        <a:pt x="454" y="0"/>
                      </a:move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227" y="57"/>
                      </a:lnTo>
                      <a:lnTo>
                        <a:pt x="227" y="114"/>
                      </a:lnTo>
                      <a:lnTo>
                        <a:pt x="170" y="114"/>
                      </a:lnTo>
                      <a:lnTo>
                        <a:pt x="170" y="284"/>
                      </a:lnTo>
                      <a:lnTo>
                        <a:pt x="113" y="284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57" y="567"/>
                      </a:lnTo>
                      <a:lnTo>
                        <a:pt x="0" y="567"/>
                      </a:lnTo>
                      <a:lnTo>
                        <a:pt x="0" y="681"/>
                      </a:lnTo>
                      <a:lnTo>
                        <a:pt x="57" y="681"/>
                      </a:lnTo>
                      <a:lnTo>
                        <a:pt x="57" y="1021"/>
                      </a:lnTo>
                      <a:lnTo>
                        <a:pt x="113" y="1021"/>
                      </a:lnTo>
                      <a:lnTo>
                        <a:pt x="113" y="1078"/>
                      </a:lnTo>
                      <a:lnTo>
                        <a:pt x="170" y="1078"/>
                      </a:lnTo>
                      <a:lnTo>
                        <a:pt x="170" y="907"/>
                      </a:lnTo>
                      <a:lnTo>
                        <a:pt x="284" y="907"/>
                      </a:lnTo>
                      <a:lnTo>
                        <a:pt x="284" y="737"/>
                      </a:lnTo>
                      <a:lnTo>
                        <a:pt x="397" y="737"/>
                      </a:lnTo>
                      <a:lnTo>
                        <a:pt x="397" y="567"/>
                      </a:lnTo>
                      <a:lnTo>
                        <a:pt x="454" y="567"/>
                      </a:lnTo>
                      <a:lnTo>
                        <a:pt x="454" y="511"/>
                      </a:lnTo>
                      <a:lnTo>
                        <a:pt x="510" y="511"/>
                      </a:lnTo>
                      <a:lnTo>
                        <a:pt x="510" y="454"/>
                      </a:lnTo>
                      <a:lnTo>
                        <a:pt x="567" y="454"/>
                      </a:lnTo>
                      <a:lnTo>
                        <a:pt x="567" y="340"/>
                      </a:lnTo>
                      <a:lnTo>
                        <a:pt x="624" y="340"/>
                      </a:lnTo>
                      <a:lnTo>
                        <a:pt x="624" y="227"/>
                      </a:lnTo>
                      <a:lnTo>
                        <a:pt x="567" y="227"/>
                      </a:lnTo>
                      <a:lnTo>
                        <a:pt x="567" y="170"/>
                      </a:lnTo>
                      <a:lnTo>
                        <a:pt x="510" y="170"/>
                      </a:lnTo>
                      <a:lnTo>
                        <a:pt x="510" y="57"/>
                      </a:lnTo>
                      <a:lnTo>
                        <a:pt x="454" y="57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9" name="Freeform 979"/>
                <p:cNvSpPr>
                  <a:spLocks/>
                </p:cNvSpPr>
                <p:nvPr/>
              </p:nvSpPr>
              <p:spPr bwMode="auto">
                <a:xfrm>
                  <a:off x="10631488" y="3540125"/>
                  <a:ext cx="269875" cy="269875"/>
                </a:xfrm>
                <a:custGeom>
                  <a:avLst/>
                  <a:gdLst>
                    <a:gd name="T0" fmla="*/ 170 w 170"/>
                    <a:gd name="T1" fmla="*/ 0 h 170"/>
                    <a:gd name="T2" fmla="*/ 57 w 170"/>
                    <a:gd name="T3" fmla="*/ 0 h 170"/>
                    <a:gd name="T4" fmla="*/ 57 w 170"/>
                    <a:gd name="T5" fmla="*/ 57 h 170"/>
                    <a:gd name="T6" fmla="*/ 0 w 170"/>
                    <a:gd name="T7" fmla="*/ 57 h 170"/>
                    <a:gd name="T8" fmla="*/ 0 w 170"/>
                    <a:gd name="T9" fmla="*/ 114 h 170"/>
                    <a:gd name="T10" fmla="*/ 57 w 170"/>
                    <a:gd name="T11" fmla="*/ 114 h 170"/>
                    <a:gd name="T12" fmla="*/ 57 w 170"/>
                    <a:gd name="T13" fmla="*/ 170 h 170"/>
                    <a:gd name="T14" fmla="*/ 113 w 170"/>
                    <a:gd name="T15" fmla="*/ 170 h 170"/>
                    <a:gd name="T16" fmla="*/ 113 w 170"/>
                    <a:gd name="T17" fmla="*/ 57 h 170"/>
                    <a:gd name="T18" fmla="*/ 170 w 170"/>
                    <a:gd name="T19" fmla="*/ 57 h 170"/>
                    <a:gd name="T20" fmla="*/ 170 w 170"/>
                    <a:gd name="T21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0" h="170">
                      <a:moveTo>
                        <a:pt x="170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170"/>
                      </a:lnTo>
                      <a:lnTo>
                        <a:pt x="113" y="170"/>
                      </a:lnTo>
                      <a:lnTo>
                        <a:pt x="113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20" name="Freeform 980"/>
                <p:cNvSpPr>
                  <a:spLocks/>
                </p:cNvSpPr>
                <p:nvPr/>
              </p:nvSpPr>
              <p:spPr bwMode="auto">
                <a:xfrm>
                  <a:off x="9371013" y="3449638"/>
                  <a:ext cx="1350963" cy="1081088"/>
                </a:xfrm>
                <a:custGeom>
                  <a:avLst/>
                  <a:gdLst>
                    <a:gd name="T0" fmla="*/ 851 w 851"/>
                    <a:gd name="T1" fmla="*/ 114 h 681"/>
                    <a:gd name="T2" fmla="*/ 851 w 851"/>
                    <a:gd name="T3" fmla="*/ 57 h 681"/>
                    <a:gd name="T4" fmla="*/ 794 w 851"/>
                    <a:gd name="T5" fmla="*/ 57 h 681"/>
                    <a:gd name="T6" fmla="*/ 794 w 851"/>
                    <a:gd name="T7" fmla="*/ 0 h 681"/>
                    <a:gd name="T8" fmla="*/ 567 w 851"/>
                    <a:gd name="T9" fmla="*/ 0 h 681"/>
                    <a:gd name="T10" fmla="*/ 567 w 851"/>
                    <a:gd name="T11" fmla="*/ 57 h 681"/>
                    <a:gd name="T12" fmla="*/ 510 w 851"/>
                    <a:gd name="T13" fmla="*/ 57 h 681"/>
                    <a:gd name="T14" fmla="*/ 510 w 851"/>
                    <a:gd name="T15" fmla="*/ 0 h 681"/>
                    <a:gd name="T16" fmla="*/ 397 w 851"/>
                    <a:gd name="T17" fmla="*/ 0 h 681"/>
                    <a:gd name="T18" fmla="*/ 397 w 851"/>
                    <a:gd name="T19" fmla="*/ 114 h 681"/>
                    <a:gd name="T20" fmla="*/ 340 w 851"/>
                    <a:gd name="T21" fmla="*/ 114 h 681"/>
                    <a:gd name="T22" fmla="*/ 340 w 851"/>
                    <a:gd name="T23" fmla="*/ 171 h 681"/>
                    <a:gd name="T24" fmla="*/ 284 w 851"/>
                    <a:gd name="T25" fmla="*/ 171 h 681"/>
                    <a:gd name="T26" fmla="*/ 284 w 851"/>
                    <a:gd name="T27" fmla="*/ 227 h 681"/>
                    <a:gd name="T28" fmla="*/ 227 w 851"/>
                    <a:gd name="T29" fmla="*/ 227 h 681"/>
                    <a:gd name="T30" fmla="*/ 227 w 851"/>
                    <a:gd name="T31" fmla="*/ 397 h 681"/>
                    <a:gd name="T32" fmla="*/ 114 w 851"/>
                    <a:gd name="T33" fmla="*/ 397 h 681"/>
                    <a:gd name="T34" fmla="*/ 114 w 851"/>
                    <a:gd name="T35" fmla="*/ 567 h 681"/>
                    <a:gd name="T36" fmla="*/ 0 w 851"/>
                    <a:gd name="T37" fmla="*/ 567 h 681"/>
                    <a:gd name="T38" fmla="*/ 0 w 851"/>
                    <a:gd name="T39" fmla="*/ 681 h 681"/>
                    <a:gd name="T40" fmla="*/ 170 w 851"/>
                    <a:gd name="T41" fmla="*/ 681 h 681"/>
                    <a:gd name="T42" fmla="*/ 170 w 851"/>
                    <a:gd name="T43" fmla="*/ 624 h 681"/>
                    <a:gd name="T44" fmla="*/ 227 w 851"/>
                    <a:gd name="T45" fmla="*/ 624 h 681"/>
                    <a:gd name="T46" fmla="*/ 227 w 851"/>
                    <a:gd name="T47" fmla="*/ 681 h 681"/>
                    <a:gd name="T48" fmla="*/ 454 w 851"/>
                    <a:gd name="T49" fmla="*/ 681 h 681"/>
                    <a:gd name="T50" fmla="*/ 454 w 851"/>
                    <a:gd name="T51" fmla="*/ 624 h 681"/>
                    <a:gd name="T52" fmla="*/ 510 w 851"/>
                    <a:gd name="T53" fmla="*/ 624 h 681"/>
                    <a:gd name="T54" fmla="*/ 510 w 851"/>
                    <a:gd name="T55" fmla="*/ 567 h 681"/>
                    <a:gd name="T56" fmla="*/ 567 w 851"/>
                    <a:gd name="T57" fmla="*/ 567 h 681"/>
                    <a:gd name="T58" fmla="*/ 567 w 851"/>
                    <a:gd name="T59" fmla="*/ 511 h 681"/>
                    <a:gd name="T60" fmla="*/ 624 w 851"/>
                    <a:gd name="T61" fmla="*/ 511 h 681"/>
                    <a:gd name="T62" fmla="*/ 624 w 851"/>
                    <a:gd name="T63" fmla="*/ 341 h 681"/>
                    <a:gd name="T64" fmla="*/ 681 w 851"/>
                    <a:gd name="T65" fmla="*/ 341 h 681"/>
                    <a:gd name="T66" fmla="*/ 681 w 851"/>
                    <a:gd name="T67" fmla="*/ 284 h 681"/>
                    <a:gd name="T68" fmla="*/ 737 w 851"/>
                    <a:gd name="T69" fmla="*/ 284 h 681"/>
                    <a:gd name="T70" fmla="*/ 737 w 851"/>
                    <a:gd name="T71" fmla="*/ 227 h 681"/>
                    <a:gd name="T72" fmla="*/ 794 w 851"/>
                    <a:gd name="T73" fmla="*/ 227 h 681"/>
                    <a:gd name="T74" fmla="*/ 794 w 851"/>
                    <a:gd name="T75" fmla="*/ 114 h 681"/>
                    <a:gd name="T76" fmla="*/ 851 w 851"/>
                    <a:gd name="T77" fmla="*/ 114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851" h="681">
                      <a:moveTo>
                        <a:pt x="851" y="114"/>
                      </a:moveTo>
                      <a:lnTo>
                        <a:pt x="851" y="57"/>
                      </a:lnTo>
                      <a:lnTo>
                        <a:pt x="794" y="57"/>
                      </a:lnTo>
                      <a:lnTo>
                        <a:pt x="794" y="0"/>
                      </a:lnTo>
                      <a:lnTo>
                        <a:pt x="567" y="0"/>
                      </a:lnTo>
                      <a:lnTo>
                        <a:pt x="567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397" y="0"/>
                      </a:ln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171"/>
                      </a:lnTo>
                      <a:lnTo>
                        <a:pt x="284" y="171"/>
                      </a:lnTo>
                      <a:lnTo>
                        <a:pt x="284" y="227"/>
                      </a:lnTo>
                      <a:lnTo>
                        <a:pt x="227" y="227"/>
                      </a:lnTo>
                      <a:lnTo>
                        <a:pt x="227" y="397"/>
                      </a:lnTo>
                      <a:lnTo>
                        <a:pt x="114" y="397"/>
                      </a:lnTo>
                      <a:lnTo>
                        <a:pt x="114" y="567"/>
                      </a:lnTo>
                      <a:lnTo>
                        <a:pt x="0" y="567"/>
                      </a:lnTo>
                      <a:lnTo>
                        <a:pt x="0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227" y="624"/>
                      </a:lnTo>
                      <a:lnTo>
                        <a:pt x="227" y="681"/>
                      </a:lnTo>
                      <a:lnTo>
                        <a:pt x="454" y="681"/>
                      </a:lnTo>
                      <a:lnTo>
                        <a:pt x="454" y="624"/>
                      </a:lnTo>
                      <a:lnTo>
                        <a:pt x="510" y="624"/>
                      </a:lnTo>
                      <a:lnTo>
                        <a:pt x="510" y="567"/>
                      </a:lnTo>
                      <a:lnTo>
                        <a:pt x="567" y="567"/>
                      </a:lnTo>
                      <a:lnTo>
                        <a:pt x="567" y="511"/>
                      </a:lnTo>
                      <a:lnTo>
                        <a:pt x="624" y="511"/>
                      </a:lnTo>
                      <a:lnTo>
                        <a:pt x="624" y="341"/>
                      </a:lnTo>
                      <a:lnTo>
                        <a:pt x="681" y="341"/>
                      </a:lnTo>
                      <a:lnTo>
                        <a:pt x="681" y="284"/>
                      </a:lnTo>
                      <a:lnTo>
                        <a:pt x="737" y="284"/>
                      </a:lnTo>
                      <a:lnTo>
                        <a:pt x="737" y="227"/>
                      </a:lnTo>
                      <a:lnTo>
                        <a:pt x="794" y="227"/>
                      </a:lnTo>
                      <a:lnTo>
                        <a:pt x="794" y="114"/>
                      </a:lnTo>
                      <a:lnTo>
                        <a:pt x="851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21" name="Freeform 981"/>
                <p:cNvSpPr>
                  <a:spLocks/>
                </p:cNvSpPr>
                <p:nvPr/>
              </p:nvSpPr>
              <p:spPr bwMode="auto">
                <a:xfrm>
                  <a:off x="10001250" y="3721100"/>
                  <a:ext cx="900113" cy="900113"/>
                </a:xfrm>
                <a:custGeom>
                  <a:avLst/>
                  <a:gdLst>
                    <a:gd name="T0" fmla="*/ 510 w 567"/>
                    <a:gd name="T1" fmla="*/ 567 h 567"/>
                    <a:gd name="T2" fmla="*/ 0 w 567"/>
                    <a:gd name="T3" fmla="*/ 567 h 567"/>
                    <a:gd name="T4" fmla="*/ 0 w 567"/>
                    <a:gd name="T5" fmla="*/ 510 h 567"/>
                    <a:gd name="T6" fmla="*/ 57 w 567"/>
                    <a:gd name="T7" fmla="*/ 510 h 567"/>
                    <a:gd name="T8" fmla="*/ 57 w 567"/>
                    <a:gd name="T9" fmla="*/ 453 h 567"/>
                    <a:gd name="T10" fmla="*/ 113 w 567"/>
                    <a:gd name="T11" fmla="*/ 453 h 567"/>
                    <a:gd name="T12" fmla="*/ 113 w 567"/>
                    <a:gd name="T13" fmla="*/ 396 h 567"/>
                    <a:gd name="T14" fmla="*/ 170 w 567"/>
                    <a:gd name="T15" fmla="*/ 396 h 567"/>
                    <a:gd name="T16" fmla="*/ 170 w 567"/>
                    <a:gd name="T17" fmla="*/ 340 h 567"/>
                    <a:gd name="T18" fmla="*/ 227 w 567"/>
                    <a:gd name="T19" fmla="*/ 340 h 567"/>
                    <a:gd name="T20" fmla="*/ 227 w 567"/>
                    <a:gd name="T21" fmla="*/ 170 h 567"/>
                    <a:gd name="T22" fmla="*/ 284 w 567"/>
                    <a:gd name="T23" fmla="*/ 170 h 567"/>
                    <a:gd name="T24" fmla="*/ 284 w 567"/>
                    <a:gd name="T25" fmla="*/ 113 h 567"/>
                    <a:gd name="T26" fmla="*/ 340 w 567"/>
                    <a:gd name="T27" fmla="*/ 113 h 567"/>
                    <a:gd name="T28" fmla="*/ 340 w 567"/>
                    <a:gd name="T29" fmla="*/ 56 h 567"/>
                    <a:gd name="T30" fmla="*/ 397 w 567"/>
                    <a:gd name="T31" fmla="*/ 56 h 567"/>
                    <a:gd name="T32" fmla="*/ 397 w 567"/>
                    <a:gd name="T33" fmla="*/ 0 h 567"/>
                    <a:gd name="T34" fmla="*/ 454 w 567"/>
                    <a:gd name="T35" fmla="*/ 0 h 567"/>
                    <a:gd name="T36" fmla="*/ 454 w 567"/>
                    <a:gd name="T37" fmla="*/ 56 h 567"/>
                    <a:gd name="T38" fmla="*/ 510 w 567"/>
                    <a:gd name="T39" fmla="*/ 56 h 567"/>
                    <a:gd name="T40" fmla="*/ 510 w 567"/>
                    <a:gd name="T41" fmla="*/ 170 h 567"/>
                    <a:gd name="T42" fmla="*/ 567 w 567"/>
                    <a:gd name="T43" fmla="*/ 170 h 567"/>
                    <a:gd name="T44" fmla="*/ 567 w 567"/>
                    <a:gd name="T45" fmla="*/ 340 h 567"/>
                    <a:gd name="T46" fmla="*/ 510 w 567"/>
                    <a:gd name="T47" fmla="*/ 340 h 567"/>
                    <a:gd name="T48" fmla="*/ 510 w 567"/>
                    <a:gd name="T49" fmla="*/ 396 h 567"/>
                    <a:gd name="T50" fmla="*/ 454 w 567"/>
                    <a:gd name="T51" fmla="*/ 396 h 567"/>
                    <a:gd name="T52" fmla="*/ 454 w 567"/>
                    <a:gd name="T53" fmla="*/ 453 h 567"/>
                    <a:gd name="T54" fmla="*/ 510 w 567"/>
                    <a:gd name="T55" fmla="*/ 453 h 567"/>
                    <a:gd name="T56" fmla="*/ 510 w 567"/>
                    <a:gd name="T57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67" h="567">
                      <a:moveTo>
                        <a:pt x="510" y="567"/>
                      </a:moveTo>
                      <a:lnTo>
                        <a:pt x="0" y="567"/>
                      </a:lnTo>
                      <a:lnTo>
                        <a:pt x="0" y="510"/>
                      </a:lnTo>
                      <a:lnTo>
                        <a:pt x="57" y="510"/>
                      </a:lnTo>
                      <a:lnTo>
                        <a:pt x="57" y="453"/>
                      </a:lnTo>
                      <a:lnTo>
                        <a:pt x="113" y="453"/>
                      </a:lnTo>
                      <a:lnTo>
                        <a:pt x="113" y="396"/>
                      </a:lnTo>
                      <a:lnTo>
                        <a:pt x="170" y="396"/>
                      </a:lnTo>
                      <a:lnTo>
                        <a:pt x="170" y="340"/>
                      </a:lnTo>
                      <a:lnTo>
                        <a:pt x="227" y="340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113"/>
                      </a:lnTo>
                      <a:lnTo>
                        <a:pt x="340" y="113"/>
                      </a:lnTo>
                      <a:lnTo>
                        <a:pt x="340" y="56"/>
                      </a:lnTo>
                      <a:lnTo>
                        <a:pt x="397" y="56"/>
                      </a:lnTo>
                      <a:lnTo>
                        <a:pt x="397" y="0"/>
                      </a:lnTo>
                      <a:lnTo>
                        <a:pt x="454" y="0"/>
                      </a:lnTo>
                      <a:lnTo>
                        <a:pt x="454" y="56"/>
                      </a:lnTo>
                      <a:lnTo>
                        <a:pt x="510" y="56"/>
                      </a:lnTo>
                      <a:lnTo>
                        <a:pt x="510" y="170"/>
                      </a:lnTo>
                      <a:lnTo>
                        <a:pt x="567" y="170"/>
                      </a:lnTo>
                      <a:lnTo>
                        <a:pt x="567" y="340"/>
                      </a:lnTo>
                      <a:lnTo>
                        <a:pt x="510" y="340"/>
                      </a:lnTo>
                      <a:lnTo>
                        <a:pt x="510" y="396"/>
                      </a:lnTo>
                      <a:lnTo>
                        <a:pt x="454" y="396"/>
                      </a:lnTo>
                      <a:lnTo>
                        <a:pt x="454" y="453"/>
                      </a:lnTo>
                      <a:lnTo>
                        <a:pt x="510" y="453"/>
                      </a:lnTo>
                      <a:lnTo>
                        <a:pt x="51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24" name="Freeform 984"/>
                <p:cNvSpPr>
                  <a:spLocks/>
                </p:cNvSpPr>
                <p:nvPr/>
              </p:nvSpPr>
              <p:spPr bwMode="auto">
                <a:xfrm>
                  <a:off x="8740775" y="1649413"/>
                  <a:ext cx="811213" cy="720725"/>
                </a:xfrm>
                <a:custGeom>
                  <a:avLst/>
                  <a:gdLst>
                    <a:gd name="T0" fmla="*/ 454 w 511"/>
                    <a:gd name="T1" fmla="*/ 454 h 454"/>
                    <a:gd name="T2" fmla="*/ 454 w 511"/>
                    <a:gd name="T3" fmla="*/ 341 h 454"/>
                    <a:gd name="T4" fmla="*/ 511 w 511"/>
                    <a:gd name="T5" fmla="*/ 341 h 454"/>
                    <a:gd name="T6" fmla="*/ 511 w 511"/>
                    <a:gd name="T7" fmla="*/ 227 h 454"/>
                    <a:gd name="T8" fmla="*/ 454 w 511"/>
                    <a:gd name="T9" fmla="*/ 227 h 454"/>
                    <a:gd name="T10" fmla="*/ 454 w 511"/>
                    <a:gd name="T11" fmla="*/ 114 h 454"/>
                    <a:gd name="T12" fmla="*/ 454 w 511"/>
                    <a:gd name="T13" fmla="*/ 57 h 454"/>
                    <a:gd name="T14" fmla="*/ 511 w 511"/>
                    <a:gd name="T15" fmla="*/ 57 h 454"/>
                    <a:gd name="T16" fmla="*/ 511 w 511"/>
                    <a:gd name="T17" fmla="*/ 0 h 454"/>
                    <a:gd name="T18" fmla="*/ 340 w 511"/>
                    <a:gd name="T19" fmla="*/ 0 h 454"/>
                    <a:gd name="T20" fmla="*/ 340 w 511"/>
                    <a:gd name="T21" fmla="*/ 57 h 454"/>
                    <a:gd name="T22" fmla="*/ 284 w 511"/>
                    <a:gd name="T23" fmla="*/ 57 h 454"/>
                    <a:gd name="T24" fmla="*/ 284 w 511"/>
                    <a:gd name="T25" fmla="*/ 114 h 454"/>
                    <a:gd name="T26" fmla="*/ 227 w 511"/>
                    <a:gd name="T27" fmla="*/ 114 h 454"/>
                    <a:gd name="T28" fmla="*/ 227 w 511"/>
                    <a:gd name="T29" fmla="*/ 171 h 454"/>
                    <a:gd name="T30" fmla="*/ 170 w 511"/>
                    <a:gd name="T31" fmla="*/ 171 h 454"/>
                    <a:gd name="T32" fmla="*/ 170 w 511"/>
                    <a:gd name="T33" fmla="*/ 227 h 454"/>
                    <a:gd name="T34" fmla="*/ 0 w 511"/>
                    <a:gd name="T35" fmla="*/ 227 h 454"/>
                    <a:gd name="T36" fmla="*/ 0 w 511"/>
                    <a:gd name="T37" fmla="*/ 397 h 454"/>
                    <a:gd name="T38" fmla="*/ 114 w 511"/>
                    <a:gd name="T39" fmla="*/ 397 h 454"/>
                    <a:gd name="T40" fmla="*/ 114 w 511"/>
                    <a:gd name="T41" fmla="*/ 454 h 454"/>
                    <a:gd name="T42" fmla="*/ 454 w 511"/>
                    <a:gd name="T4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11" h="454">
                      <a:moveTo>
                        <a:pt x="454" y="454"/>
                      </a:moveTo>
                      <a:lnTo>
                        <a:pt x="454" y="341"/>
                      </a:lnTo>
                      <a:lnTo>
                        <a:pt x="511" y="341"/>
                      </a:lnTo>
                      <a:lnTo>
                        <a:pt x="511" y="227"/>
                      </a:lnTo>
                      <a:lnTo>
                        <a:pt x="454" y="227"/>
                      </a:lnTo>
                      <a:lnTo>
                        <a:pt x="454" y="114"/>
                      </a:lnTo>
                      <a:lnTo>
                        <a:pt x="454" y="57"/>
                      </a:lnTo>
                      <a:lnTo>
                        <a:pt x="511" y="57"/>
                      </a:lnTo>
                      <a:lnTo>
                        <a:pt x="511" y="0"/>
                      </a:ln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284" y="57"/>
                      </a:lnTo>
                      <a:lnTo>
                        <a:pt x="284" y="114"/>
                      </a:lnTo>
                      <a:lnTo>
                        <a:pt x="227" y="114"/>
                      </a:lnTo>
                      <a:lnTo>
                        <a:pt x="227" y="171"/>
                      </a:lnTo>
                      <a:lnTo>
                        <a:pt x="170" y="171"/>
                      </a:lnTo>
                      <a:lnTo>
                        <a:pt x="170" y="227"/>
                      </a:lnTo>
                      <a:lnTo>
                        <a:pt x="0" y="227"/>
                      </a:lnTo>
                      <a:lnTo>
                        <a:pt x="0" y="397"/>
                      </a:lnTo>
                      <a:lnTo>
                        <a:pt x="114" y="397"/>
                      </a:lnTo>
                      <a:lnTo>
                        <a:pt x="114" y="454"/>
                      </a:lnTo>
                      <a:lnTo>
                        <a:pt x="454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38" name="Freeform 998"/>
                <p:cNvSpPr>
                  <a:spLocks/>
                </p:cNvSpPr>
                <p:nvPr/>
              </p:nvSpPr>
              <p:spPr bwMode="auto">
                <a:xfrm>
                  <a:off x="6580188" y="1649413"/>
                  <a:ext cx="541338" cy="720725"/>
                </a:xfrm>
                <a:custGeom>
                  <a:avLst/>
                  <a:gdLst>
                    <a:gd name="T0" fmla="*/ 227 w 341"/>
                    <a:gd name="T1" fmla="*/ 0 h 454"/>
                    <a:gd name="T2" fmla="*/ 57 w 341"/>
                    <a:gd name="T3" fmla="*/ 0 h 454"/>
                    <a:gd name="T4" fmla="*/ 57 w 341"/>
                    <a:gd name="T5" fmla="*/ 57 h 454"/>
                    <a:gd name="T6" fmla="*/ 0 w 341"/>
                    <a:gd name="T7" fmla="*/ 57 h 454"/>
                    <a:gd name="T8" fmla="*/ 0 w 341"/>
                    <a:gd name="T9" fmla="*/ 171 h 454"/>
                    <a:gd name="T10" fmla="*/ 57 w 341"/>
                    <a:gd name="T11" fmla="*/ 171 h 454"/>
                    <a:gd name="T12" fmla="*/ 57 w 341"/>
                    <a:gd name="T13" fmla="*/ 454 h 454"/>
                    <a:gd name="T14" fmla="*/ 227 w 341"/>
                    <a:gd name="T15" fmla="*/ 454 h 454"/>
                    <a:gd name="T16" fmla="*/ 227 w 341"/>
                    <a:gd name="T17" fmla="*/ 284 h 454"/>
                    <a:gd name="T18" fmla="*/ 284 w 341"/>
                    <a:gd name="T19" fmla="*/ 284 h 454"/>
                    <a:gd name="T20" fmla="*/ 284 w 341"/>
                    <a:gd name="T21" fmla="*/ 171 h 454"/>
                    <a:gd name="T22" fmla="*/ 341 w 341"/>
                    <a:gd name="T23" fmla="*/ 171 h 454"/>
                    <a:gd name="T24" fmla="*/ 341 w 341"/>
                    <a:gd name="T25" fmla="*/ 57 h 454"/>
                    <a:gd name="T26" fmla="*/ 227 w 341"/>
                    <a:gd name="T27" fmla="*/ 57 h 454"/>
                    <a:gd name="T28" fmla="*/ 227 w 341"/>
                    <a:gd name="T29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1" h="454">
                      <a:moveTo>
                        <a:pt x="227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171"/>
                      </a:lnTo>
                      <a:lnTo>
                        <a:pt x="57" y="171"/>
                      </a:lnTo>
                      <a:lnTo>
                        <a:pt x="57" y="454"/>
                      </a:lnTo>
                      <a:lnTo>
                        <a:pt x="227" y="454"/>
                      </a:lnTo>
                      <a:lnTo>
                        <a:pt x="227" y="284"/>
                      </a:lnTo>
                      <a:lnTo>
                        <a:pt x="284" y="284"/>
                      </a:lnTo>
                      <a:lnTo>
                        <a:pt x="284" y="171"/>
                      </a:lnTo>
                      <a:lnTo>
                        <a:pt x="341" y="171"/>
                      </a:lnTo>
                      <a:lnTo>
                        <a:pt x="341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39" name="Freeform 999"/>
                <p:cNvSpPr>
                  <a:spLocks/>
                </p:cNvSpPr>
                <p:nvPr/>
              </p:nvSpPr>
              <p:spPr bwMode="auto">
                <a:xfrm>
                  <a:off x="6580188" y="1020763"/>
                  <a:ext cx="360363" cy="719138"/>
                </a:xfrm>
                <a:custGeom>
                  <a:avLst/>
                  <a:gdLst>
                    <a:gd name="T0" fmla="*/ 57 w 227"/>
                    <a:gd name="T1" fmla="*/ 453 h 453"/>
                    <a:gd name="T2" fmla="*/ 57 w 227"/>
                    <a:gd name="T3" fmla="*/ 396 h 453"/>
                    <a:gd name="T4" fmla="*/ 114 w 227"/>
                    <a:gd name="T5" fmla="*/ 396 h 453"/>
                    <a:gd name="T6" fmla="*/ 114 w 227"/>
                    <a:gd name="T7" fmla="*/ 340 h 453"/>
                    <a:gd name="T8" fmla="*/ 171 w 227"/>
                    <a:gd name="T9" fmla="*/ 340 h 453"/>
                    <a:gd name="T10" fmla="*/ 171 w 227"/>
                    <a:gd name="T11" fmla="*/ 283 h 453"/>
                    <a:gd name="T12" fmla="*/ 227 w 227"/>
                    <a:gd name="T13" fmla="*/ 283 h 453"/>
                    <a:gd name="T14" fmla="*/ 227 w 227"/>
                    <a:gd name="T15" fmla="*/ 170 h 453"/>
                    <a:gd name="T16" fmla="*/ 171 w 227"/>
                    <a:gd name="T17" fmla="*/ 170 h 453"/>
                    <a:gd name="T18" fmla="*/ 171 w 227"/>
                    <a:gd name="T19" fmla="*/ 0 h 453"/>
                    <a:gd name="T20" fmla="*/ 114 w 227"/>
                    <a:gd name="T21" fmla="*/ 0 h 453"/>
                    <a:gd name="T22" fmla="*/ 114 w 227"/>
                    <a:gd name="T23" fmla="*/ 56 h 453"/>
                    <a:gd name="T24" fmla="*/ 0 w 227"/>
                    <a:gd name="T25" fmla="*/ 56 h 453"/>
                    <a:gd name="T26" fmla="*/ 0 w 227"/>
                    <a:gd name="T27" fmla="*/ 226 h 453"/>
                    <a:gd name="T28" fmla="*/ 57 w 227"/>
                    <a:gd name="T29" fmla="*/ 226 h 453"/>
                    <a:gd name="T30" fmla="*/ 57 w 227"/>
                    <a:gd name="T31" fmla="*/ 283 h 453"/>
                    <a:gd name="T32" fmla="*/ 0 w 227"/>
                    <a:gd name="T33" fmla="*/ 283 h 453"/>
                    <a:gd name="T34" fmla="*/ 0 w 227"/>
                    <a:gd name="T35" fmla="*/ 453 h 453"/>
                    <a:gd name="T36" fmla="*/ 57 w 227"/>
                    <a:gd name="T37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7" h="453">
                      <a:moveTo>
                        <a:pt x="57" y="453"/>
                      </a:moveTo>
                      <a:lnTo>
                        <a:pt x="57" y="396"/>
                      </a:lnTo>
                      <a:lnTo>
                        <a:pt x="114" y="396"/>
                      </a:lnTo>
                      <a:lnTo>
                        <a:pt x="114" y="340"/>
                      </a:lnTo>
                      <a:lnTo>
                        <a:pt x="171" y="340"/>
                      </a:lnTo>
                      <a:lnTo>
                        <a:pt x="171" y="283"/>
                      </a:lnTo>
                      <a:lnTo>
                        <a:pt x="227" y="283"/>
                      </a:lnTo>
                      <a:lnTo>
                        <a:pt x="227" y="170"/>
                      </a:lnTo>
                      <a:lnTo>
                        <a:pt x="171" y="170"/>
                      </a:lnTo>
                      <a:lnTo>
                        <a:pt x="171" y="0"/>
                      </a:lnTo>
                      <a:lnTo>
                        <a:pt x="114" y="0"/>
                      </a:lnTo>
                      <a:lnTo>
                        <a:pt x="114" y="56"/>
                      </a:lnTo>
                      <a:lnTo>
                        <a:pt x="0" y="56"/>
                      </a:lnTo>
                      <a:lnTo>
                        <a:pt x="0" y="226"/>
                      </a:lnTo>
                      <a:lnTo>
                        <a:pt x="57" y="22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0" name="Freeform 1000"/>
                <p:cNvSpPr>
                  <a:spLocks/>
                </p:cNvSpPr>
                <p:nvPr/>
              </p:nvSpPr>
              <p:spPr bwMode="auto">
                <a:xfrm>
                  <a:off x="6580188" y="660400"/>
                  <a:ext cx="360363" cy="449263"/>
                </a:xfrm>
                <a:custGeom>
                  <a:avLst/>
                  <a:gdLst>
                    <a:gd name="T0" fmla="*/ 171 w 227"/>
                    <a:gd name="T1" fmla="*/ 0 h 283"/>
                    <a:gd name="T2" fmla="*/ 114 w 227"/>
                    <a:gd name="T3" fmla="*/ 0 h 283"/>
                    <a:gd name="T4" fmla="*/ 114 w 227"/>
                    <a:gd name="T5" fmla="*/ 113 h 283"/>
                    <a:gd name="T6" fmla="*/ 57 w 227"/>
                    <a:gd name="T7" fmla="*/ 113 h 283"/>
                    <a:gd name="T8" fmla="*/ 57 w 227"/>
                    <a:gd name="T9" fmla="*/ 170 h 283"/>
                    <a:gd name="T10" fmla="*/ 0 w 227"/>
                    <a:gd name="T11" fmla="*/ 170 h 283"/>
                    <a:gd name="T12" fmla="*/ 0 w 227"/>
                    <a:gd name="T13" fmla="*/ 283 h 283"/>
                    <a:gd name="T14" fmla="*/ 114 w 227"/>
                    <a:gd name="T15" fmla="*/ 283 h 283"/>
                    <a:gd name="T16" fmla="*/ 114 w 227"/>
                    <a:gd name="T17" fmla="*/ 227 h 283"/>
                    <a:gd name="T18" fmla="*/ 227 w 227"/>
                    <a:gd name="T19" fmla="*/ 227 h 283"/>
                    <a:gd name="T20" fmla="*/ 227 w 227"/>
                    <a:gd name="T21" fmla="*/ 113 h 283"/>
                    <a:gd name="T22" fmla="*/ 171 w 227"/>
                    <a:gd name="T23" fmla="*/ 113 h 283"/>
                    <a:gd name="T24" fmla="*/ 171 w 227"/>
                    <a:gd name="T2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7" h="283">
                      <a:moveTo>
                        <a:pt x="171" y="0"/>
                      </a:move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57" y="11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114" y="283"/>
                      </a:lnTo>
                      <a:lnTo>
                        <a:pt x="114" y="227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171" y="113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1" name="Freeform 1001"/>
                <p:cNvSpPr>
                  <a:spLocks/>
                </p:cNvSpPr>
                <p:nvPr/>
              </p:nvSpPr>
              <p:spPr bwMode="auto">
                <a:xfrm>
                  <a:off x="5861050" y="930275"/>
                  <a:ext cx="809625" cy="809625"/>
                </a:xfrm>
                <a:custGeom>
                  <a:avLst/>
                  <a:gdLst>
                    <a:gd name="T0" fmla="*/ 453 w 510"/>
                    <a:gd name="T1" fmla="*/ 510 h 510"/>
                    <a:gd name="T2" fmla="*/ 397 w 510"/>
                    <a:gd name="T3" fmla="*/ 510 h 510"/>
                    <a:gd name="T4" fmla="*/ 397 w 510"/>
                    <a:gd name="T5" fmla="*/ 453 h 510"/>
                    <a:gd name="T6" fmla="*/ 170 w 510"/>
                    <a:gd name="T7" fmla="*/ 453 h 510"/>
                    <a:gd name="T8" fmla="*/ 170 w 510"/>
                    <a:gd name="T9" fmla="*/ 283 h 510"/>
                    <a:gd name="T10" fmla="*/ 113 w 510"/>
                    <a:gd name="T11" fmla="*/ 283 h 510"/>
                    <a:gd name="T12" fmla="*/ 113 w 510"/>
                    <a:gd name="T13" fmla="*/ 170 h 510"/>
                    <a:gd name="T14" fmla="*/ 56 w 510"/>
                    <a:gd name="T15" fmla="*/ 170 h 510"/>
                    <a:gd name="T16" fmla="*/ 56 w 510"/>
                    <a:gd name="T17" fmla="*/ 113 h 510"/>
                    <a:gd name="T18" fmla="*/ 0 w 510"/>
                    <a:gd name="T19" fmla="*/ 113 h 510"/>
                    <a:gd name="T20" fmla="*/ 0 w 510"/>
                    <a:gd name="T21" fmla="*/ 0 h 510"/>
                    <a:gd name="T22" fmla="*/ 113 w 510"/>
                    <a:gd name="T23" fmla="*/ 0 h 510"/>
                    <a:gd name="T24" fmla="*/ 113 w 510"/>
                    <a:gd name="T25" fmla="*/ 57 h 510"/>
                    <a:gd name="T26" fmla="*/ 397 w 510"/>
                    <a:gd name="T27" fmla="*/ 57 h 510"/>
                    <a:gd name="T28" fmla="*/ 397 w 510"/>
                    <a:gd name="T29" fmla="*/ 0 h 510"/>
                    <a:gd name="T30" fmla="*/ 453 w 510"/>
                    <a:gd name="T31" fmla="*/ 0 h 510"/>
                    <a:gd name="T32" fmla="*/ 453 w 510"/>
                    <a:gd name="T33" fmla="*/ 283 h 510"/>
                    <a:gd name="T34" fmla="*/ 510 w 510"/>
                    <a:gd name="T35" fmla="*/ 283 h 510"/>
                    <a:gd name="T36" fmla="*/ 510 w 510"/>
                    <a:gd name="T37" fmla="*/ 340 h 510"/>
                    <a:gd name="T38" fmla="*/ 453 w 510"/>
                    <a:gd name="T39" fmla="*/ 340 h 510"/>
                    <a:gd name="T40" fmla="*/ 453 w 510"/>
                    <a:gd name="T41" fmla="*/ 51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10" h="510">
                      <a:moveTo>
                        <a:pt x="453" y="510"/>
                      </a:moveTo>
                      <a:lnTo>
                        <a:pt x="397" y="510"/>
                      </a:lnTo>
                      <a:lnTo>
                        <a:pt x="397" y="453"/>
                      </a:lnTo>
                      <a:lnTo>
                        <a:pt x="170" y="453"/>
                      </a:lnTo>
                      <a:lnTo>
                        <a:pt x="170" y="283"/>
                      </a:lnTo>
                      <a:lnTo>
                        <a:pt x="113" y="283"/>
                      </a:lnTo>
                      <a:lnTo>
                        <a:pt x="113" y="170"/>
                      </a:lnTo>
                      <a:lnTo>
                        <a:pt x="56" y="170"/>
                      </a:lnTo>
                      <a:lnTo>
                        <a:pt x="56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397" y="57"/>
                      </a:lnTo>
                      <a:lnTo>
                        <a:pt x="397" y="0"/>
                      </a:lnTo>
                      <a:lnTo>
                        <a:pt x="453" y="0"/>
                      </a:lnTo>
                      <a:lnTo>
                        <a:pt x="453" y="283"/>
                      </a:lnTo>
                      <a:lnTo>
                        <a:pt x="510" y="283"/>
                      </a:lnTo>
                      <a:lnTo>
                        <a:pt x="510" y="340"/>
                      </a:lnTo>
                      <a:lnTo>
                        <a:pt x="453" y="340"/>
                      </a:lnTo>
                      <a:lnTo>
                        <a:pt x="453" y="51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2" name="Freeform 1002"/>
                <p:cNvSpPr>
                  <a:spLocks/>
                </p:cNvSpPr>
                <p:nvPr/>
              </p:nvSpPr>
              <p:spPr bwMode="auto">
                <a:xfrm>
                  <a:off x="4691063" y="660400"/>
                  <a:ext cx="358775" cy="360363"/>
                </a:xfrm>
                <a:custGeom>
                  <a:avLst/>
                  <a:gdLst>
                    <a:gd name="T0" fmla="*/ 226 w 226"/>
                    <a:gd name="T1" fmla="*/ 0 h 227"/>
                    <a:gd name="T2" fmla="*/ 170 w 226"/>
                    <a:gd name="T3" fmla="*/ 0 h 227"/>
                    <a:gd name="T4" fmla="*/ 170 w 226"/>
                    <a:gd name="T5" fmla="*/ 56 h 227"/>
                    <a:gd name="T6" fmla="*/ 0 w 226"/>
                    <a:gd name="T7" fmla="*/ 56 h 227"/>
                    <a:gd name="T8" fmla="*/ 0 w 226"/>
                    <a:gd name="T9" fmla="*/ 113 h 227"/>
                    <a:gd name="T10" fmla="*/ 56 w 226"/>
                    <a:gd name="T11" fmla="*/ 113 h 227"/>
                    <a:gd name="T12" fmla="*/ 56 w 226"/>
                    <a:gd name="T13" fmla="*/ 227 h 227"/>
                    <a:gd name="T14" fmla="*/ 113 w 226"/>
                    <a:gd name="T15" fmla="*/ 227 h 227"/>
                    <a:gd name="T16" fmla="*/ 113 w 226"/>
                    <a:gd name="T17" fmla="*/ 170 h 227"/>
                    <a:gd name="T18" fmla="*/ 170 w 226"/>
                    <a:gd name="T19" fmla="*/ 170 h 227"/>
                    <a:gd name="T20" fmla="*/ 170 w 226"/>
                    <a:gd name="T21" fmla="*/ 113 h 227"/>
                    <a:gd name="T22" fmla="*/ 226 w 226"/>
                    <a:gd name="T23" fmla="*/ 113 h 227"/>
                    <a:gd name="T24" fmla="*/ 226 w 226"/>
                    <a:gd name="T2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6" h="227">
                      <a:moveTo>
                        <a:pt x="226" y="0"/>
                      </a:moveTo>
                      <a:lnTo>
                        <a:pt x="170" y="0"/>
                      </a:lnTo>
                      <a:lnTo>
                        <a:pt x="170" y="56"/>
                      </a:lnTo>
                      <a:lnTo>
                        <a:pt x="0" y="56"/>
                      </a:lnTo>
                      <a:lnTo>
                        <a:pt x="0" y="113"/>
                      </a:lnTo>
                      <a:lnTo>
                        <a:pt x="56" y="113"/>
                      </a:lnTo>
                      <a:lnTo>
                        <a:pt x="56" y="227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226" y="113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3" name="Freeform 1003"/>
                <p:cNvSpPr>
                  <a:spLocks/>
                </p:cNvSpPr>
                <p:nvPr/>
              </p:nvSpPr>
              <p:spPr bwMode="auto">
                <a:xfrm>
                  <a:off x="5410200" y="749300"/>
                  <a:ext cx="90488" cy="180975"/>
                </a:xfrm>
                <a:custGeom>
                  <a:avLst/>
                  <a:gdLst>
                    <a:gd name="T0" fmla="*/ 0 w 57"/>
                    <a:gd name="T1" fmla="*/ 0 h 114"/>
                    <a:gd name="T2" fmla="*/ 0 w 57"/>
                    <a:gd name="T3" fmla="*/ 114 h 114"/>
                    <a:gd name="T4" fmla="*/ 57 w 57"/>
                    <a:gd name="T5" fmla="*/ 114 h 114"/>
                    <a:gd name="T6" fmla="*/ 57 w 57"/>
                    <a:gd name="T7" fmla="*/ 0 h 114"/>
                    <a:gd name="T8" fmla="*/ 0 w 57"/>
                    <a:gd name="T9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114">
                      <a:moveTo>
                        <a:pt x="0" y="0"/>
                      </a:move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4" name="Freeform 1004"/>
                <p:cNvSpPr>
                  <a:spLocks/>
                </p:cNvSpPr>
                <p:nvPr/>
              </p:nvSpPr>
              <p:spPr bwMode="auto">
                <a:xfrm>
                  <a:off x="5321300" y="930275"/>
                  <a:ext cx="1258888" cy="1260475"/>
                </a:xfrm>
                <a:custGeom>
                  <a:avLst/>
                  <a:gdLst>
                    <a:gd name="T0" fmla="*/ 340 w 793"/>
                    <a:gd name="T1" fmla="*/ 0 h 794"/>
                    <a:gd name="T2" fmla="*/ 226 w 793"/>
                    <a:gd name="T3" fmla="*/ 0 h 794"/>
                    <a:gd name="T4" fmla="*/ 226 w 793"/>
                    <a:gd name="T5" fmla="*/ 170 h 794"/>
                    <a:gd name="T6" fmla="*/ 170 w 793"/>
                    <a:gd name="T7" fmla="*/ 170 h 794"/>
                    <a:gd name="T8" fmla="*/ 170 w 793"/>
                    <a:gd name="T9" fmla="*/ 227 h 794"/>
                    <a:gd name="T10" fmla="*/ 0 w 793"/>
                    <a:gd name="T11" fmla="*/ 227 h 794"/>
                    <a:gd name="T12" fmla="*/ 0 w 793"/>
                    <a:gd name="T13" fmla="*/ 283 h 794"/>
                    <a:gd name="T14" fmla="*/ 56 w 793"/>
                    <a:gd name="T15" fmla="*/ 283 h 794"/>
                    <a:gd name="T16" fmla="*/ 56 w 793"/>
                    <a:gd name="T17" fmla="*/ 340 h 794"/>
                    <a:gd name="T18" fmla="*/ 113 w 793"/>
                    <a:gd name="T19" fmla="*/ 340 h 794"/>
                    <a:gd name="T20" fmla="*/ 113 w 793"/>
                    <a:gd name="T21" fmla="*/ 453 h 794"/>
                    <a:gd name="T22" fmla="*/ 170 w 793"/>
                    <a:gd name="T23" fmla="*/ 453 h 794"/>
                    <a:gd name="T24" fmla="*/ 170 w 793"/>
                    <a:gd name="T25" fmla="*/ 510 h 794"/>
                    <a:gd name="T26" fmla="*/ 113 w 793"/>
                    <a:gd name="T27" fmla="*/ 510 h 794"/>
                    <a:gd name="T28" fmla="*/ 113 w 793"/>
                    <a:gd name="T29" fmla="*/ 624 h 794"/>
                    <a:gd name="T30" fmla="*/ 170 w 793"/>
                    <a:gd name="T31" fmla="*/ 624 h 794"/>
                    <a:gd name="T32" fmla="*/ 170 w 793"/>
                    <a:gd name="T33" fmla="*/ 680 h 794"/>
                    <a:gd name="T34" fmla="*/ 340 w 793"/>
                    <a:gd name="T35" fmla="*/ 680 h 794"/>
                    <a:gd name="T36" fmla="*/ 340 w 793"/>
                    <a:gd name="T37" fmla="*/ 794 h 794"/>
                    <a:gd name="T38" fmla="*/ 623 w 793"/>
                    <a:gd name="T39" fmla="*/ 794 h 794"/>
                    <a:gd name="T40" fmla="*/ 623 w 793"/>
                    <a:gd name="T41" fmla="*/ 680 h 794"/>
                    <a:gd name="T42" fmla="*/ 793 w 793"/>
                    <a:gd name="T43" fmla="*/ 680 h 794"/>
                    <a:gd name="T44" fmla="*/ 793 w 793"/>
                    <a:gd name="T45" fmla="*/ 510 h 794"/>
                    <a:gd name="T46" fmla="*/ 737 w 793"/>
                    <a:gd name="T47" fmla="*/ 510 h 794"/>
                    <a:gd name="T48" fmla="*/ 737 w 793"/>
                    <a:gd name="T49" fmla="*/ 453 h 794"/>
                    <a:gd name="T50" fmla="*/ 510 w 793"/>
                    <a:gd name="T51" fmla="*/ 453 h 794"/>
                    <a:gd name="T52" fmla="*/ 510 w 793"/>
                    <a:gd name="T53" fmla="*/ 283 h 794"/>
                    <a:gd name="T54" fmla="*/ 453 w 793"/>
                    <a:gd name="T55" fmla="*/ 283 h 794"/>
                    <a:gd name="T56" fmla="*/ 453 w 793"/>
                    <a:gd name="T57" fmla="*/ 170 h 794"/>
                    <a:gd name="T58" fmla="*/ 396 w 793"/>
                    <a:gd name="T59" fmla="*/ 170 h 794"/>
                    <a:gd name="T60" fmla="*/ 396 w 793"/>
                    <a:gd name="T61" fmla="*/ 113 h 794"/>
                    <a:gd name="T62" fmla="*/ 340 w 793"/>
                    <a:gd name="T63" fmla="*/ 113 h 794"/>
                    <a:gd name="T64" fmla="*/ 340 w 793"/>
                    <a:gd name="T65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793" h="794">
                      <a:moveTo>
                        <a:pt x="340" y="0"/>
                      </a:moveTo>
                      <a:lnTo>
                        <a:pt x="226" y="0"/>
                      </a:lnTo>
                      <a:lnTo>
                        <a:pt x="226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0" y="227"/>
                      </a:lnTo>
                      <a:lnTo>
                        <a:pt x="0" y="283"/>
                      </a:lnTo>
                      <a:lnTo>
                        <a:pt x="56" y="283"/>
                      </a:lnTo>
                      <a:lnTo>
                        <a:pt x="56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170" y="453"/>
                      </a:lnTo>
                      <a:lnTo>
                        <a:pt x="170" y="510"/>
                      </a:lnTo>
                      <a:lnTo>
                        <a:pt x="113" y="510"/>
                      </a:lnTo>
                      <a:lnTo>
                        <a:pt x="113" y="624"/>
                      </a:lnTo>
                      <a:lnTo>
                        <a:pt x="170" y="624"/>
                      </a:lnTo>
                      <a:lnTo>
                        <a:pt x="170" y="680"/>
                      </a:lnTo>
                      <a:lnTo>
                        <a:pt x="340" y="680"/>
                      </a:lnTo>
                      <a:lnTo>
                        <a:pt x="340" y="794"/>
                      </a:lnTo>
                      <a:lnTo>
                        <a:pt x="623" y="794"/>
                      </a:lnTo>
                      <a:lnTo>
                        <a:pt x="623" y="680"/>
                      </a:lnTo>
                      <a:lnTo>
                        <a:pt x="793" y="680"/>
                      </a:lnTo>
                      <a:lnTo>
                        <a:pt x="793" y="510"/>
                      </a:lnTo>
                      <a:lnTo>
                        <a:pt x="737" y="510"/>
                      </a:lnTo>
                      <a:lnTo>
                        <a:pt x="737" y="453"/>
                      </a:lnTo>
                      <a:lnTo>
                        <a:pt x="510" y="453"/>
                      </a:lnTo>
                      <a:lnTo>
                        <a:pt x="510" y="283"/>
                      </a:lnTo>
                      <a:lnTo>
                        <a:pt x="453" y="283"/>
                      </a:lnTo>
                      <a:lnTo>
                        <a:pt x="453" y="170"/>
                      </a:lnTo>
                      <a:lnTo>
                        <a:pt x="396" y="170"/>
                      </a:lnTo>
                      <a:lnTo>
                        <a:pt x="396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5" name="Freeform 1005"/>
                <p:cNvSpPr>
                  <a:spLocks/>
                </p:cNvSpPr>
                <p:nvPr/>
              </p:nvSpPr>
              <p:spPr bwMode="auto">
                <a:xfrm>
                  <a:off x="5770563" y="1920875"/>
                  <a:ext cx="1350963" cy="1349375"/>
                </a:xfrm>
                <a:custGeom>
                  <a:avLst/>
                  <a:gdLst>
                    <a:gd name="T0" fmla="*/ 57 w 851"/>
                    <a:gd name="T1" fmla="*/ 170 h 850"/>
                    <a:gd name="T2" fmla="*/ 340 w 851"/>
                    <a:gd name="T3" fmla="*/ 170 h 850"/>
                    <a:gd name="T4" fmla="*/ 340 w 851"/>
                    <a:gd name="T5" fmla="*/ 56 h 850"/>
                    <a:gd name="T6" fmla="*/ 510 w 851"/>
                    <a:gd name="T7" fmla="*/ 56 h 850"/>
                    <a:gd name="T8" fmla="*/ 510 w 851"/>
                    <a:gd name="T9" fmla="*/ 0 h 850"/>
                    <a:gd name="T10" fmla="*/ 567 w 851"/>
                    <a:gd name="T11" fmla="*/ 0 h 850"/>
                    <a:gd name="T12" fmla="*/ 567 w 851"/>
                    <a:gd name="T13" fmla="*/ 283 h 850"/>
                    <a:gd name="T14" fmla="*/ 851 w 851"/>
                    <a:gd name="T15" fmla="*/ 283 h 850"/>
                    <a:gd name="T16" fmla="*/ 851 w 851"/>
                    <a:gd name="T17" fmla="*/ 340 h 850"/>
                    <a:gd name="T18" fmla="*/ 794 w 851"/>
                    <a:gd name="T19" fmla="*/ 340 h 850"/>
                    <a:gd name="T20" fmla="*/ 794 w 851"/>
                    <a:gd name="T21" fmla="*/ 510 h 850"/>
                    <a:gd name="T22" fmla="*/ 681 w 851"/>
                    <a:gd name="T23" fmla="*/ 510 h 850"/>
                    <a:gd name="T24" fmla="*/ 681 w 851"/>
                    <a:gd name="T25" fmla="*/ 567 h 850"/>
                    <a:gd name="T26" fmla="*/ 510 w 851"/>
                    <a:gd name="T27" fmla="*/ 567 h 850"/>
                    <a:gd name="T28" fmla="*/ 510 w 851"/>
                    <a:gd name="T29" fmla="*/ 680 h 850"/>
                    <a:gd name="T30" fmla="*/ 454 w 851"/>
                    <a:gd name="T31" fmla="*/ 680 h 850"/>
                    <a:gd name="T32" fmla="*/ 454 w 851"/>
                    <a:gd name="T33" fmla="*/ 737 h 850"/>
                    <a:gd name="T34" fmla="*/ 397 w 851"/>
                    <a:gd name="T35" fmla="*/ 737 h 850"/>
                    <a:gd name="T36" fmla="*/ 397 w 851"/>
                    <a:gd name="T37" fmla="*/ 793 h 850"/>
                    <a:gd name="T38" fmla="*/ 284 w 851"/>
                    <a:gd name="T39" fmla="*/ 793 h 850"/>
                    <a:gd name="T40" fmla="*/ 284 w 851"/>
                    <a:gd name="T41" fmla="*/ 850 h 850"/>
                    <a:gd name="T42" fmla="*/ 170 w 851"/>
                    <a:gd name="T43" fmla="*/ 850 h 850"/>
                    <a:gd name="T44" fmla="*/ 170 w 851"/>
                    <a:gd name="T45" fmla="*/ 793 h 850"/>
                    <a:gd name="T46" fmla="*/ 227 w 851"/>
                    <a:gd name="T47" fmla="*/ 793 h 850"/>
                    <a:gd name="T48" fmla="*/ 227 w 851"/>
                    <a:gd name="T49" fmla="*/ 737 h 850"/>
                    <a:gd name="T50" fmla="*/ 57 w 851"/>
                    <a:gd name="T51" fmla="*/ 737 h 850"/>
                    <a:gd name="T52" fmla="*/ 57 w 851"/>
                    <a:gd name="T53" fmla="*/ 680 h 850"/>
                    <a:gd name="T54" fmla="*/ 0 w 851"/>
                    <a:gd name="T55" fmla="*/ 680 h 850"/>
                    <a:gd name="T56" fmla="*/ 0 w 851"/>
                    <a:gd name="T57" fmla="*/ 567 h 850"/>
                    <a:gd name="T58" fmla="*/ 57 w 851"/>
                    <a:gd name="T59" fmla="*/ 567 h 850"/>
                    <a:gd name="T60" fmla="*/ 57 w 851"/>
                    <a:gd name="T61" fmla="*/ 17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51" h="850">
                      <a:moveTo>
                        <a:pt x="57" y="170"/>
                      </a:moveTo>
                      <a:lnTo>
                        <a:pt x="340" y="170"/>
                      </a:lnTo>
                      <a:lnTo>
                        <a:pt x="340" y="56"/>
                      </a:lnTo>
                      <a:lnTo>
                        <a:pt x="510" y="56"/>
                      </a:lnTo>
                      <a:lnTo>
                        <a:pt x="510" y="0"/>
                      </a:lnTo>
                      <a:lnTo>
                        <a:pt x="567" y="0"/>
                      </a:lnTo>
                      <a:lnTo>
                        <a:pt x="567" y="283"/>
                      </a:lnTo>
                      <a:lnTo>
                        <a:pt x="851" y="283"/>
                      </a:lnTo>
                      <a:lnTo>
                        <a:pt x="851" y="340"/>
                      </a:lnTo>
                      <a:lnTo>
                        <a:pt x="794" y="340"/>
                      </a:lnTo>
                      <a:lnTo>
                        <a:pt x="794" y="510"/>
                      </a:lnTo>
                      <a:lnTo>
                        <a:pt x="681" y="510"/>
                      </a:lnTo>
                      <a:lnTo>
                        <a:pt x="681" y="567"/>
                      </a:lnTo>
                      <a:lnTo>
                        <a:pt x="510" y="567"/>
                      </a:lnTo>
                      <a:lnTo>
                        <a:pt x="510" y="680"/>
                      </a:lnTo>
                      <a:lnTo>
                        <a:pt x="454" y="680"/>
                      </a:lnTo>
                      <a:lnTo>
                        <a:pt x="454" y="737"/>
                      </a:lnTo>
                      <a:lnTo>
                        <a:pt x="397" y="737"/>
                      </a:lnTo>
                      <a:lnTo>
                        <a:pt x="397" y="793"/>
                      </a:lnTo>
                      <a:lnTo>
                        <a:pt x="284" y="793"/>
                      </a:lnTo>
                      <a:lnTo>
                        <a:pt x="284" y="850"/>
                      </a:lnTo>
                      <a:lnTo>
                        <a:pt x="170" y="850"/>
                      </a:lnTo>
                      <a:lnTo>
                        <a:pt x="170" y="793"/>
                      </a:lnTo>
                      <a:lnTo>
                        <a:pt x="227" y="793"/>
                      </a:lnTo>
                      <a:lnTo>
                        <a:pt x="227" y="737"/>
                      </a:lnTo>
                      <a:lnTo>
                        <a:pt x="57" y="737"/>
                      </a:lnTo>
                      <a:lnTo>
                        <a:pt x="57" y="680"/>
                      </a:lnTo>
                      <a:lnTo>
                        <a:pt x="0" y="680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7" name="Freeform 1007"/>
                <p:cNvSpPr>
                  <a:spLocks/>
                </p:cNvSpPr>
                <p:nvPr/>
              </p:nvSpPr>
              <p:spPr bwMode="auto">
                <a:xfrm>
                  <a:off x="5049838" y="1379538"/>
                  <a:ext cx="811213" cy="1081088"/>
                </a:xfrm>
                <a:custGeom>
                  <a:avLst/>
                  <a:gdLst>
                    <a:gd name="T0" fmla="*/ 511 w 511"/>
                    <a:gd name="T1" fmla="*/ 681 h 681"/>
                    <a:gd name="T2" fmla="*/ 511 w 511"/>
                    <a:gd name="T3" fmla="*/ 397 h 681"/>
                    <a:gd name="T4" fmla="*/ 341 w 511"/>
                    <a:gd name="T5" fmla="*/ 397 h 681"/>
                    <a:gd name="T6" fmla="*/ 341 w 511"/>
                    <a:gd name="T7" fmla="*/ 341 h 681"/>
                    <a:gd name="T8" fmla="*/ 284 w 511"/>
                    <a:gd name="T9" fmla="*/ 341 h 681"/>
                    <a:gd name="T10" fmla="*/ 284 w 511"/>
                    <a:gd name="T11" fmla="*/ 227 h 681"/>
                    <a:gd name="T12" fmla="*/ 341 w 511"/>
                    <a:gd name="T13" fmla="*/ 227 h 681"/>
                    <a:gd name="T14" fmla="*/ 341 w 511"/>
                    <a:gd name="T15" fmla="*/ 170 h 681"/>
                    <a:gd name="T16" fmla="*/ 284 w 511"/>
                    <a:gd name="T17" fmla="*/ 170 h 681"/>
                    <a:gd name="T18" fmla="*/ 284 w 511"/>
                    <a:gd name="T19" fmla="*/ 57 h 681"/>
                    <a:gd name="T20" fmla="*/ 227 w 511"/>
                    <a:gd name="T21" fmla="*/ 57 h 681"/>
                    <a:gd name="T22" fmla="*/ 227 w 511"/>
                    <a:gd name="T23" fmla="*/ 0 h 681"/>
                    <a:gd name="T24" fmla="*/ 171 w 511"/>
                    <a:gd name="T25" fmla="*/ 0 h 681"/>
                    <a:gd name="T26" fmla="*/ 171 w 511"/>
                    <a:gd name="T27" fmla="*/ 170 h 681"/>
                    <a:gd name="T28" fmla="*/ 0 w 511"/>
                    <a:gd name="T29" fmla="*/ 170 h 681"/>
                    <a:gd name="T30" fmla="*/ 0 w 511"/>
                    <a:gd name="T31" fmla="*/ 341 h 681"/>
                    <a:gd name="T32" fmla="*/ 114 w 511"/>
                    <a:gd name="T33" fmla="*/ 341 h 681"/>
                    <a:gd name="T34" fmla="*/ 114 w 511"/>
                    <a:gd name="T35" fmla="*/ 567 h 681"/>
                    <a:gd name="T36" fmla="*/ 227 w 511"/>
                    <a:gd name="T37" fmla="*/ 567 h 681"/>
                    <a:gd name="T38" fmla="*/ 227 w 511"/>
                    <a:gd name="T39" fmla="*/ 624 h 681"/>
                    <a:gd name="T40" fmla="*/ 454 w 511"/>
                    <a:gd name="T41" fmla="*/ 624 h 681"/>
                    <a:gd name="T42" fmla="*/ 454 w 511"/>
                    <a:gd name="T43" fmla="*/ 681 h 681"/>
                    <a:gd name="T44" fmla="*/ 511 w 511"/>
                    <a:gd name="T45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11" h="681">
                      <a:moveTo>
                        <a:pt x="511" y="681"/>
                      </a:moveTo>
                      <a:lnTo>
                        <a:pt x="511" y="397"/>
                      </a:lnTo>
                      <a:lnTo>
                        <a:pt x="341" y="397"/>
                      </a:lnTo>
                      <a:lnTo>
                        <a:pt x="341" y="341"/>
                      </a:lnTo>
                      <a:lnTo>
                        <a:pt x="284" y="341"/>
                      </a:lnTo>
                      <a:lnTo>
                        <a:pt x="284" y="227"/>
                      </a:lnTo>
                      <a:lnTo>
                        <a:pt x="341" y="227"/>
                      </a:lnTo>
                      <a:lnTo>
                        <a:pt x="341" y="170"/>
                      </a:lnTo>
                      <a:lnTo>
                        <a:pt x="284" y="170"/>
                      </a:lnTo>
                      <a:lnTo>
                        <a:pt x="284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71" y="0"/>
                      </a:lnTo>
                      <a:lnTo>
                        <a:pt x="171" y="170"/>
                      </a:lnTo>
                      <a:lnTo>
                        <a:pt x="0" y="170"/>
                      </a:lnTo>
                      <a:lnTo>
                        <a:pt x="0" y="341"/>
                      </a:lnTo>
                      <a:lnTo>
                        <a:pt x="114" y="341"/>
                      </a:lnTo>
                      <a:lnTo>
                        <a:pt x="114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lnTo>
                        <a:pt x="454" y="624"/>
                      </a:lnTo>
                      <a:lnTo>
                        <a:pt x="454" y="681"/>
                      </a:lnTo>
                      <a:lnTo>
                        <a:pt x="511" y="68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8" name="Freeform 1008"/>
                <p:cNvSpPr>
                  <a:spLocks/>
                </p:cNvSpPr>
                <p:nvPr/>
              </p:nvSpPr>
              <p:spPr bwMode="auto">
                <a:xfrm>
                  <a:off x="5140325" y="2279650"/>
                  <a:ext cx="720725" cy="541338"/>
                </a:xfrm>
                <a:custGeom>
                  <a:avLst/>
                  <a:gdLst>
                    <a:gd name="T0" fmla="*/ 170 w 454"/>
                    <a:gd name="T1" fmla="*/ 0 h 341"/>
                    <a:gd name="T2" fmla="*/ 0 w 454"/>
                    <a:gd name="T3" fmla="*/ 0 h 341"/>
                    <a:gd name="T4" fmla="*/ 0 w 454"/>
                    <a:gd name="T5" fmla="*/ 170 h 341"/>
                    <a:gd name="T6" fmla="*/ 57 w 454"/>
                    <a:gd name="T7" fmla="*/ 170 h 341"/>
                    <a:gd name="T8" fmla="*/ 57 w 454"/>
                    <a:gd name="T9" fmla="*/ 341 h 341"/>
                    <a:gd name="T10" fmla="*/ 170 w 454"/>
                    <a:gd name="T11" fmla="*/ 341 h 341"/>
                    <a:gd name="T12" fmla="*/ 170 w 454"/>
                    <a:gd name="T13" fmla="*/ 284 h 341"/>
                    <a:gd name="T14" fmla="*/ 227 w 454"/>
                    <a:gd name="T15" fmla="*/ 284 h 341"/>
                    <a:gd name="T16" fmla="*/ 227 w 454"/>
                    <a:gd name="T17" fmla="*/ 341 h 341"/>
                    <a:gd name="T18" fmla="*/ 340 w 454"/>
                    <a:gd name="T19" fmla="*/ 341 h 341"/>
                    <a:gd name="T20" fmla="*/ 340 w 454"/>
                    <a:gd name="T21" fmla="*/ 284 h 341"/>
                    <a:gd name="T22" fmla="*/ 340 w 454"/>
                    <a:gd name="T23" fmla="*/ 227 h 341"/>
                    <a:gd name="T24" fmla="*/ 454 w 454"/>
                    <a:gd name="T25" fmla="*/ 227 h 341"/>
                    <a:gd name="T26" fmla="*/ 454 w 454"/>
                    <a:gd name="T27" fmla="*/ 114 h 341"/>
                    <a:gd name="T28" fmla="*/ 397 w 454"/>
                    <a:gd name="T29" fmla="*/ 114 h 341"/>
                    <a:gd name="T30" fmla="*/ 397 w 454"/>
                    <a:gd name="T31" fmla="*/ 57 h 341"/>
                    <a:gd name="T32" fmla="*/ 170 w 454"/>
                    <a:gd name="T33" fmla="*/ 57 h 341"/>
                    <a:gd name="T34" fmla="*/ 170 w 454"/>
                    <a:gd name="T35" fmla="*/ 0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54" h="341">
                      <a:moveTo>
                        <a:pt x="170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341"/>
                      </a:lnTo>
                      <a:lnTo>
                        <a:pt x="170" y="341"/>
                      </a:lnTo>
                      <a:lnTo>
                        <a:pt x="170" y="284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340" y="341"/>
                      </a:lnTo>
                      <a:lnTo>
                        <a:pt x="340" y="284"/>
                      </a:lnTo>
                      <a:lnTo>
                        <a:pt x="340" y="227"/>
                      </a:lnTo>
                      <a:lnTo>
                        <a:pt x="454" y="227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9" name="Freeform 1009"/>
                <p:cNvSpPr>
                  <a:spLocks/>
                </p:cNvSpPr>
                <p:nvPr/>
              </p:nvSpPr>
              <p:spPr bwMode="auto">
                <a:xfrm>
                  <a:off x="5230813" y="2640013"/>
                  <a:ext cx="630238" cy="720725"/>
                </a:xfrm>
                <a:custGeom>
                  <a:avLst/>
                  <a:gdLst>
                    <a:gd name="T0" fmla="*/ 170 w 397"/>
                    <a:gd name="T1" fmla="*/ 454 h 454"/>
                    <a:gd name="T2" fmla="*/ 113 w 397"/>
                    <a:gd name="T3" fmla="*/ 454 h 454"/>
                    <a:gd name="T4" fmla="*/ 113 w 397"/>
                    <a:gd name="T5" fmla="*/ 397 h 454"/>
                    <a:gd name="T6" fmla="*/ 57 w 397"/>
                    <a:gd name="T7" fmla="*/ 397 h 454"/>
                    <a:gd name="T8" fmla="*/ 57 w 397"/>
                    <a:gd name="T9" fmla="*/ 284 h 454"/>
                    <a:gd name="T10" fmla="*/ 0 w 397"/>
                    <a:gd name="T11" fmla="*/ 284 h 454"/>
                    <a:gd name="T12" fmla="*/ 0 w 397"/>
                    <a:gd name="T13" fmla="*/ 227 h 454"/>
                    <a:gd name="T14" fmla="*/ 113 w 397"/>
                    <a:gd name="T15" fmla="*/ 227 h 454"/>
                    <a:gd name="T16" fmla="*/ 113 w 397"/>
                    <a:gd name="T17" fmla="*/ 170 h 454"/>
                    <a:gd name="T18" fmla="*/ 170 w 397"/>
                    <a:gd name="T19" fmla="*/ 170 h 454"/>
                    <a:gd name="T20" fmla="*/ 170 w 397"/>
                    <a:gd name="T21" fmla="*/ 114 h 454"/>
                    <a:gd name="T22" fmla="*/ 283 w 397"/>
                    <a:gd name="T23" fmla="*/ 114 h 454"/>
                    <a:gd name="T24" fmla="*/ 283 w 397"/>
                    <a:gd name="T25" fmla="*/ 0 h 454"/>
                    <a:gd name="T26" fmla="*/ 397 w 397"/>
                    <a:gd name="T27" fmla="*/ 0 h 454"/>
                    <a:gd name="T28" fmla="*/ 397 w 397"/>
                    <a:gd name="T29" fmla="*/ 114 h 454"/>
                    <a:gd name="T30" fmla="*/ 340 w 397"/>
                    <a:gd name="T31" fmla="*/ 114 h 454"/>
                    <a:gd name="T32" fmla="*/ 340 w 397"/>
                    <a:gd name="T33" fmla="*/ 227 h 454"/>
                    <a:gd name="T34" fmla="*/ 397 w 397"/>
                    <a:gd name="T35" fmla="*/ 227 h 454"/>
                    <a:gd name="T36" fmla="*/ 397 w 397"/>
                    <a:gd name="T37" fmla="*/ 397 h 454"/>
                    <a:gd name="T38" fmla="*/ 340 w 397"/>
                    <a:gd name="T39" fmla="*/ 397 h 454"/>
                    <a:gd name="T40" fmla="*/ 340 w 397"/>
                    <a:gd name="T41" fmla="*/ 454 h 454"/>
                    <a:gd name="T42" fmla="*/ 283 w 397"/>
                    <a:gd name="T43" fmla="*/ 454 h 454"/>
                    <a:gd name="T44" fmla="*/ 227 w 397"/>
                    <a:gd name="T45" fmla="*/ 454 h 454"/>
                    <a:gd name="T46" fmla="*/ 170 w 397"/>
                    <a:gd name="T47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454">
                      <a:moveTo>
                        <a:pt x="170" y="454"/>
                      </a:moveTo>
                      <a:lnTo>
                        <a:pt x="113" y="454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57" y="284"/>
                      </a:lnTo>
                      <a:lnTo>
                        <a:pt x="0" y="284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283" y="114"/>
                      </a:lnTo>
                      <a:lnTo>
                        <a:pt x="283" y="0"/>
                      </a:lnTo>
                      <a:lnTo>
                        <a:pt x="397" y="0"/>
                      </a:ln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227"/>
                      </a:lnTo>
                      <a:lnTo>
                        <a:pt x="397" y="227"/>
                      </a:lnTo>
                      <a:lnTo>
                        <a:pt x="397" y="397"/>
                      </a:lnTo>
                      <a:lnTo>
                        <a:pt x="340" y="397"/>
                      </a:lnTo>
                      <a:lnTo>
                        <a:pt x="340" y="454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170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0" name="Freeform 1010"/>
                <p:cNvSpPr>
                  <a:spLocks/>
                </p:cNvSpPr>
                <p:nvPr/>
              </p:nvSpPr>
              <p:spPr bwMode="auto">
                <a:xfrm>
                  <a:off x="4870450" y="2549525"/>
                  <a:ext cx="630238" cy="450850"/>
                </a:xfrm>
                <a:custGeom>
                  <a:avLst/>
                  <a:gdLst>
                    <a:gd name="T0" fmla="*/ 227 w 397"/>
                    <a:gd name="T1" fmla="*/ 284 h 284"/>
                    <a:gd name="T2" fmla="*/ 227 w 397"/>
                    <a:gd name="T3" fmla="*/ 227 h 284"/>
                    <a:gd name="T4" fmla="*/ 170 w 397"/>
                    <a:gd name="T5" fmla="*/ 227 h 284"/>
                    <a:gd name="T6" fmla="*/ 170 w 397"/>
                    <a:gd name="T7" fmla="*/ 171 h 284"/>
                    <a:gd name="T8" fmla="*/ 57 w 397"/>
                    <a:gd name="T9" fmla="*/ 171 h 284"/>
                    <a:gd name="T10" fmla="*/ 57 w 397"/>
                    <a:gd name="T11" fmla="*/ 114 h 284"/>
                    <a:gd name="T12" fmla="*/ 57 w 397"/>
                    <a:gd name="T13" fmla="*/ 57 h 284"/>
                    <a:gd name="T14" fmla="*/ 0 w 397"/>
                    <a:gd name="T15" fmla="*/ 57 h 284"/>
                    <a:gd name="T16" fmla="*/ 0 w 397"/>
                    <a:gd name="T17" fmla="*/ 0 h 284"/>
                    <a:gd name="T18" fmla="*/ 227 w 397"/>
                    <a:gd name="T19" fmla="*/ 0 h 284"/>
                    <a:gd name="T20" fmla="*/ 227 w 397"/>
                    <a:gd name="T21" fmla="*/ 171 h 284"/>
                    <a:gd name="T22" fmla="*/ 340 w 397"/>
                    <a:gd name="T23" fmla="*/ 171 h 284"/>
                    <a:gd name="T24" fmla="*/ 340 w 397"/>
                    <a:gd name="T25" fmla="*/ 114 h 284"/>
                    <a:gd name="T26" fmla="*/ 397 w 397"/>
                    <a:gd name="T27" fmla="*/ 114 h 284"/>
                    <a:gd name="T28" fmla="*/ 397 w 397"/>
                    <a:gd name="T29" fmla="*/ 227 h 284"/>
                    <a:gd name="T30" fmla="*/ 340 w 397"/>
                    <a:gd name="T31" fmla="*/ 227 h 284"/>
                    <a:gd name="T32" fmla="*/ 340 w 397"/>
                    <a:gd name="T33" fmla="*/ 284 h 284"/>
                    <a:gd name="T34" fmla="*/ 284 w 397"/>
                    <a:gd name="T35" fmla="*/ 284 h 284"/>
                    <a:gd name="T36" fmla="*/ 227 w 397"/>
                    <a:gd name="T37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97" h="284">
                      <a:moveTo>
                        <a:pt x="227" y="284"/>
                      </a:move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171"/>
                      </a:lnTo>
                      <a:lnTo>
                        <a:pt x="57" y="171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171"/>
                      </a:lnTo>
                      <a:lnTo>
                        <a:pt x="340" y="171"/>
                      </a:lnTo>
                      <a:lnTo>
                        <a:pt x="340" y="114"/>
                      </a:lnTo>
                      <a:lnTo>
                        <a:pt x="397" y="114"/>
                      </a:lnTo>
                      <a:lnTo>
                        <a:pt x="397" y="227"/>
                      </a:lnTo>
                      <a:lnTo>
                        <a:pt x="340" y="227"/>
                      </a:lnTo>
                      <a:lnTo>
                        <a:pt x="340" y="284"/>
                      </a:lnTo>
                      <a:lnTo>
                        <a:pt x="284" y="284"/>
                      </a:lnTo>
                      <a:lnTo>
                        <a:pt x="227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1" name="Freeform 1011"/>
                <p:cNvSpPr>
                  <a:spLocks/>
                </p:cNvSpPr>
                <p:nvPr/>
              </p:nvSpPr>
              <p:spPr bwMode="auto">
                <a:xfrm>
                  <a:off x="5410200" y="3540125"/>
                  <a:ext cx="630238" cy="360363"/>
                </a:xfrm>
                <a:custGeom>
                  <a:avLst/>
                  <a:gdLst>
                    <a:gd name="T0" fmla="*/ 57 w 397"/>
                    <a:gd name="T1" fmla="*/ 0 h 227"/>
                    <a:gd name="T2" fmla="*/ 0 w 397"/>
                    <a:gd name="T3" fmla="*/ 0 h 227"/>
                    <a:gd name="T4" fmla="*/ 0 w 397"/>
                    <a:gd name="T5" fmla="*/ 170 h 227"/>
                    <a:gd name="T6" fmla="*/ 57 w 397"/>
                    <a:gd name="T7" fmla="*/ 170 h 227"/>
                    <a:gd name="T8" fmla="*/ 57 w 397"/>
                    <a:gd name="T9" fmla="*/ 227 h 227"/>
                    <a:gd name="T10" fmla="*/ 284 w 397"/>
                    <a:gd name="T11" fmla="*/ 227 h 227"/>
                    <a:gd name="T12" fmla="*/ 284 w 397"/>
                    <a:gd name="T13" fmla="*/ 170 h 227"/>
                    <a:gd name="T14" fmla="*/ 397 w 397"/>
                    <a:gd name="T15" fmla="*/ 170 h 227"/>
                    <a:gd name="T16" fmla="*/ 397 w 397"/>
                    <a:gd name="T17" fmla="*/ 114 h 227"/>
                    <a:gd name="T18" fmla="*/ 114 w 397"/>
                    <a:gd name="T19" fmla="*/ 114 h 227"/>
                    <a:gd name="T20" fmla="*/ 114 w 397"/>
                    <a:gd name="T21" fmla="*/ 57 h 227"/>
                    <a:gd name="T22" fmla="*/ 57 w 397"/>
                    <a:gd name="T23" fmla="*/ 57 h 227"/>
                    <a:gd name="T24" fmla="*/ 57 w 397"/>
                    <a:gd name="T2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7" h="227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284" y="227"/>
                      </a:lnTo>
                      <a:lnTo>
                        <a:pt x="284" y="170"/>
                      </a:lnTo>
                      <a:lnTo>
                        <a:pt x="397" y="170"/>
                      </a:lnTo>
                      <a:lnTo>
                        <a:pt x="397" y="114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2" name="Freeform 1012"/>
                <p:cNvSpPr>
                  <a:spLocks/>
                </p:cNvSpPr>
                <p:nvPr/>
              </p:nvSpPr>
              <p:spPr bwMode="auto">
                <a:xfrm>
                  <a:off x="5410200" y="3810000"/>
                  <a:ext cx="720725" cy="539750"/>
                </a:xfrm>
                <a:custGeom>
                  <a:avLst/>
                  <a:gdLst>
                    <a:gd name="T0" fmla="*/ 284 w 454"/>
                    <a:gd name="T1" fmla="*/ 57 h 340"/>
                    <a:gd name="T2" fmla="*/ 0 w 454"/>
                    <a:gd name="T3" fmla="*/ 57 h 340"/>
                    <a:gd name="T4" fmla="*/ 0 w 454"/>
                    <a:gd name="T5" fmla="*/ 170 h 340"/>
                    <a:gd name="T6" fmla="*/ 57 w 454"/>
                    <a:gd name="T7" fmla="*/ 170 h 340"/>
                    <a:gd name="T8" fmla="*/ 57 w 454"/>
                    <a:gd name="T9" fmla="*/ 284 h 340"/>
                    <a:gd name="T10" fmla="*/ 114 w 454"/>
                    <a:gd name="T11" fmla="*/ 284 h 340"/>
                    <a:gd name="T12" fmla="*/ 114 w 454"/>
                    <a:gd name="T13" fmla="*/ 340 h 340"/>
                    <a:gd name="T14" fmla="*/ 227 w 454"/>
                    <a:gd name="T15" fmla="*/ 340 h 340"/>
                    <a:gd name="T16" fmla="*/ 227 w 454"/>
                    <a:gd name="T17" fmla="*/ 227 h 340"/>
                    <a:gd name="T18" fmla="*/ 340 w 454"/>
                    <a:gd name="T19" fmla="*/ 227 h 340"/>
                    <a:gd name="T20" fmla="*/ 340 w 454"/>
                    <a:gd name="T21" fmla="*/ 284 h 340"/>
                    <a:gd name="T22" fmla="*/ 454 w 454"/>
                    <a:gd name="T23" fmla="*/ 284 h 340"/>
                    <a:gd name="T24" fmla="*/ 454 w 454"/>
                    <a:gd name="T25" fmla="*/ 114 h 340"/>
                    <a:gd name="T26" fmla="*/ 397 w 454"/>
                    <a:gd name="T27" fmla="*/ 114 h 340"/>
                    <a:gd name="T28" fmla="*/ 397 w 454"/>
                    <a:gd name="T29" fmla="*/ 0 h 340"/>
                    <a:gd name="T30" fmla="*/ 284 w 454"/>
                    <a:gd name="T31" fmla="*/ 0 h 340"/>
                    <a:gd name="T32" fmla="*/ 284 w 454"/>
                    <a:gd name="T33" fmla="*/ 5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54" h="340">
                      <a:moveTo>
                        <a:pt x="284" y="57"/>
                      </a:move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84"/>
                      </a:lnTo>
                      <a:lnTo>
                        <a:pt x="114" y="284"/>
                      </a:lnTo>
                      <a:lnTo>
                        <a:pt x="114" y="340"/>
                      </a:lnTo>
                      <a:lnTo>
                        <a:pt x="227" y="340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284"/>
                      </a:lnTo>
                      <a:lnTo>
                        <a:pt x="454" y="284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0"/>
                      </a:lnTo>
                      <a:lnTo>
                        <a:pt x="284" y="0"/>
                      </a:lnTo>
                      <a:lnTo>
                        <a:pt x="284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4" name="Freeform 1014"/>
                <p:cNvSpPr>
                  <a:spLocks/>
                </p:cNvSpPr>
                <p:nvPr/>
              </p:nvSpPr>
              <p:spPr bwMode="auto">
                <a:xfrm>
                  <a:off x="5049838" y="3360738"/>
                  <a:ext cx="450850" cy="360363"/>
                </a:xfrm>
                <a:custGeom>
                  <a:avLst/>
                  <a:gdLst>
                    <a:gd name="T0" fmla="*/ 0 w 284"/>
                    <a:gd name="T1" fmla="*/ 170 h 227"/>
                    <a:gd name="T2" fmla="*/ 0 w 284"/>
                    <a:gd name="T3" fmla="*/ 56 h 227"/>
                    <a:gd name="T4" fmla="*/ 57 w 284"/>
                    <a:gd name="T5" fmla="*/ 56 h 227"/>
                    <a:gd name="T6" fmla="*/ 57 w 284"/>
                    <a:gd name="T7" fmla="*/ 0 h 227"/>
                    <a:gd name="T8" fmla="*/ 284 w 284"/>
                    <a:gd name="T9" fmla="*/ 0 h 227"/>
                    <a:gd name="T10" fmla="*/ 284 w 284"/>
                    <a:gd name="T11" fmla="*/ 113 h 227"/>
                    <a:gd name="T12" fmla="*/ 227 w 284"/>
                    <a:gd name="T13" fmla="*/ 113 h 227"/>
                    <a:gd name="T14" fmla="*/ 227 w 284"/>
                    <a:gd name="T15" fmla="*/ 227 h 227"/>
                    <a:gd name="T16" fmla="*/ 114 w 284"/>
                    <a:gd name="T17" fmla="*/ 227 h 227"/>
                    <a:gd name="T18" fmla="*/ 114 w 284"/>
                    <a:gd name="T19" fmla="*/ 170 h 227"/>
                    <a:gd name="T20" fmla="*/ 0 w 284"/>
                    <a:gd name="T21" fmla="*/ 17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4" h="227">
                      <a:moveTo>
                        <a:pt x="0" y="170"/>
                      </a:moveTo>
                      <a:lnTo>
                        <a:pt x="0" y="56"/>
                      </a:lnTo>
                      <a:lnTo>
                        <a:pt x="57" y="56"/>
                      </a:lnTo>
                      <a:lnTo>
                        <a:pt x="57" y="0"/>
                      </a:lnTo>
                      <a:lnTo>
                        <a:pt x="284" y="0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227" y="227"/>
                      </a:lnTo>
                      <a:lnTo>
                        <a:pt x="114" y="227"/>
                      </a:lnTo>
                      <a:lnTo>
                        <a:pt x="114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9" name="Freeform 1019"/>
                <p:cNvSpPr>
                  <a:spLocks/>
                </p:cNvSpPr>
                <p:nvPr/>
              </p:nvSpPr>
              <p:spPr bwMode="auto">
                <a:xfrm>
                  <a:off x="5140325" y="4170363"/>
                  <a:ext cx="1260475" cy="1169988"/>
                </a:xfrm>
                <a:custGeom>
                  <a:avLst/>
                  <a:gdLst>
                    <a:gd name="T0" fmla="*/ 57 w 794"/>
                    <a:gd name="T1" fmla="*/ 737 h 737"/>
                    <a:gd name="T2" fmla="*/ 0 w 794"/>
                    <a:gd name="T3" fmla="*/ 737 h 737"/>
                    <a:gd name="T4" fmla="*/ 0 w 794"/>
                    <a:gd name="T5" fmla="*/ 510 h 737"/>
                    <a:gd name="T6" fmla="*/ 170 w 794"/>
                    <a:gd name="T7" fmla="*/ 510 h 737"/>
                    <a:gd name="T8" fmla="*/ 170 w 794"/>
                    <a:gd name="T9" fmla="*/ 454 h 737"/>
                    <a:gd name="T10" fmla="*/ 227 w 794"/>
                    <a:gd name="T11" fmla="*/ 454 h 737"/>
                    <a:gd name="T12" fmla="*/ 227 w 794"/>
                    <a:gd name="T13" fmla="*/ 397 h 737"/>
                    <a:gd name="T14" fmla="*/ 170 w 794"/>
                    <a:gd name="T15" fmla="*/ 397 h 737"/>
                    <a:gd name="T16" fmla="*/ 170 w 794"/>
                    <a:gd name="T17" fmla="*/ 284 h 737"/>
                    <a:gd name="T18" fmla="*/ 284 w 794"/>
                    <a:gd name="T19" fmla="*/ 284 h 737"/>
                    <a:gd name="T20" fmla="*/ 284 w 794"/>
                    <a:gd name="T21" fmla="*/ 227 h 737"/>
                    <a:gd name="T22" fmla="*/ 340 w 794"/>
                    <a:gd name="T23" fmla="*/ 227 h 737"/>
                    <a:gd name="T24" fmla="*/ 340 w 794"/>
                    <a:gd name="T25" fmla="*/ 340 h 737"/>
                    <a:gd name="T26" fmla="*/ 454 w 794"/>
                    <a:gd name="T27" fmla="*/ 340 h 737"/>
                    <a:gd name="T28" fmla="*/ 454 w 794"/>
                    <a:gd name="T29" fmla="*/ 170 h 737"/>
                    <a:gd name="T30" fmla="*/ 510 w 794"/>
                    <a:gd name="T31" fmla="*/ 170 h 737"/>
                    <a:gd name="T32" fmla="*/ 510 w 794"/>
                    <a:gd name="T33" fmla="*/ 57 h 737"/>
                    <a:gd name="T34" fmla="*/ 624 w 794"/>
                    <a:gd name="T35" fmla="*/ 57 h 737"/>
                    <a:gd name="T36" fmla="*/ 624 w 794"/>
                    <a:gd name="T37" fmla="*/ 0 h 737"/>
                    <a:gd name="T38" fmla="*/ 681 w 794"/>
                    <a:gd name="T39" fmla="*/ 0 h 737"/>
                    <a:gd name="T40" fmla="*/ 681 w 794"/>
                    <a:gd name="T41" fmla="*/ 57 h 737"/>
                    <a:gd name="T42" fmla="*/ 737 w 794"/>
                    <a:gd name="T43" fmla="*/ 57 h 737"/>
                    <a:gd name="T44" fmla="*/ 737 w 794"/>
                    <a:gd name="T45" fmla="*/ 227 h 737"/>
                    <a:gd name="T46" fmla="*/ 794 w 794"/>
                    <a:gd name="T47" fmla="*/ 227 h 737"/>
                    <a:gd name="T48" fmla="*/ 794 w 794"/>
                    <a:gd name="T49" fmla="*/ 340 h 737"/>
                    <a:gd name="T50" fmla="*/ 737 w 794"/>
                    <a:gd name="T51" fmla="*/ 340 h 737"/>
                    <a:gd name="T52" fmla="*/ 737 w 794"/>
                    <a:gd name="T53" fmla="*/ 397 h 737"/>
                    <a:gd name="T54" fmla="*/ 624 w 794"/>
                    <a:gd name="T55" fmla="*/ 397 h 737"/>
                    <a:gd name="T56" fmla="*/ 624 w 794"/>
                    <a:gd name="T57" fmla="*/ 454 h 737"/>
                    <a:gd name="T58" fmla="*/ 567 w 794"/>
                    <a:gd name="T59" fmla="*/ 454 h 737"/>
                    <a:gd name="T60" fmla="*/ 567 w 794"/>
                    <a:gd name="T61" fmla="*/ 397 h 737"/>
                    <a:gd name="T62" fmla="*/ 510 w 794"/>
                    <a:gd name="T63" fmla="*/ 397 h 737"/>
                    <a:gd name="T64" fmla="*/ 510 w 794"/>
                    <a:gd name="T65" fmla="*/ 567 h 737"/>
                    <a:gd name="T66" fmla="*/ 624 w 794"/>
                    <a:gd name="T67" fmla="*/ 567 h 737"/>
                    <a:gd name="T68" fmla="*/ 624 w 794"/>
                    <a:gd name="T69" fmla="*/ 681 h 737"/>
                    <a:gd name="T70" fmla="*/ 567 w 794"/>
                    <a:gd name="T71" fmla="*/ 681 h 737"/>
                    <a:gd name="T72" fmla="*/ 567 w 794"/>
                    <a:gd name="T73" fmla="*/ 624 h 737"/>
                    <a:gd name="T74" fmla="*/ 170 w 794"/>
                    <a:gd name="T75" fmla="*/ 624 h 737"/>
                    <a:gd name="T76" fmla="*/ 170 w 794"/>
                    <a:gd name="T77" fmla="*/ 681 h 737"/>
                    <a:gd name="T78" fmla="*/ 57 w 794"/>
                    <a:gd name="T79" fmla="*/ 681 h 737"/>
                    <a:gd name="T80" fmla="*/ 57 w 794"/>
                    <a:gd name="T81" fmla="*/ 737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94" h="737">
                      <a:moveTo>
                        <a:pt x="57" y="737"/>
                      </a:moveTo>
                      <a:lnTo>
                        <a:pt x="0" y="737"/>
                      </a:lnTo>
                      <a:lnTo>
                        <a:pt x="0" y="510"/>
                      </a:lnTo>
                      <a:lnTo>
                        <a:pt x="170" y="510"/>
                      </a:lnTo>
                      <a:lnTo>
                        <a:pt x="170" y="454"/>
                      </a:lnTo>
                      <a:lnTo>
                        <a:pt x="227" y="454"/>
                      </a:lnTo>
                      <a:lnTo>
                        <a:pt x="227" y="397"/>
                      </a:lnTo>
                      <a:lnTo>
                        <a:pt x="170" y="397"/>
                      </a:lnTo>
                      <a:lnTo>
                        <a:pt x="170" y="284"/>
                      </a:lnTo>
                      <a:lnTo>
                        <a:pt x="284" y="284"/>
                      </a:lnTo>
                      <a:lnTo>
                        <a:pt x="284" y="227"/>
                      </a:ln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454" y="340"/>
                      </a:lnTo>
                      <a:lnTo>
                        <a:pt x="454" y="170"/>
                      </a:lnTo>
                      <a:lnTo>
                        <a:pt x="510" y="170"/>
                      </a:lnTo>
                      <a:lnTo>
                        <a:pt x="510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lnTo>
                        <a:pt x="681" y="0"/>
                      </a:lnTo>
                      <a:lnTo>
                        <a:pt x="681" y="57"/>
                      </a:lnTo>
                      <a:lnTo>
                        <a:pt x="737" y="57"/>
                      </a:lnTo>
                      <a:lnTo>
                        <a:pt x="737" y="227"/>
                      </a:lnTo>
                      <a:lnTo>
                        <a:pt x="794" y="227"/>
                      </a:lnTo>
                      <a:lnTo>
                        <a:pt x="794" y="340"/>
                      </a:lnTo>
                      <a:lnTo>
                        <a:pt x="737" y="340"/>
                      </a:lnTo>
                      <a:lnTo>
                        <a:pt x="737" y="397"/>
                      </a:lnTo>
                      <a:lnTo>
                        <a:pt x="624" y="397"/>
                      </a:lnTo>
                      <a:lnTo>
                        <a:pt x="624" y="454"/>
                      </a:lnTo>
                      <a:lnTo>
                        <a:pt x="567" y="454"/>
                      </a:lnTo>
                      <a:lnTo>
                        <a:pt x="567" y="397"/>
                      </a:lnTo>
                      <a:lnTo>
                        <a:pt x="510" y="397"/>
                      </a:lnTo>
                      <a:lnTo>
                        <a:pt x="510" y="567"/>
                      </a:lnTo>
                      <a:lnTo>
                        <a:pt x="624" y="567"/>
                      </a:lnTo>
                      <a:lnTo>
                        <a:pt x="624" y="681"/>
                      </a:lnTo>
                      <a:lnTo>
                        <a:pt x="567" y="681"/>
                      </a:lnTo>
                      <a:lnTo>
                        <a:pt x="567" y="624"/>
                      </a:lnTo>
                      <a:lnTo>
                        <a:pt x="170" y="624"/>
                      </a:lnTo>
                      <a:lnTo>
                        <a:pt x="170" y="681"/>
                      </a:lnTo>
                      <a:lnTo>
                        <a:pt x="57" y="681"/>
                      </a:lnTo>
                      <a:lnTo>
                        <a:pt x="57" y="73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5360" name="Freeform 1024"/>
                <p:cNvSpPr>
                  <a:spLocks/>
                </p:cNvSpPr>
                <p:nvPr/>
              </p:nvSpPr>
              <p:spPr bwMode="auto">
                <a:xfrm>
                  <a:off x="4510088" y="4349750"/>
                  <a:ext cx="630238" cy="1350963"/>
                </a:xfrm>
                <a:custGeom>
                  <a:avLst/>
                  <a:gdLst>
                    <a:gd name="T0" fmla="*/ 340 w 397"/>
                    <a:gd name="T1" fmla="*/ 57 h 851"/>
                    <a:gd name="T2" fmla="*/ 284 w 397"/>
                    <a:gd name="T3" fmla="*/ 57 h 851"/>
                    <a:gd name="T4" fmla="*/ 284 w 397"/>
                    <a:gd name="T5" fmla="*/ 0 h 851"/>
                    <a:gd name="T6" fmla="*/ 227 w 397"/>
                    <a:gd name="T7" fmla="*/ 0 h 851"/>
                    <a:gd name="T8" fmla="*/ 227 w 397"/>
                    <a:gd name="T9" fmla="*/ 57 h 851"/>
                    <a:gd name="T10" fmla="*/ 114 w 397"/>
                    <a:gd name="T11" fmla="*/ 57 h 851"/>
                    <a:gd name="T12" fmla="*/ 114 w 397"/>
                    <a:gd name="T13" fmla="*/ 171 h 851"/>
                    <a:gd name="T14" fmla="*/ 0 w 397"/>
                    <a:gd name="T15" fmla="*/ 171 h 851"/>
                    <a:gd name="T16" fmla="*/ 0 w 397"/>
                    <a:gd name="T17" fmla="*/ 284 h 851"/>
                    <a:gd name="T18" fmla="*/ 57 w 397"/>
                    <a:gd name="T19" fmla="*/ 284 h 851"/>
                    <a:gd name="T20" fmla="*/ 57 w 397"/>
                    <a:gd name="T21" fmla="*/ 511 h 851"/>
                    <a:gd name="T22" fmla="*/ 114 w 397"/>
                    <a:gd name="T23" fmla="*/ 511 h 851"/>
                    <a:gd name="T24" fmla="*/ 114 w 397"/>
                    <a:gd name="T25" fmla="*/ 738 h 851"/>
                    <a:gd name="T26" fmla="*/ 170 w 397"/>
                    <a:gd name="T27" fmla="*/ 738 h 851"/>
                    <a:gd name="T28" fmla="*/ 170 w 397"/>
                    <a:gd name="T29" fmla="*/ 851 h 851"/>
                    <a:gd name="T30" fmla="*/ 284 w 397"/>
                    <a:gd name="T31" fmla="*/ 851 h 851"/>
                    <a:gd name="T32" fmla="*/ 284 w 397"/>
                    <a:gd name="T33" fmla="*/ 738 h 851"/>
                    <a:gd name="T34" fmla="*/ 340 w 397"/>
                    <a:gd name="T35" fmla="*/ 738 h 851"/>
                    <a:gd name="T36" fmla="*/ 340 w 397"/>
                    <a:gd name="T37" fmla="*/ 681 h 851"/>
                    <a:gd name="T38" fmla="*/ 397 w 397"/>
                    <a:gd name="T39" fmla="*/ 681 h 851"/>
                    <a:gd name="T40" fmla="*/ 397 w 397"/>
                    <a:gd name="T41" fmla="*/ 171 h 851"/>
                    <a:gd name="T42" fmla="*/ 340 w 397"/>
                    <a:gd name="T43" fmla="*/ 171 h 851"/>
                    <a:gd name="T44" fmla="*/ 340 w 397"/>
                    <a:gd name="T45" fmla="*/ 57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851">
                      <a:moveTo>
                        <a:pt x="340" y="57"/>
                      </a:move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14" y="57"/>
                      </a:lnTo>
                      <a:lnTo>
                        <a:pt x="114" y="171"/>
                      </a:lnTo>
                      <a:lnTo>
                        <a:pt x="0" y="171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511"/>
                      </a:lnTo>
                      <a:lnTo>
                        <a:pt x="114" y="511"/>
                      </a:lnTo>
                      <a:lnTo>
                        <a:pt x="114" y="738"/>
                      </a:lnTo>
                      <a:lnTo>
                        <a:pt x="170" y="738"/>
                      </a:lnTo>
                      <a:lnTo>
                        <a:pt x="170" y="851"/>
                      </a:lnTo>
                      <a:lnTo>
                        <a:pt x="284" y="851"/>
                      </a:lnTo>
                      <a:lnTo>
                        <a:pt x="284" y="738"/>
                      </a:lnTo>
                      <a:lnTo>
                        <a:pt x="340" y="738"/>
                      </a:lnTo>
                      <a:lnTo>
                        <a:pt x="340" y="681"/>
                      </a:lnTo>
                      <a:lnTo>
                        <a:pt x="397" y="681"/>
                      </a:lnTo>
                      <a:lnTo>
                        <a:pt x="397" y="171"/>
                      </a:lnTo>
                      <a:lnTo>
                        <a:pt x="340" y="171"/>
                      </a:lnTo>
                      <a:lnTo>
                        <a:pt x="34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5367" name="Freeform 1031"/>
                <p:cNvSpPr>
                  <a:spLocks/>
                </p:cNvSpPr>
                <p:nvPr/>
              </p:nvSpPr>
              <p:spPr bwMode="auto">
                <a:xfrm>
                  <a:off x="1900238" y="3900488"/>
                  <a:ext cx="90488" cy="179388"/>
                </a:xfrm>
                <a:custGeom>
                  <a:avLst/>
                  <a:gdLst>
                    <a:gd name="T0" fmla="*/ 57 w 57"/>
                    <a:gd name="T1" fmla="*/ 0 h 113"/>
                    <a:gd name="T2" fmla="*/ 0 w 57"/>
                    <a:gd name="T3" fmla="*/ 0 h 113"/>
                    <a:gd name="T4" fmla="*/ 0 w 57"/>
                    <a:gd name="T5" fmla="*/ 113 h 113"/>
                    <a:gd name="T6" fmla="*/ 57 w 57"/>
                    <a:gd name="T7" fmla="*/ 113 h 113"/>
                    <a:gd name="T8" fmla="*/ 57 w 57"/>
                    <a:gd name="T9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11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5368" name="Freeform 1032"/>
                <p:cNvSpPr>
                  <a:spLocks/>
                </p:cNvSpPr>
                <p:nvPr/>
              </p:nvSpPr>
              <p:spPr bwMode="auto">
                <a:xfrm>
                  <a:off x="1809750" y="3270250"/>
                  <a:ext cx="1981200" cy="1709738"/>
                </a:xfrm>
                <a:custGeom>
                  <a:avLst/>
                  <a:gdLst>
                    <a:gd name="T0" fmla="*/ 851 w 1248"/>
                    <a:gd name="T1" fmla="*/ 0 h 1077"/>
                    <a:gd name="T2" fmla="*/ 851 w 1248"/>
                    <a:gd name="T3" fmla="*/ 227 h 1077"/>
                    <a:gd name="T4" fmla="*/ 907 w 1248"/>
                    <a:gd name="T5" fmla="*/ 227 h 1077"/>
                    <a:gd name="T6" fmla="*/ 907 w 1248"/>
                    <a:gd name="T7" fmla="*/ 397 h 1077"/>
                    <a:gd name="T8" fmla="*/ 1021 w 1248"/>
                    <a:gd name="T9" fmla="*/ 397 h 1077"/>
                    <a:gd name="T10" fmla="*/ 1021 w 1248"/>
                    <a:gd name="T11" fmla="*/ 567 h 1077"/>
                    <a:gd name="T12" fmla="*/ 1191 w 1248"/>
                    <a:gd name="T13" fmla="*/ 567 h 1077"/>
                    <a:gd name="T14" fmla="*/ 1191 w 1248"/>
                    <a:gd name="T15" fmla="*/ 624 h 1077"/>
                    <a:gd name="T16" fmla="*/ 1248 w 1248"/>
                    <a:gd name="T17" fmla="*/ 624 h 1077"/>
                    <a:gd name="T18" fmla="*/ 1248 w 1248"/>
                    <a:gd name="T19" fmla="*/ 794 h 1077"/>
                    <a:gd name="T20" fmla="*/ 1191 w 1248"/>
                    <a:gd name="T21" fmla="*/ 794 h 1077"/>
                    <a:gd name="T22" fmla="*/ 1191 w 1248"/>
                    <a:gd name="T23" fmla="*/ 964 h 1077"/>
                    <a:gd name="T24" fmla="*/ 1134 w 1248"/>
                    <a:gd name="T25" fmla="*/ 964 h 1077"/>
                    <a:gd name="T26" fmla="*/ 1134 w 1248"/>
                    <a:gd name="T27" fmla="*/ 1021 h 1077"/>
                    <a:gd name="T28" fmla="*/ 794 w 1248"/>
                    <a:gd name="T29" fmla="*/ 1021 h 1077"/>
                    <a:gd name="T30" fmla="*/ 794 w 1248"/>
                    <a:gd name="T31" fmla="*/ 1077 h 1077"/>
                    <a:gd name="T32" fmla="*/ 624 w 1248"/>
                    <a:gd name="T33" fmla="*/ 1077 h 1077"/>
                    <a:gd name="T34" fmla="*/ 624 w 1248"/>
                    <a:gd name="T35" fmla="*/ 1021 h 1077"/>
                    <a:gd name="T36" fmla="*/ 340 w 1248"/>
                    <a:gd name="T37" fmla="*/ 1021 h 1077"/>
                    <a:gd name="T38" fmla="*/ 340 w 1248"/>
                    <a:gd name="T39" fmla="*/ 1077 h 1077"/>
                    <a:gd name="T40" fmla="*/ 0 w 1248"/>
                    <a:gd name="T41" fmla="*/ 1077 h 1077"/>
                    <a:gd name="T42" fmla="*/ 0 w 1248"/>
                    <a:gd name="T43" fmla="*/ 964 h 1077"/>
                    <a:gd name="T44" fmla="*/ 57 w 1248"/>
                    <a:gd name="T45" fmla="*/ 964 h 1077"/>
                    <a:gd name="T46" fmla="*/ 57 w 1248"/>
                    <a:gd name="T47" fmla="*/ 907 h 1077"/>
                    <a:gd name="T48" fmla="*/ 114 w 1248"/>
                    <a:gd name="T49" fmla="*/ 907 h 1077"/>
                    <a:gd name="T50" fmla="*/ 114 w 1248"/>
                    <a:gd name="T51" fmla="*/ 851 h 1077"/>
                    <a:gd name="T52" fmla="*/ 284 w 1248"/>
                    <a:gd name="T53" fmla="*/ 851 h 1077"/>
                    <a:gd name="T54" fmla="*/ 284 w 1248"/>
                    <a:gd name="T55" fmla="*/ 794 h 1077"/>
                    <a:gd name="T56" fmla="*/ 511 w 1248"/>
                    <a:gd name="T57" fmla="*/ 794 h 1077"/>
                    <a:gd name="T58" fmla="*/ 511 w 1248"/>
                    <a:gd name="T59" fmla="*/ 737 h 1077"/>
                    <a:gd name="T60" fmla="*/ 454 w 1248"/>
                    <a:gd name="T61" fmla="*/ 737 h 1077"/>
                    <a:gd name="T62" fmla="*/ 454 w 1248"/>
                    <a:gd name="T63" fmla="*/ 680 h 1077"/>
                    <a:gd name="T64" fmla="*/ 624 w 1248"/>
                    <a:gd name="T65" fmla="*/ 680 h 1077"/>
                    <a:gd name="T66" fmla="*/ 624 w 1248"/>
                    <a:gd name="T67" fmla="*/ 567 h 1077"/>
                    <a:gd name="T68" fmla="*/ 681 w 1248"/>
                    <a:gd name="T69" fmla="*/ 567 h 1077"/>
                    <a:gd name="T70" fmla="*/ 681 w 1248"/>
                    <a:gd name="T71" fmla="*/ 510 h 1077"/>
                    <a:gd name="T72" fmla="*/ 567 w 1248"/>
                    <a:gd name="T73" fmla="*/ 510 h 1077"/>
                    <a:gd name="T74" fmla="*/ 567 w 1248"/>
                    <a:gd name="T75" fmla="*/ 567 h 1077"/>
                    <a:gd name="T76" fmla="*/ 397 w 1248"/>
                    <a:gd name="T77" fmla="*/ 567 h 1077"/>
                    <a:gd name="T78" fmla="*/ 397 w 1248"/>
                    <a:gd name="T79" fmla="*/ 510 h 1077"/>
                    <a:gd name="T80" fmla="*/ 511 w 1248"/>
                    <a:gd name="T81" fmla="*/ 510 h 1077"/>
                    <a:gd name="T82" fmla="*/ 511 w 1248"/>
                    <a:gd name="T83" fmla="*/ 454 h 1077"/>
                    <a:gd name="T84" fmla="*/ 340 w 1248"/>
                    <a:gd name="T85" fmla="*/ 454 h 1077"/>
                    <a:gd name="T86" fmla="*/ 340 w 1248"/>
                    <a:gd name="T87" fmla="*/ 510 h 1077"/>
                    <a:gd name="T88" fmla="*/ 284 w 1248"/>
                    <a:gd name="T89" fmla="*/ 510 h 1077"/>
                    <a:gd name="T90" fmla="*/ 284 w 1248"/>
                    <a:gd name="T91" fmla="*/ 340 h 1077"/>
                    <a:gd name="T92" fmla="*/ 511 w 1248"/>
                    <a:gd name="T93" fmla="*/ 340 h 1077"/>
                    <a:gd name="T94" fmla="*/ 511 w 1248"/>
                    <a:gd name="T95" fmla="*/ 284 h 1077"/>
                    <a:gd name="T96" fmla="*/ 567 w 1248"/>
                    <a:gd name="T97" fmla="*/ 284 h 1077"/>
                    <a:gd name="T98" fmla="*/ 567 w 1248"/>
                    <a:gd name="T99" fmla="*/ 227 h 1077"/>
                    <a:gd name="T100" fmla="*/ 624 w 1248"/>
                    <a:gd name="T101" fmla="*/ 227 h 1077"/>
                    <a:gd name="T102" fmla="*/ 624 w 1248"/>
                    <a:gd name="T103" fmla="*/ 113 h 1077"/>
                    <a:gd name="T104" fmla="*/ 681 w 1248"/>
                    <a:gd name="T105" fmla="*/ 113 h 1077"/>
                    <a:gd name="T106" fmla="*/ 681 w 1248"/>
                    <a:gd name="T107" fmla="*/ 57 h 1077"/>
                    <a:gd name="T108" fmla="*/ 794 w 1248"/>
                    <a:gd name="T109" fmla="*/ 57 h 1077"/>
                    <a:gd name="T110" fmla="*/ 794 w 1248"/>
                    <a:gd name="T111" fmla="*/ 0 h 1077"/>
                    <a:gd name="T112" fmla="*/ 851 w 1248"/>
                    <a:gd name="T113" fmla="*/ 0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48" h="1077">
                      <a:moveTo>
                        <a:pt x="851" y="0"/>
                      </a:moveTo>
                      <a:lnTo>
                        <a:pt x="851" y="227"/>
                      </a:lnTo>
                      <a:lnTo>
                        <a:pt x="907" y="227"/>
                      </a:lnTo>
                      <a:lnTo>
                        <a:pt x="907" y="397"/>
                      </a:lnTo>
                      <a:lnTo>
                        <a:pt x="1021" y="397"/>
                      </a:lnTo>
                      <a:lnTo>
                        <a:pt x="1021" y="567"/>
                      </a:lnTo>
                      <a:lnTo>
                        <a:pt x="1191" y="567"/>
                      </a:lnTo>
                      <a:lnTo>
                        <a:pt x="1191" y="624"/>
                      </a:lnTo>
                      <a:lnTo>
                        <a:pt x="1248" y="624"/>
                      </a:lnTo>
                      <a:lnTo>
                        <a:pt x="1248" y="794"/>
                      </a:lnTo>
                      <a:lnTo>
                        <a:pt x="1191" y="794"/>
                      </a:lnTo>
                      <a:lnTo>
                        <a:pt x="1191" y="964"/>
                      </a:lnTo>
                      <a:lnTo>
                        <a:pt x="1134" y="964"/>
                      </a:lnTo>
                      <a:lnTo>
                        <a:pt x="1134" y="1021"/>
                      </a:lnTo>
                      <a:lnTo>
                        <a:pt x="794" y="1021"/>
                      </a:lnTo>
                      <a:lnTo>
                        <a:pt x="794" y="1077"/>
                      </a:lnTo>
                      <a:lnTo>
                        <a:pt x="624" y="1077"/>
                      </a:lnTo>
                      <a:lnTo>
                        <a:pt x="624" y="1021"/>
                      </a:lnTo>
                      <a:lnTo>
                        <a:pt x="340" y="1021"/>
                      </a:lnTo>
                      <a:lnTo>
                        <a:pt x="340" y="1077"/>
                      </a:lnTo>
                      <a:lnTo>
                        <a:pt x="0" y="1077"/>
                      </a:lnTo>
                      <a:lnTo>
                        <a:pt x="0" y="964"/>
                      </a:lnTo>
                      <a:lnTo>
                        <a:pt x="57" y="964"/>
                      </a:lnTo>
                      <a:lnTo>
                        <a:pt x="57" y="907"/>
                      </a:lnTo>
                      <a:lnTo>
                        <a:pt x="114" y="907"/>
                      </a:lnTo>
                      <a:lnTo>
                        <a:pt x="114" y="851"/>
                      </a:lnTo>
                      <a:lnTo>
                        <a:pt x="284" y="851"/>
                      </a:lnTo>
                      <a:lnTo>
                        <a:pt x="284" y="794"/>
                      </a:lnTo>
                      <a:lnTo>
                        <a:pt x="511" y="794"/>
                      </a:lnTo>
                      <a:lnTo>
                        <a:pt x="511" y="737"/>
                      </a:lnTo>
                      <a:lnTo>
                        <a:pt x="454" y="737"/>
                      </a:lnTo>
                      <a:lnTo>
                        <a:pt x="454" y="680"/>
                      </a:lnTo>
                      <a:lnTo>
                        <a:pt x="624" y="680"/>
                      </a:lnTo>
                      <a:lnTo>
                        <a:pt x="624" y="567"/>
                      </a:lnTo>
                      <a:lnTo>
                        <a:pt x="681" y="567"/>
                      </a:lnTo>
                      <a:lnTo>
                        <a:pt x="681" y="510"/>
                      </a:lnTo>
                      <a:lnTo>
                        <a:pt x="567" y="510"/>
                      </a:lnTo>
                      <a:lnTo>
                        <a:pt x="567" y="567"/>
                      </a:lnTo>
                      <a:lnTo>
                        <a:pt x="397" y="567"/>
                      </a:lnTo>
                      <a:lnTo>
                        <a:pt x="397" y="510"/>
                      </a:lnTo>
                      <a:lnTo>
                        <a:pt x="511" y="510"/>
                      </a:lnTo>
                      <a:lnTo>
                        <a:pt x="511" y="454"/>
                      </a:lnTo>
                      <a:lnTo>
                        <a:pt x="340" y="454"/>
                      </a:lnTo>
                      <a:lnTo>
                        <a:pt x="340" y="510"/>
                      </a:lnTo>
                      <a:lnTo>
                        <a:pt x="284" y="510"/>
                      </a:lnTo>
                      <a:lnTo>
                        <a:pt x="284" y="340"/>
                      </a:lnTo>
                      <a:lnTo>
                        <a:pt x="511" y="340"/>
                      </a:lnTo>
                      <a:lnTo>
                        <a:pt x="511" y="284"/>
                      </a:lnTo>
                      <a:lnTo>
                        <a:pt x="567" y="284"/>
                      </a:lnTo>
                      <a:lnTo>
                        <a:pt x="567" y="227"/>
                      </a:lnTo>
                      <a:lnTo>
                        <a:pt x="624" y="227"/>
                      </a:lnTo>
                      <a:lnTo>
                        <a:pt x="624" y="113"/>
                      </a:lnTo>
                      <a:lnTo>
                        <a:pt x="681" y="113"/>
                      </a:lnTo>
                      <a:lnTo>
                        <a:pt x="681" y="57"/>
                      </a:lnTo>
                      <a:lnTo>
                        <a:pt x="794" y="57"/>
                      </a:lnTo>
                      <a:lnTo>
                        <a:pt x="794" y="0"/>
                      </a:lnTo>
                      <a:lnTo>
                        <a:pt x="85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3" name="Freeform 1013"/>
                <p:cNvSpPr>
                  <a:spLocks/>
                </p:cNvSpPr>
                <p:nvPr/>
              </p:nvSpPr>
              <p:spPr bwMode="auto">
                <a:xfrm>
                  <a:off x="5049838" y="3630613"/>
                  <a:ext cx="450850" cy="449263"/>
                </a:xfrm>
                <a:custGeom>
                  <a:avLst/>
                  <a:gdLst>
                    <a:gd name="T0" fmla="*/ 0 w 284"/>
                    <a:gd name="T1" fmla="*/ 0 h 283"/>
                    <a:gd name="T2" fmla="*/ 114 w 284"/>
                    <a:gd name="T3" fmla="*/ 0 h 283"/>
                    <a:gd name="T4" fmla="*/ 114 w 284"/>
                    <a:gd name="T5" fmla="*/ 57 h 283"/>
                    <a:gd name="T6" fmla="*/ 227 w 284"/>
                    <a:gd name="T7" fmla="*/ 57 h 283"/>
                    <a:gd name="T8" fmla="*/ 227 w 284"/>
                    <a:gd name="T9" fmla="*/ 113 h 283"/>
                    <a:gd name="T10" fmla="*/ 284 w 284"/>
                    <a:gd name="T11" fmla="*/ 113 h 283"/>
                    <a:gd name="T12" fmla="*/ 284 w 284"/>
                    <a:gd name="T13" fmla="*/ 170 h 283"/>
                    <a:gd name="T14" fmla="*/ 227 w 284"/>
                    <a:gd name="T15" fmla="*/ 170 h 283"/>
                    <a:gd name="T16" fmla="*/ 227 w 284"/>
                    <a:gd name="T17" fmla="*/ 283 h 283"/>
                    <a:gd name="T18" fmla="*/ 171 w 284"/>
                    <a:gd name="T19" fmla="*/ 283 h 283"/>
                    <a:gd name="T20" fmla="*/ 171 w 284"/>
                    <a:gd name="T21" fmla="*/ 170 h 283"/>
                    <a:gd name="T22" fmla="*/ 114 w 284"/>
                    <a:gd name="T23" fmla="*/ 170 h 283"/>
                    <a:gd name="T24" fmla="*/ 114 w 284"/>
                    <a:gd name="T25" fmla="*/ 113 h 283"/>
                    <a:gd name="T26" fmla="*/ 57 w 284"/>
                    <a:gd name="T27" fmla="*/ 113 h 283"/>
                    <a:gd name="T28" fmla="*/ 57 w 284"/>
                    <a:gd name="T29" fmla="*/ 57 h 283"/>
                    <a:gd name="T30" fmla="*/ 0 w 284"/>
                    <a:gd name="T31" fmla="*/ 57 h 283"/>
                    <a:gd name="T32" fmla="*/ 0 w 284"/>
                    <a:gd name="T33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283">
                      <a:moveTo>
                        <a:pt x="0" y="0"/>
                      </a:move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227" y="57"/>
                      </a:lnTo>
                      <a:lnTo>
                        <a:pt x="227" y="113"/>
                      </a:lnTo>
                      <a:lnTo>
                        <a:pt x="284" y="113"/>
                      </a:lnTo>
                      <a:lnTo>
                        <a:pt x="284" y="170"/>
                      </a:lnTo>
                      <a:lnTo>
                        <a:pt x="227" y="170"/>
                      </a:lnTo>
                      <a:lnTo>
                        <a:pt x="227" y="283"/>
                      </a:lnTo>
                      <a:lnTo>
                        <a:pt x="171" y="283"/>
                      </a:lnTo>
                      <a:lnTo>
                        <a:pt x="171" y="170"/>
                      </a:lnTo>
                      <a:lnTo>
                        <a:pt x="114" y="170"/>
                      </a:lnTo>
                      <a:lnTo>
                        <a:pt x="114" y="113"/>
                      </a:lnTo>
                      <a:lnTo>
                        <a:pt x="57" y="113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03" name="Freeform 1020"/>
                <p:cNvSpPr>
                  <a:spLocks/>
                </p:cNvSpPr>
                <p:nvPr/>
              </p:nvSpPr>
              <p:spPr bwMode="auto">
                <a:xfrm>
                  <a:off x="5141118" y="4080709"/>
                  <a:ext cx="450887" cy="900113"/>
                </a:xfrm>
                <a:custGeom>
                  <a:avLst/>
                  <a:gdLst>
                    <a:gd name="T0" fmla="*/ 0 w 510"/>
                    <a:gd name="T1" fmla="*/ 567 h 567"/>
                    <a:gd name="T2" fmla="*/ 0 w 510"/>
                    <a:gd name="T3" fmla="*/ 341 h 567"/>
                    <a:gd name="T4" fmla="*/ 57 w 510"/>
                    <a:gd name="T5" fmla="*/ 341 h 567"/>
                    <a:gd name="T6" fmla="*/ 57 w 510"/>
                    <a:gd name="T7" fmla="*/ 284 h 567"/>
                    <a:gd name="T8" fmla="*/ 114 w 510"/>
                    <a:gd name="T9" fmla="*/ 284 h 567"/>
                    <a:gd name="T10" fmla="*/ 114 w 510"/>
                    <a:gd name="T11" fmla="*/ 114 h 567"/>
                    <a:gd name="T12" fmla="*/ 57 w 510"/>
                    <a:gd name="T13" fmla="*/ 114 h 567"/>
                    <a:gd name="T14" fmla="*/ 57 w 510"/>
                    <a:gd name="T15" fmla="*/ 57 h 567"/>
                    <a:gd name="T16" fmla="*/ 114 w 510"/>
                    <a:gd name="T17" fmla="*/ 57 h 567"/>
                    <a:gd name="T18" fmla="*/ 114 w 510"/>
                    <a:gd name="T19" fmla="*/ 0 h 567"/>
                    <a:gd name="T20" fmla="*/ 227 w 510"/>
                    <a:gd name="T21" fmla="*/ 0 h 567"/>
                    <a:gd name="T22" fmla="*/ 227 w 510"/>
                    <a:gd name="T23" fmla="*/ 114 h 567"/>
                    <a:gd name="T24" fmla="*/ 284 w 510"/>
                    <a:gd name="T25" fmla="*/ 114 h 567"/>
                    <a:gd name="T26" fmla="*/ 284 w 510"/>
                    <a:gd name="T27" fmla="*/ 170 h 567"/>
                    <a:gd name="T28" fmla="*/ 397 w 510"/>
                    <a:gd name="T29" fmla="*/ 170 h 567"/>
                    <a:gd name="T30" fmla="*/ 397 w 510"/>
                    <a:gd name="T31" fmla="*/ 57 h 567"/>
                    <a:gd name="T32" fmla="*/ 510 w 510"/>
                    <a:gd name="T33" fmla="*/ 57 h 567"/>
                    <a:gd name="T34" fmla="*/ 510 w 510"/>
                    <a:gd name="T35" fmla="*/ 227 h 567"/>
                    <a:gd name="T36" fmla="*/ 454 w 510"/>
                    <a:gd name="T37" fmla="*/ 227 h 567"/>
                    <a:gd name="T38" fmla="*/ 454 w 510"/>
                    <a:gd name="T39" fmla="*/ 397 h 567"/>
                    <a:gd name="T40" fmla="*/ 340 w 510"/>
                    <a:gd name="T41" fmla="*/ 397 h 567"/>
                    <a:gd name="T42" fmla="*/ 340 w 510"/>
                    <a:gd name="T43" fmla="*/ 284 h 567"/>
                    <a:gd name="T44" fmla="*/ 284 w 510"/>
                    <a:gd name="T45" fmla="*/ 284 h 567"/>
                    <a:gd name="T46" fmla="*/ 284 w 510"/>
                    <a:gd name="T47" fmla="*/ 341 h 567"/>
                    <a:gd name="T48" fmla="*/ 170 w 510"/>
                    <a:gd name="T49" fmla="*/ 341 h 567"/>
                    <a:gd name="T50" fmla="*/ 170 w 510"/>
                    <a:gd name="T51" fmla="*/ 454 h 567"/>
                    <a:gd name="T52" fmla="*/ 227 w 510"/>
                    <a:gd name="T53" fmla="*/ 454 h 567"/>
                    <a:gd name="T54" fmla="*/ 227 w 510"/>
                    <a:gd name="T55" fmla="*/ 511 h 567"/>
                    <a:gd name="T56" fmla="*/ 170 w 510"/>
                    <a:gd name="T57" fmla="*/ 511 h 567"/>
                    <a:gd name="T58" fmla="*/ 170 w 510"/>
                    <a:gd name="T59" fmla="*/ 567 h 567"/>
                    <a:gd name="T60" fmla="*/ 0 w 510"/>
                    <a:gd name="T61" fmla="*/ 567 h 567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7784 w 10000"/>
                    <a:gd name="connsiteY14" fmla="*/ 2998 h 10000"/>
                    <a:gd name="connsiteX15" fmla="*/ 7784 w 10000"/>
                    <a:gd name="connsiteY15" fmla="*/ 1005 h 10000"/>
                    <a:gd name="connsiteX16" fmla="*/ 10000 w 10000"/>
                    <a:gd name="connsiteY16" fmla="*/ 1005 h 10000"/>
                    <a:gd name="connsiteX17" fmla="*/ 10000 w 10000"/>
                    <a:gd name="connsiteY17" fmla="*/ 4004 h 10000"/>
                    <a:gd name="connsiteX18" fmla="*/ 8902 w 10000"/>
                    <a:gd name="connsiteY18" fmla="*/ 4004 h 10000"/>
                    <a:gd name="connsiteX19" fmla="*/ 8902 w 10000"/>
                    <a:gd name="connsiteY19" fmla="*/ 7002 h 10000"/>
                    <a:gd name="connsiteX20" fmla="*/ 6667 w 10000"/>
                    <a:gd name="connsiteY20" fmla="*/ 7002 h 10000"/>
                    <a:gd name="connsiteX21" fmla="*/ 5569 w 10000"/>
                    <a:gd name="connsiteY21" fmla="*/ 5009 h 10000"/>
                    <a:gd name="connsiteX22" fmla="*/ 5569 w 10000"/>
                    <a:gd name="connsiteY22" fmla="*/ 6014 h 10000"/>
                    <a:gd name="connsiteX23" fmla="*/ 3333 w 10000"/>
                    <a:gd name="connsiteY23" fmla="*/ 6014 h 10000"/>
                    <a:gd name="connsiteX24" fmla="*/ 3333 w 10000"/>
                    <a:gd name="connsiteY24" fmla="*/ 8007 h 10000"/>
                    <a:gd name="connsiteX25" fmla="*/ 4451 w 10000"/>
                    <a:gd name="connsiteY25" fmla="*/ 8007 h 10000"/>
                    <a:gd name="connsiteX26" fmla="*/ 4451 w 10000"/>
                    <a:gd name="connsiteY26" fmla="*/ 9012 h 10000"/>
                    <a:gd name="connsiteX27" fmla="*/ 3333 w 10000"/>
                    <a:gd name="connsiteY27" fmla="*/ 9012 h 10000"/>
                    <a:gd name="connsiteX28" fmla="*/ 3333 w 10000"/>
                    <a:gd name="connsiteY28" fmla="*/ 10000 h 10000"/>
                    <a:gd name="connsiteX29" fmla="*/ 0 w 10000"/>
                    <a:gd name="connsiteY29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7784 w 10000"/>
                    <a:gd name="connsiteY14" fmla="*/ 1005 h 10000"/>
                    <a:gd name="connsiteX15" fmla="*/ 10000 w 10000"/>
                    <a:gd name="connsiteY15" fmla="*/ 1005 h 10000"/>
                    <a:gd name="connsiteX16" fmla="*/ 10000 w 10000"/>
                    <a:gd name="connsiteY16" fmla="*/ 4004 h 10000"/>
                    <a:gd name="connsiteX17" fmla="*/ 8902 w 10000"/>
                    <a:gd name="connsiteY17" fmla="*/ 4004 h 10000"/>
                    <a:gd name="connsiteX18" fmla="*/ 8902 w 10000"/>
                    <a:gd name="connsiteY18" fmla="*/ 7002 h 10000"/>
                    <a:gd name="connsiteX19" fmla="*/ 6667 w 10000"/>
                    <a:gd name="connsiteY19" fmla="*/ 7002 h 10000"/>
                    <a:gd name="connsiteX20" fmla="*/ 5569 w 10000"/>
                    <a:gd name="connsiteY20" fmla="*/ 5009 h 10000"/>
                    <a:gd name="connsiteX21" fmla="*/ 5569 w 10000"/>
                    <a:gd name="connsiteY21" fmla="*/ 6014 h 10000"/>
                    <a:gd name="connsiteX22" fmla="*/ 3333 w 10000"/>
                    <a:gd name="connsiteY22" fmla="*/ 6014 h 10000"/>
                    <a:gd name="connsiteX23" fmla="*/ 3333 w 10000"/>
                    <a:gd name="connsiteY23" fmla="*/ 8007 h 10000"/>
                    <a:gd name="connsiteX24" fmla="*/ 4451 w 10000"/>
                    <a:gd name="connsiteY24" fmla="*/ 8007 h 10000"/>
                    <a:gd name="connsiteX25" fmla="*/ 4451 w 10000"/>
                    <a:gd name="connsiteY25" fmla="*/ 9012 h 10000"/>
                    <a:gd name="connsiteX26" fmla="*/ 3333 w 10000"/>
                    <a:gd name="connsiteY26" fmla="*/ 9012 h 10000"/>
                    <a:gd name="connsiteX27" fmla="*/ 3333 w 10000"/>
                    <a:gd name="connsiteY27" fmla="*/ 10000 h 10000"/>
                    <a:gd name="connsiteX28" fmla="*/ 0 w 10000"/>
                    <a:gd name="connsiteY28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10000 w 10000"/>
                    <a:gd name="connsiteY14" fmla="*/ 1005 h 10000"/>
                    <a:gd name="connsiteX15" fmla="*/ 10000 w 10000"/>
                    <a:gd name="connsiteY15" fmla="*/ 4004 h 10000"/>
                    <a:gd name="connsiteX16" fmla="*/ 8902 w 10000"/>
                    <a:gd name="connsiteY16" fmla="*/ 4004 h 10000"/>
                    <a:gd name="connsiteX17" fmla="*/ 8902 w 10000"/>
                    <a:gd name="connsiteY17" fmla="*/ 7002 h 10000"/>
                    <a:gd name="connsiteX18" fmla="*/ 6667 w 10000"/>
                    <a:gd name="connsiteY18" fmla="*/ 7002 h 10000"/>
                    <a:gd name="connsiteX19" fmla="*/ 5569 w 10000"/>
                    <a:gd name="connsiteY19" fmla="*/ 5009 h 10000"/>
                    <a:gd name="connsiteX20" fmla="*/ 5569 w 10000"/>
                    <a:gd name="connsiteY20" fmla="*/ 6014 h 10000"/>
                    <a:gd name="connsiteX21" fmla="*/ 3333 w 10000"/>
                    <a:gd name="connsiteY21" fmla="*/ 6014 h 10000"/>
                    <a:gd name="connsiteX22" fmla="*/ 3333 w 10000"/>
                    <a:gd name="connsiteY22" fmla="*/ 8007 h 10000"/>
                    <a:gd name="connsiteX23" fmla="*/ 4451 w 10000"/>
                    <a:gd name="connsiteY23" fmla="*/ 8007 h 10000"/>
                    <a:gd name="connsiteX24" fmla="*/ 4451 w 10000"/>
                    <a:gd name="connsiteY24" fmla="*/ 9012 h 10000"/>
                    <a:gd name="connsiteX25" fmla="*/ 3333 w 10000"/>
                    <a:gd name="connsiteY25" fmla="*/ 9012 h 10000"/>
                    <a:gd name="connsiteX26" fmla="*/ 3333 w 10000"/>
                    <a:gd name="connsiteY26" fmla="*/ 10000 h 10000"/>
                    <a:gd name="connsiteX27" fmla="*/ 0 w 10000"/>
                    <a:gd name="connsiteY27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10000 w 10000"/>
                    <a:gd name="connsiteY14" fmla="*/ 1005 h 10000"/>
                    <a:gd name="connsiteX15" fmla="*/ 8902 w 10000"/>
                    <a:gd name="connsiteY15" fmla="*/ 4004 h 10000"/>
                    <a:gd name="connsiteX16" fmla="*/ 8902 w 10000"/>
                    <a:gd name="connsiteY16" fmla="*/ 7002 h 10000"/>
                    <a:gd name="connsiteX17" fmla="*/ 6667 w 10000"/>
                    <a:gd name="connsiteY17" fmla="*/ 7002 h 10000"/>
                    <a:gd name="connsiteX18" fmla="*/ 5569 w 10000"/>
                    <a:gd name="connsiteY18" fmla="*/ 5009 h 10000"/>
                    <a:gd name="connsiteX19" fmla="*/ 5569 w 10000"/>
                    <a:gd name="connsiteY19" fmla="*/ 6014 h 10000"/>
                    <a:gd name="connsiteX20" fmla="*/ 3333 w 10000"/>
                    <a:gd name="connsiteY20" fmla="*/ 6014 h 10000"/>
                    <a:gd name="connsiteX21" fmla="*/ 3333 w 10000"/>
                    <a:gd name="connsiteY21" fmla="*/ 8007 h 10000"/>
                    <a:gd name="connsiteX22" fmla="*/ 4451 w 10000"/>
                    <a:gd name="connsiteY22" fmla="*/ 8007 h 10000"/>
                    <a:gd name="connsiteX23" fmla="*/ 4451 w 10000"/>
                    <a:gd name="connsiteY23" fmla="*/ 9012 h 10000"/>
                    <a:gd name="connsiteX24" fmla="*/ 3333 w 10000"/>
                    <a:gd name="connsiteY24" fmla="*/ 9012 h 10000"/>
                    <a:gd name="connsiteX25" fmla="*/ 3333 w 10000"/>
                    <a:gd name="connsiteY25" fmla="*/ 10000 h 10000"/>
                    <a:gd name="connsiteX26" fmla="*/ 0 w 10000"/>
                    <a:gd name="connsiteY26" fmla="*/ 10000 h 10000"/>
                    <a:gd name="connsiteX0" fmla="*/ 0 w 8902"/>
                    <a:gd name="connsiteY0" fmla="*/ 10000 h 10000"/>
                    <a:gd name="connsiteX1" fmla="*/ 0 w 8902"/>
                    <a:gd name="connsiteY1" fmla="*/ 6014 h 10000"/>
                    <a:gd name="connsiteX2" fmla="*/ 1118 w 8902"/>
                    <a:gd name="connsiteY2" fmla="*/ 6014 h 10000"/>
                    <a:gd name="connsiteX3" fmla="*/ 1118 w 8902"/>
                    <a:gd name="connsiteY3" fmla="*/ 5009 h 10000"/>
                    <a:gd name="connsiteX4" fmla="*/ 2235 w 8902"/>
                    <a:gd name="connsiteY4" fmla="*/ 5009 h 10000"/>
                    <a:gd name="connsiteX5" fmla="*/ 2235 w 8902"/>
                    <a:gd name="connsiteY5" fmla="*/ 2011 h 10000"/>
                    <a:gd name="connsiteX6" fmla="*/ 1118 w 8902"/>
                    <a:gd name="connsiteY6" fmla="*/ 2011 h 10000"/>
                    <a:gd name="connsiteX7" fmla="*/ 1118 w 8902"/>
                    <a:gd name="connsiteY7" fmla="*/ 1005 h 10000"/>
                    <a:gd name="connsiteX8" fmla="*/ 2235 w 8902"/>
                    <a:gd name="connsiteY8" fmla="*/ 1005 h 10000"/>
                    <a:gd name="connsiteX9" fmla="*/ 2235 w 8902"/>
                    <a:gd name="connsiteY9" fmla="*/ 0 h 10000"/>
                    <a:gd name="connsiteX10" fmla="*/ 4451 w 8902"/>
                    <a:gd name="connsiteY10" fmla="*/ 0 h 10000"/>
                    <a:gd name="connsiteX11" fmla="*/ 4451 w 8902"/>
                    <a:gd name="connsiteY11" fmla="*/ 2011 h 10000"/>
                    <a:gd name="connsiteX12" fmla="*/ 5569 w 8902"/>
                    <a:gd name="connsiteY12" fmla="*/ 2011 h 10000"/>
                    <a:gd name="connsiteX13" fmla="*/ 5569 w 8902"/>
                    <a:gd name="connsiteY13" fmla="*/ 2998 h 10000"/>
                    <a:gd name="connsiteX14" fmla="*/ 8902 w 8902"/>
                    <a:gd name="connsiteY14" fmla="*/ 4004 h 10000"/>
                    <a:gd name="connsiteX15" fmla="*/ 8902 w 8902"/>
                    <a:gd name="connsiteY15" fmla="*/ 7002 h 10000"/>
                    <a:gd name="connsiteX16" fmla="*/ 6667 w 8902"/>
                    <a:gd name="connsiteY16" fmla="*/ 7002 h 10000"/>
                    <a:gd name="connsiteX17" fmla="*/ 5569 w 8902"/>
                    <a:gd name="connsiteY17" fmla="*/ 5009 h 10000"/>
                    <a:gd name="connsiteX18" fmla="*/ 5569 w 8902"/>
                    <a:gd name="connsiteY18" fmla="*/ 6014 h 10000"/>
                    <a:gd name="connsiteX19" fmla="*/ 3333 w 8902"/>
                    <a:gd name="connsiteY19" fmla="*/ 6014 h 10000"/>
                    <a:gd name="connsiteX20" fmla="*/ 3333 w 8902"/>
                    <a:gd name="connsiteY20" fmla="*/ 8007 h 10000"/>
                    <a:gd name="connsiteX21" fmla="*/ 4451 w 8902"/>
                    <a:gd name="connsiteY21" fmla="*/ 8007 h 10000"/>
                    <a:gd name="connsiteX22" fmla="*/ 4451 w 8902"/>
                    <a:gd name="connsiteY22" fmla="*/ 9012 h 10000"/>
                    <a:gd name="connsiteX23" fmla="*/ 3333 w 8902"/>
                    <a:gd name="connsiteY23" fmla="*/ 9012 h 10000"/>
                    <a:gd name="connsiteX24" fmla="*/ 3333 w 8902"/>
                    <a:gd name="connsiteY24" fmla="*/ 10000 h 10000"/>
                    <a:gd name="connsiteX25" fmla="*/ 0 w 8902"/>
                    <a:gd name="connsiteY25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256 w 10000"/>
                    <a:gd name="connsiteY2" fmla="*/ 6014 h 10000"/>
                    <a:gd name="connsiteX3" fmla="*/ 1256 w 10000"/>
                    <a:gd name="connsiteY3" fmla="*/ 5009 h 10000"/>
                    <a:gd name="connsiteX4" fmla="*/ 2511 w 10000"/>
                    <a:gd name="connsiteY4" fmla="*/ 5009 h 10000"/>
                    <a:gd name="connsiteX5" fmla="*/ 2511 w 10000"/>
                    <a:gd name="connsiteY5" fmla="*/ 2011 h 10000"/>
                    <a:gd name="connsiteX6" fmla="*/ 1256 w 10000"/>
                    <a:gd name="connsiteY6" fmla="*/ 2011 h 10000"/>
                    <a:gd name="connsiteX7" fmla="*/ 1256 w 10000"/>
                    <a:gd name="connsiteY7" fmla="*/ 1005 h 10000"/>
                    <a:gd name="connsiteX8" fmla="*/ 2511 w 10000"/>
                    <a:gd name="connsiteY8" fmla="*/ 1005 h 10000"/>
                    <a:gd name="connsiteX9" fmla="*/ 2511 w 10000"/>
                    <a:gd name="connsiteY9" fmla="*/ 0 h 10000"/>
                    <a:gd name="connsiteX10" fmla="*/ 5000 w 10000"/>
                    <a:gd name="connsiteY10" fmla="*/ 0 h 10000"/>
                    <a:gd name="connsiteX11" fmla="*/ 5000 w 10000"/>
                    <a:gd name="connsiteY11" fmla="*/ 2011 h 10000"/>
                    <a:gd name="connsiteX12" fmla="*/ 6256 w 10000"/>
                    <a:gd name="connsiteY12" fmla="*/ 2011 h 10000"/>
                    <a:gd name="connsiteX13" fmla="*/ 6256 w 10000"/>
                    <a:gd name="connsiteY13" fmla="*/ 2998 h 10000"/>
                    <a:gd name="connsiteX14" fmla="*/ 10000 w 10000"/>
                    <a:gd name="connsiteY14" fmla="*/ 7002 h 10000"/>
                    <a:gd name="connsiteX15" fmla="*/ 7489 w 10000"/>
                    <a:gd name="connsiteY15" fmla="*/ 7002 h 10000"/>
                    <a:gd name="connsiteX16" fmla="*/ 6256 w 10000"/>
                    <a:gd name="connsiteY16" fmla="*/ 5009 h 10000"/>
                    <a:gd name="connsiteX17" fmla="*/ 6256 w 10000"/>
                    <a:gd name="connsiteY17" fmla="*/ 6014 h 10000"/>
                    <a:gd name="connsiteX18" fmla="*/ 3744 w 10000"/>
                    <a:gd name="connsiteY18" fmla="*/ 6014 h 10000"/>
                    <a:gd name="connsiteX19" fmla="*/ 3744 w 10000"/>
                    <a:gd name="connsiteY19" fmla="*/ 8007 h 10000"/>
                    <a:gd name="connsiteX20" fmla="*/ 5000 w 10000"/>
                    <a:gd name="connsiteY20" fmla="*/ 8007 h 10000"/>
                    <a:gd name="connsiteX21" fmla="*/ 5000 w 10000"/>
                    <a:gd name="connsiteY21" fmla="*/ 9012 h 10000"/>
                    <a:gd name="connsiteX22" fmla="*/ 3744 w 10000"/>
                    <a:gd name="connsiteY22" fmla="*/ 9012 h 10000"/>
                    <a:gd name="connsiteX23" fmla="*/ 3744 w 10000"/>
                    <a:gd name="connsiteY23" fmla="*/ 10000 h 10000"/>
                    <a:gd name="connsiteX24" fmla="*/ 0 w 10000"/>
                    <a:gd name="connsiteY24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256 w 10000"/>
                    <a:gd name="connsiteY2" fmla="*/ 6014 h 10000"/>
                    <a:gd name="connsiteX3" fmla="*/ 1256 w 10000"/>
                    <a:gd name="connsiteY3" fmla="*/ 5009 h 10000"/>
                    <a:gd name="connsiteX4" fmla="*/ 2511 w 10000"/>
                    <a:gd name="connsiteY4" fmla="*/ 5009 h 10000"/>
                    <a:gd name="connsiteX5" fmla="*/ 2511 w 10000"/>
                    <a:gd name="connsiteY5" fmla="*/ 2011 h 10000"/>
                    <a:gd name="connsiteX6" fmla="*/ 1256 w 10000"/>
                    <a:gd name="connsiteY6" fmla="*/ 2011 h 10000"/>
                    <a:gd name="connsiteX7" fmla="*/ 1256 w 10000"/>
                    <a:gd name="connsiteY7" fmla="*/ 1005 h 10000"/>
                    <a:gd name="connsiteX8" fmla="*/ 2511 w 10000"/>
                    <a:gd name="connsiteY8" fmla="*/ 1005 h 10000"/>
                    <a:gd name="connsiteX9" fmla="*/ 2511 w 10000"/>
                    <a:gd name="connsiteY9" fmla="*/ 0 h 10000"/>
                    <a:gd name="connsiteX10" fmla="*/ 5000 w 10000"/>
                    <a:gd name="connsiteY10" fmla="*/ 0 h 10000"/>
                    <a:gd name="connsiteX11" fmla="*/ 5000 w 10000"/>
                    <a:gd name="connsiteY11" fmla="*/ 2011 h 10000"/>
                    <a:gd name="connsiteX12" fmla="*/ 6256 w 10000"/>
                    <a:gd name="connsiteY12" fmla="*/ 2011 h 10000"/>
                    <a:gd name="connsiteX13" fmla="*/ 6256 w 10000"/>
                    <a:gd name="connsiteY13" fmla="*/ 2998 h 10000"/>
                    <a:gd name="connsiteX14" fmla="*/ 10000 w 10000"/>
                    <a:gd name="connsiteY14" fmla="*/ 7002 h 10000"/>
                    <a:gd name="connsiteX15" fmla="*/ 6256 w 10000"/>
                    <a:gd name="connsiteY15" fmla="*/ 5009 h 10000"/>
                    <a:gd name="connsiteX16" fmla="*/ 6256 w 10000"/>
                    <a:gd name="connsiteY16" fmla="*/ 6014 h 10000"/>
                    <a:gd name="connsiteX17" fmla="*/ 3744 w 10000"/>
                    <a:gd name="connsiteY17" fmla="*/ 6014 h 10000"/>
                    <a:gd name="connsiteX18" fmla="*/ 3744 w 10000"/>
                    <a:gd name="connsiteY18" fmla="*/ 8007 h 10000"/>
                    <a:gd name="connsiteX19" fmla="*/ 5000 w 10000"/>
                    <a:gd name="connsiteY19" fmla="*/ 8007 h 10000"/>
                    <a:gd name="connsiteX20" fmla="*/ 5000 w 10000"/>
                    <a:gd name="connsiteY20" fmla="*/ 9012 h 10000"/>
                    <a:gd name="connsiteX21" fmla="*/ 3744 w 10000"/>
                    <a:gd name="connsiteY21" fmla="*/ 9012 h 10000"/>
                    <a:gd name="connsiteX22" fmla="*/ 3744 w 10000"/>
                    <a:gd name="connsiteY22" fmla="*/ 10000 h 10000"/>
                    <a:gd name="connsiteX23" fmla="*/ 0 w 10000"/>
                    <a:gd name="connsiteY23" fmla="*/ 10000 h 10000"/>
                    <a:gd name="connsiteX0" fmla="*/ 0 w 6256"/>
                    <a:gd name="connsiteY0" fmla="*/ 10000 h 10000"/>
                    <a:gd name="connsiteX1" fmla="*/ 0 w 6256"/>
                    <a:gd name="connsiteY1" fmla="*/ 6014 h 10000"/>
                    <a:gd name="connsiteX2" fmla="*/ 1256 w 6256"/>
                    <a:gd name="connsiteY2" fmla="*/ 6014 h 10000"/>
                    <a:gd name="connsiteX3" fmla="*/ 1256 w 6256"/>
                    <a:gd name="connsiteY3" fmla="*/ 5009 h 10000"/>
                    <a:gd name="connsiteX4" fmla="*/ 2511 w 6256"/>
                    <a:gd name="connsiteY4" fmla="*/ 5009 h 10000"/>
                    <a:gd name="connsiteX5" fmla="*/ 2511 w 6256"/>
                    <a:gd name="connsiteY5" fmla="*/ 2011 h 10000"/>
                    <a:gd name="connsiteX6" fmla="*/ 1256 w 6256"/>
                    <a:gd name="connsiteY6" fmla="*/ 2011 h 10000"/>
                    <a:gd name="connsiteX7" fmla="*/ 1256 w 6256"/>
                    <a:gd name="connsiteY7" fmla="*/ 1005 h 10000"/>
                    <a:gd name="connsiteX8" fmla="*/ 2511 w 6256"/>
                    <a:gd name="connsiteY8" fmla="*/ 1005 h 10000"/>
                    <a:gd name="connsiteX9" fmla="*/ 2511 w 6256"/>
                    <a:gd name="connsiteY9" fmla="*/ 0 h 10000"/>
                    <a:gd name="connsiteX10" fmla="*/ 5000 w 6256"/>
                    <a:gd name="connsiteY10" fmla="*/ 0 h 10000"/>
                    <a:gd name="connsiteX11" fmla="*/ 5000 w 6256"/>
                    <a:gd name="connsiteY11" fmla="*/ 2011 h 10000"/>
                    <a:gd name="connsiteX12" fmla="*/ 6256 w 6256"/>
                    <a:gd name="connsiteY12" fmla="*/ 2011 h 10000"/>
                    <a:gd name="connsiteX13" fmla="*/ 6256 w 6256"/>
                    <a:gd name="connsiteY13" fmla="*/ 2998 h 10000"/>
                    <a:gd name="connsiteX14" fmla="*/ 6256 w 6256"/>
                    <a:gd name="connsiteY14" fmla="*/ 5009 h 10000"/>
                    <a:gd name="connsiteX15" fmla="*/ 6256 w 6256"/>
                    <a:gd name="connsiteY15" fmla="*/ 6014 h 10000"/>
                    <a:gd name="connsiteX16" fmla="*/ 3744 w 6256"/>
                    <a:gd name="connsiteY16" fmla="*/ 6014 h 10000"/>
                    <a:gd name="connsiteX17" fmla="*/ 3744 w 6256"/>
                    <a:gd name="connsiteY17" fmla="*/ 8007 h 10000"/>
                    <a:gd name="connsiteX18" fmla="*/ 5000 w 6256"/>
                    <a:gd name="connsiteY18" fmla="*/ 8007 h 10000"/>
                    <a:gd name="connsiteX19" fmla="*/ 5000 w 6256"/>
                    <a:gd name="connsiteY19" fmla="*/ 9012 h 10000"/>
                    <a:gd name="connsiteX20" fmla="*/ 3744 w 6256"/>
                    <a:gd name="connsiteY20" fmla="*/ 9012 h 10000"/>
                    <a:gd name="connsiteX21" fmla="*/ 3744 w 6256"/>
                    <a:gd name="connsiteY21" fmla="*/ 10000 h 10000"/>
                    <a:gd name="connsiteX22" fmla="*/ 0 w 6256"/>
                    <a:gd name="connsiteY22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2008 w 10000"/>
                    <a:gd name="connsiteY2" fmla="*/ 6014 h 10000"/>
                    <a:gd name="connsiteX3" fmla="*/ 2008 w 10000"/>
                    <a:gd name="connsiteY3" fmla="*/ 5009 h 10000"/>
                    <a:gd name="connsiteX4" fmla="*/ 4014 w 10000"/>
                    <a:gd name="connsiteY4" fmla="*/ 5009 h 10000"/>
                    <a:gd name="connsiteX5" fmla="*/ 4014 w 10000"/>
                    <a:gd name="connsiteY5" fmla="*/ 2011 h 10000"/>
                    <a:gd name="connsiteX6" fmla="*/ 2008 w 10000"/>
                    <a:gd name="connsiteY6" fmla="*/ 2011 h 10000"/>
                    <a:gd name="connsiteX7" fmla="*/ 2008 w 10000"/>
                    <a:gd name="connsiteY7" fmla="*/ 1005 h 10000"/>
                    <a:gd name="connsiteX8" fmla="*/ 4014 w 10000"/>
                    <a:gd name="connsiteY8" fmla="*/ 1005 h 10000"/>
                    <a:gd name="connsiteX9" fmla="*/ 4014 w 10000"/>
                    <a:gd name="connsiteY9" fmla="*/ 0 h 10000"/>
                    <a:gd name="connsiteX10" fmla="*/ 7992 w 10000"/>
                    <a:gd name="connsiteY10" fmla="*/ 0 h 10000"/>
                    <a:gd name="connsiteX11" fmla="*/ 7992 w 10000"/>
                    <a:gd name="connsiteY11" fmla="*/ 2011 h 10000"/>
                    <a:gd name="connsiteX12" fmla="*/ 10000 w 10000"/>
                    <a:gd name="connsiteY12" fmla="*/ 2011 h 10000"/>
                    <a:gd name="connsiteX13" fmla="*/ 10000 w 10000"/>
                    <a:gd name="connsiteY13" fmla="*/ 2998 h 10000"/>
                    <a:gd name="connsiteX14" fmla="*/ 10000 w 10000"/>
                    <a:gd name="connsiteY14" fmla="*/ 6014 h 10000"/>
                    <a:gd name="connsiteX15" fmla="*/ 5985 w 10000"/>
                    <a:gd name="connsiteY15" fmla="*/ 6014 h 10000"/>
                    <a:gd name="connsiteX16" fmla="*/ 5985 w 10000"/>
                    <a:gd name="connsiteY16" fmla="*/ 8007 h 10000"/>
                    <a:gd name="connsiteX17" fmla="*/ 7992 w 10000"/>
                    <a:gd name="connsiteY17" fmla="*/ 8007 h 10000"/>
                    <a:gd name="connsiteX18" fmla="*/ 7992 w 10000"/>
                    <a:gd name="connsiteY18" fmla="*/ 9012 h 10000"/>
                    <a:gd name="connsiteX19" fmla="*/ 5985 w 10000"/>
                    <a:gd name="connsiteY19" fmla="*/ 9012 h 10000"/>
                    <a:gd name="connsiteX20" fmla="*/ 5985 w 10000"/>
                    <a:gd name="connsiteY20" fmla="*/ 10000 h 10000"/>
                    <a:gd name="connsiteX21" fmla="*/ 0 w 10000"/>
                    <a:gd name="connsiteY21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2008 w 10000"/>
                    <a:gd name="connsiteY2" fmla="*/ 6014 h 10000"/>
                    <a:gd name="connsiteX3" fmla="*/ 2008 w 10000"/>
                    <a:gd name="connsiteY3" fmla="*/ 5009 h 10000"/>
                    <a:gd name="connsiteX4" fmla="*/ 4014 w 10000"/>
                    <a:gd name="connsiteY4" fmla="*/ 5009 h 10000"/>
                    <a:gd name="connsiteX5" fmla="*/ 4014 w 10000"/>
                    <a:gd name="connsiteY5" fmla="*/ 2011 h 10000"/>
                    <a:gd name="connsiteX6" fmla="*/ 2008 w 10000"/>
                    <a:gd name="connsiteY6" fmla="*/ 2011 h 10000"/>
                    <a:gd name="connsiteX7" fmla="*/ 2008 w 10000"/>
                    <a:gd name="connsiteY7" fmla="*/ 1005 h 10000"/>
                    <a:gd name="connsiteX8" fmla="*/ 4014 w 10000"/>
                    <a:gd name="connsiteY8" fmla="*/ 1005 h 10000"/>
                    <a:gd name="connsiteX9" fmla="*/ 4014 w 10000"/>
                    <a:gd name="connsiteY9" fmla="*/ 0 h 10000"/>
                    <a:gd name="connsiteX10" fmla="*/ 7992 w 10000"/>
                    <a:gd name="connsiteY10" fmla="*/ 0 h 10000"/>
                    <a:gd name="connsiteX11" fmla="*/ 7992 w 10000"/>
                    <a:gd name="connsiteY11" fmla="*/ 2011 h 10000"/>
                    <a:gd name="connsiteX12" fmla="*/ 10000 w 10000"/>
                    <a:gd name="connsiteY12" fmla="*/ 2011 h 10000"/>
                    <a:gd name="connsiteX13" fmla="*/ 10000 w 10000"/>
                    <a:gd name="connsiteY13" fmla="*/ 6014 h 10000"/>
                    <a:gd name="connsiteX14" fmla="*/ 5985 w 10000"/>
                    <a:gd name="connsiteY14" fmla="*/ 6014 h 10000"/>
                    <a:gd name="connsiteX15" fmla="*/ 5985 w 10000"/>
                    <a:gd name="connsiteY15" fmla="*/ 8007 h 10000"/>
                    <a:gd name="connsiteX16" fmla="*/ 7992 w 10000"/>
                    <a:gd name="connsiteY16" fmla="*/ 8007 h 10000"/>
                    <a:gd name="connsiteX17" fmla="*/ 7992 w 10000"/>
                    <a:gd name="connsiteY17" fmla="*/ 9012 h 10000"/>
                    <a:gd name="connsiteX18" fmla="*/ 5985 w 10000"/>
                    <a:gd name="connsiteY18" fmla="*/ 9012 h 10000"/>
                    <a:gd name="connsiteX19" fmla="*/ 5985 w 10000"/>
                    <a:gd name="connsiteY19" fmla="*/ 10000 h 10000"/>
                    <a:gd name="connsiteX20" fmla="*/ 0 w 10000"/>
                    <a:gd name="connsiteY20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6014"/>
                      </a:lnTo>
                      <a:lnTo>
                        <a:pt x="2008" y="6014"/>
                      </a:lnTo>
                      <a:lnTo>
                        <a:pt x="2008" y="5009"/>
                      </a:lnTo>
                      <a:lnTo>
                        <a:pt x="4014" y="5009"/>
                      </a:lnTo>
                      <a:lnTo>
                        <a:pt x="4014" y="2011"/>
                      </a:lnTo>
                      <a:lnTo>
                        <a:pt x="2008" y="2011"/>
                      </a:lnTo>
                      <a:lnTo>
                        <a:pt x="2008" y="1005"/>
                      </a:lnTo>
                      <a:lnTo>
                        <a:pt x="4014" y="1005"/>
                      </a:lnTo>
                      <a:lnTo>
                        <a:pt x="4014" y="0"/>
                      </a:lnTo>
                      <a:lnTo>
                        <a:pt x="7992" y="0"/>
                      </a:lnTo>
                      <a:lnTo>
                        <a:pt x="7992" y="2011"/>
                      </a:lnTo>
                      <a:lnTo>
                        <a:pt x="10000" y="2011"/>
                      </a:lnTo>
                      <a:lnTo>
                        <a:pt x="10000" y="6014"/>
                      </a:lnTo>
                      <a:lnTo>
                        <a:pt x="5985" y="6014"/>
                      </a:lnTo>
                      <a:lnTo>
                        <a:pt x="5985" y="8007"/>
                      </a:lnTo>
                      <a:lnTo>
                        <a:pt x="7992" y="8007"/>
                      </a:lnTo>
                      <a:lnTo>
                        <a:pt x="7992" y="9012"/>
                      </a:lnTo>
                      <a:lnTo>
                        <a:pt x="5985" y="9012"/>
                      </a:lnTo>
                      <a:lnTo>
                        <a:pt x="5985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04" name="Freeform 1020"/>
                <p:cNvSpPr>
                  <a:spLocks/>
                </p:cNvSpPr>
                <p:nvPr/>
              </p:nvSpPr>
              <p:spPr bwMode="auto">
                <a:xfrm>
                  <a:off x="5591991" y="4171156"/>
                  <a:ext cx="358753" cy="539831"/>
                </a:xfrm>
                <a:custGeom>
                  <a:avLst/>
                  <a:gdLst>
                    <a:gd name="T0" fmla="*/ 0 w 510"/>
                    <a:gd name="T1" fmla="*/ 567 h 567"/>
                    <a:gd name="T2" fmla="*/ 0 w 510"/>
                    <a:gd name="T3" fmla="*/ 341 h 567"/>
                    <a:gd name="T4" fmla="*/ 57 w 510"/>
                    <a:gd name="T5" fmla="*/ 341 h 567"/>
                    <a:gd name="T6" fmla="*/ 57 w 510"/>
                    <a:gd name="T7" fmla="*/ 284 h 567"/>
                    <a:gd name="T8" fmla="*/ 114 w 510"/>
                    <a:gd name="T9" fmla="*/ 284 h 567"/>
                    <a:gd name="T10" fmla="*/ 114 w 510"/>
                    <a:gd name="T11" fmla="*/ 114 h 567"/>
                    <a:gd name="T12" fmla="*/ 57 w 510"/>
                    <a:gd name="T13" fmla="*/ 114 h 567"/>
                    <a:gd name="T14" fmla="*/ 57 w 510"/>
                    <a:gd name="T15" fmla="*/ 57 h 567"/>
                    <a:gd name="T16" fmla="*/ 114 w 510"/>
                    <a:gd name="T17" fmla="*/ 57 h 567"/>
                    <a:gd name="T18" fmla="*/ 114 w 510"/>
                    <a:gd name="T19" fmla="*/ 0 h 567"/>
                    <a:gd name="T20" fmla="*/ 227 w 510"/>
                    <a:gd name="T21" fmla="*/ 0 h 567"/>
                    <a:gd name="T22" fmla="*/ 227 w 510"/>
                    <a:gd name="T23" fmla="*/ 114 h 567"/>
                    <a:gd name="T24" fmla="*/ 284 w 510"/>
                    <a:gd name="T25" fmla="*/ 114 h 567"/>
                    <a:gd name="T26" fmla="*/ 284 w 510"/>
                    <a:gd name="T27" fmla="*/ 170 h 567"/>
                    <a:gd name="T28" fmla="*/ 397 w 510"/>
                    <a:gd name="T29" fmla="*/ 170 h 567"/>
                    <a:gd name="T30" fmla="*/ 397 w 510"/>
                    <a:gd name="T31" fmla="*/ 57 h 567"/>
                    <a:gd name="T32" fmla="*/ 510 w 510"/>
                    <a:gd name="T33" fmla="*/ 57 h 567"/>
                    <a:gd name="T34" fmla="*/ 510 w 510"/>
                    <a:gd name="T35" fmla="*/ 227 h 567"/>
                    <a:gd name="T36" fmla="*/ 454 w 510"/>
                    <a:gd name="T37" fmla="*/ 227 h 567"/>
                    <a:gd name="T38" fmla="*/ 454 w 510"/>
                    <a:gd name="T39" fmla="*/ 397 h 567"/>
                    <a:gd name="T40" fmla="*/ 340 w 510"/>
                    <a:gd name="T41" fmla="*/ 397 h 567"/>
                    <a:gd name="T42" fmla="*/ 340 w 510"/>
                    <a:gd name="T43" fmla="*/ 284 h 567"/>
                    <a:gd name="T44" fmla="*/ 284 w 510"/>
                    <a:gd name="T45" fmla="*/ 284 h 567"/>
                    <a:gd name="T46" fmla="*/ 284 w 510"/>
                    <a:gd name="T47" fmla="*/ 341 h 567"/>
                    <a:gd name="T48" fmla="*/ 170 w 510"/>
                    <a:gd name="T49" fmla="*/ 341 h 567"/>
                    <a:gd name="T50" fmla="*/ 170 w 510"/>
                    <a:gd name="T51" fmla="*/ 454 h 567"/>
                    <a:gd name="T52" fmla="*/ 227 w 510"/>
                    <a:gd name="T53" fmla="*/ 454 h 567"/>
                    <a:gd name="T54" fmla="*/ 227 w 510"/>
                    <a:gd name="T55" fmla="*/ 511 h 567"/>
                    <a:gd name="T56" fmla="*/ 170 w 510"/>
                    <a:gd name="T57" fmla="*/ 511 h 567"/>
                    <a:gd name="T58" fmla="*/ 170 w 510"/>
                    <a:gd name="T59" fmla="*/ 567 h 567"/>
                    <a:gd name="T60" fmla="*/ 0 w 510"/>
                    <a:gd name="T61" fmla="*/ 567 h 567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7784 w 10000"/>
                    <a:gd name="connsiteY14" fmla="*/ 2998 h 10000"/>
                    <a:gd name="connsiteX15" fmla="*/ 7784 w 10000"/>
                    <a:gd name="connsiteY15" fmla="*/ 1005 h 10000"/>
                    <a:gd name="connsiteX16" fmla="*/ 10000 w 10000"/>
                    <a:gd name="connsiteY16" fmla="*/ 1005 h 10000"/>
                    <a:gd name="connsiteX17" fmla="*/ 10000 w 10000"/>
                    <a:gd name="connsiteY17" fmla="*/ 4004 h 10000"/>
                    <a:gd name="connsiteX18" fmla="*/ 8902 w 10000"/>
                    <a:gd name="connsiteY18" fmla="*/ 4004 h 10000"/>
                    <a:gd name="connsiteX19" fmla="*/ 8902 w 10000"/>
                    <a:gd name="connsiteY19" fmla="*/ 7002 h 10000"/>
                    <a:gd name="connsiteX20" fmla="*/ 6667 w 10000"/>
                    <a:gd name="connsiteY20" fmla="*/ 7002 h 10000"/>
                    <a:gd name="connsiteX21" fmla="*/ 6667 w 10000"/>
                    <a:gd name="connsiteY21" fmla="*/ 5009 h 10000"/>
                    <a:gd name="connsiteX22" fmla="*/ 5569 w 10000"/>
                    <a:gd name="connsiteY22" fmla="*/ 5009 h 10000"/>
                    <a:gd name="connsiteX23" fmla="*/ 3333 w 10000"/>
                    <a:gd name="connsiteY23" fmla="*/ 6014 h 10000"/>
                    <a:gd name="connsiteX24" fmla="*/ 3333 w 10000"/>
                    <a:gd name="connsiteY24" fmla="*/ 8007 h 10000"/>
                    <a:gd name="connsiteX25" fmla="*/ 4451 w 10000"/>
                    <a:gd name="connsiteY25" fmla="*/ 8007 h 10000"/>
                    <a:gd name="connsiteX26" fmla="*/ 4451 w 10000"/>
                    <a:gd name="connsiteY26" fmla="*/ 9012 h 10000"/>
                    <a:gd name="connsiteX27" fmla="*/ 3333 w 10000"/>
                    <a:gd name="connsiteY27" fmla="*/ 9012 h 10000"/>
                    <a:gd name="connsiteX28" fmla="*/ 3333 w 10000"/>
                    <a:gd name="connsiteY28" fmla="*/ 10000 h 10000"/>
                    <a:gd name="connsiteX29" fmla="*/ 0 w 10000"/>
                    <a:gd name="connsiteY29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998 h 10000"/>
                    <a:gd name="connsiteX13" fmla="*/ 7784 w 10000"/>
                    <a:gd name="connsiteY13" fmla="*/ 2998 h 10000"/>
                    <a:gd name="connsiteX14" fmla="*/ 7784 w 10000"/>
                    <a:gd name="connsiteY14" fmla="*/ 1005 h 10000"/>
                    <a:gd name="connsiteX15" fmla="*/ 10000 w 10000"/>
                    <a:gd name="connsiteY15" fmla="*/ 1005 h 10000"/>
                    <a:gd name="connsiteX16" fmla="*/ 10000 w 10000"/>
                    <a:gd name="connsiteY16" fmla="*/ 4004 h 10000"/>
                    <a:gd name="connsiteX17" fmla="*/ 8902 w 10000"/>
                    <a:gd name="connsiteY17" fmla="*/ 4004 h 10000"/>
                    <a:gd name="connsiteX18" fmla="*/ 8902 w 10000"/>
                    <a:gd name="connsiteY18" fmla="*/ 7002 h 10000"/>
                    <a:gd name="connsiteX19" fmla="*/ 6667 w 10000"/>
                    <a:gd name="connsiteY19" fmla="*/ 7002 h 10000"/>
                    <a:gd name="connsiteX20" fmla="*/ 6667 w 10000"/>
                    <a:gd name="connsiteY20" fmla="*/ 5009 h 10000"/>
                    <a:gd name="connsiteX21" fmla="*/ 5569 w 10000"/>
                    <a:gd name="connsiteY21" fmla="*/ 5009 h 10000"/>
                    <a:gd name="connsiteX22" fmla="*/ 3333 w 10000"/>
                    <a:gd name="connsiteY22" fmla="*/ 6014 h 10000"/>
                    <a:gd name="connsiteX23" fmla="*/ 3333 w 10000"/>
                    <a:gd name="connsiteY23" fmla="*/ 8007 h 10000"/>
                    <a:gd name="connsiteX24" fmla="*/ 4451 w 10000"/>
                    <a:gd name="connsiteY24" fmla="*/ 8007 h 10000"/>
                    <a:gd name="connsiteX25" fmla="*/ 4451 w 10000"/>
                    <a:gd name="connsiteY25" fmla="*/ 9012 h 10000"/>
                    <a:gd name="connsiteX26" fmla="*/ 3333 w 10000"/>
                    <a:gd name="connsiteY26" fmla="*/ 9012 h 10000"/>
                    <a:gd name="connsiteX27" fmla="*/ 3333 w 10000"/>
                    <a:gd name="connsiteY27" fmla="*/ 10000 h 10000"/>
                    <a:gd name="connsiteX28" fmla="*/ 0 w 10000"/>
                    <a:gd name="connsiteY28" fmla="*/ 10000 h 10000"/>
                    <a:gd name="connsiteX0" fmla="*/ 5569 w 10000"/>
                    <a:gd name="connsiteY0" fmla="*/ 2998 h 10000"/>
                    <a:gd name="connsiteX1" fmla="*/ 7784 w 10000"/>
                    <a:gd name="connsiteY1" fmla="*/ 2998 h 10000"/>
                    <a:gd name="connsiteX2" fmla="*/ 7784 w 10000"/>
                    <a:gd name="connsiteY2" fmla="*/ 1005 h 10000"/>
                    <a:gd name="connsiteX3" fmla="*/ 10000 w 10000"/>
                    <a:gd name="connsiteY3" fmla="*/ 1005 h 10000"/>
                    <a:gd name="connsiteX4" fmla="*/ 10000 w 10000"/>
                    <a:gd name="connsiteY4" fmla="*/ 4004 h 10000"/>
                    <a:gd name="connsiteX5" fmla="*/ 8902 w 10000"/>
                    <a:gd name="connsiteY5" fmla="*/ 4004 h 10000"/>
                    <a:gd name="connsiteX6" fmla="*/ 8902 w 10000"/>
                    <a:gd name="connsiteY6" fmla="*/ 7002 h 10000"/>
                    <a:gd name="connsiteX7" fmla="*/ 6667 w 10000"/>
                    <a:gd name="connsiteY7" fmla="*/ 7002 h 10000"/>
                    <a:gd name="connsiteX8" fmla="*/ 6667 w 10000"/>
                    <a:gd name="connsiteY8" fmla="*/ 5009 h 10000"/>
                    <a:gd name="connsiteX9" fmla="*/ 5569 w 10000"/>
                    <a:gd name="connsiteY9" fmla="*/ 5009 h 10000"/>
                    <a:gd name="connsiteX10" fmla="*/ 3333 w 10000"/>
                    <a:gd name="connsiteY10" fmla="*/ 6014 h 10000"/>
                    <a:gd name="connsiteX11" fmla="*/ 3333 w 10000"/>
                    <a:gd name="connsiteY11" fmla="*/ 8007 h 10000"/>
                    <a:gd name="connsiteX12" fmla="*/ 4451 w 10000"/>
                    <a:gd name="connsiteY12" fmla="*/ 8007 h 10000"/>
                    <a:gd name="connsiteX13" fmla="*/ 4451 w 10000"/>
                    <a:gd name="connsiteY13" fmla="*/ 9012 h 10000"/>
                    <a:gd name="connsiteX14" fmla="*/ 3333 w 10000"/>
                    <a:gd name="connsiteY14" fmla="*/ 9012 h 10000"/>
                    <a:gd name="connsiteX15" fmla="*/ 3333 w 10000"/>
                    <a:gd name="connsiteY15" fmla="*/ 10000 h 10000"/>
                    <a:gd name="connsiteX16" fmla="*/ 0 w 10000"/>
                    <a:gd name="connsiteY16" fmla="*/ 10000 h 10000"/>
                    <a:gd name="connsiteX17" fmla="*/ 0 w 10000"/>
                    <a:gd name="connsiteY17" fmla="*/ 6014 h 10000"/>
                    <a:gd name="connsiteX18" fmla="*/ 1118 w 10000"/>
                    <a:gd name="connsiteY18" fmla="*/ 6014 h 10000"/>
                    <a:gd name="connsiteX19" fmla="*/ 1118 w 10000"/>
                    <a:gd name="connsiteY19" fmla="*/ 5009 h 10000"/>
                    <a:gd name="connsiteX20" fmla="*/ 2235 w 10000"/>
                    <a:gd name="connsiteY20" fmla="*/ 5009 h 10000"/>
                    <a:gd name="connsiteX21" fmla="*/ 2235 w 10000"/>
                    <a:gd name="connsiteY21" fmla="*/ 2011 h 10000"/>
                    <a:gd name="connsiteX22" fmla="*/ 1118 w 10000"/>
                    <a:gd name="connsiteY22" fmla="*/ 2011 h 10000"/>
                    <a:gd name="connsiteX23" fmla="*/ 1118 w 10000"/>
                    <a:gd name="connsiteY23" fmla="*/ 1005 h 10000"/>
                    <a:gd name="connsiteX24" fmla="*/ 2235 w 10000"/>
                    <a:gd name="connsiteY24" fmla="*/ 1005 h 10000"/>
                    <a:gd name="connsiteX25" fmla="*/ 2235 w 10000"/>
                    <a:gd name="connsiteY25" fmla="*/ 0 h 10000"/>
                    <a:gd name="connsiteX26" fmla="*/ 4451 w 10000"/>
                    <a:gd name="connsiteY26" fmla="*/ 0 h 10000"/>
                    <a:gd name="connsiteX27" fmla="*/ 5580 w 10000"/>
                    <a:gd name="connsiteY27" fmla="*/ 3027 h 10000"/>
                    <a:gd name="connsiteX0" fmla="*/ 5569 w 10000"/>
                    <a:gd name="connsiteY0" fmla="*/ 2998 h 10000"/>
                    <a:gd name="connsiteX1" fmla="*/ 7784 w 10000"/>
                    <a:gd name="connsiteY1" fmla="*/ 2998 h 10000"/>
                    <a:gd name="connsiteX2" fmla="*/ 7784 w 10000"/>
                    <a:gd name="connsiteY2" fmla="*/ 1005 h 10000"/>
                    <a:gd name="connsiteX3" fmla="*/ 10000 w 10000"/>
                    <a:gd name="connsiteY3" fmla="*/ 1005 h 10000"/>
                    <a:gd name="connsiteX4" fmla="*/ 10000 w 10000"/>
                    <a:gd name="connsiteY4" fmla="*/ 4004 h 10000"/>
                    <a:gd name="connsiteX5" fmla="*/ 8902 w 10000"/>
                    <a:gd name="connsiteY5" fmla="*/ 4004 h 10000"/>
                    <a:gd name="connsiteX6" fmla="*/ 8902 w 10000"/>
                    <a:gd name="connsiteY6" fmla="*/ 7002 h 10000"/>
                    <a:gd name="connsiteX7" fmla="*/ 6667 w 10000"/>
                    <a:gd name="connsiteY7" fmla="*/ 7002 h 10000"/>
                    <a:gd name="connsiteX8" fmla="*/ 6667 w 10000"/>
                    <a:gd name="connsiteY8" fmla="*/ 5009 h 10000"/>
                    <a:gd name="connsiteX9" fmla="*/ 5569 w 10000"/>
                    <a:gd name="connsiteY9" fmla="*/ 5009 h 10000"/>
                    <a:gd name="connsiteX10" fmla="*/ 3333 w 10000"/>
                    <a:gd name="connsiteY10" fmla="*/ 6014 h 10000"/>
                    <a:gd name="connsiteX11" fmla="*/ 3333 w 10000"/>
                    <a:gd name="connsiteY11" fmla="*/ 8007 h 10000"/>
                    <a:gd name="connsiteX12" fmla="*/ 4451 w 10000"/>
                    <a:gd name="connsiteY12" fmla="*/ 8007 h 10000"/>
                    <a:gd name="connsiteX13" fmla="*/ 4451 w 10000"/>
                    <a:gd name="connsiteY13" fmla="*/ 9012 h 10000"/>
                    <a:gd name="connsiteX14" fmla="*/ 3333 w 10000"/>
                    <a:gd name="connsiteY14" fmla="*/ 9012 h 10000"/>
                    <a:gd name="connsiteX15" fmla="*/ 3333 w 10000"/>
                    <a:gd name="connsiteY15" fmla="*/ 10000 h 10000"/>
                    <a:gd name="connsiteX16" fmla="*/ 0 w 10000"/>
                    <a:gd name="connsiteY16" fmla="*/ 10000 h 10000"/>
                    <a:gd name="connsiteX17" fmla="*/ 1118 w 10000"/>
                    <a:gd name="connsiteY17" fmla="*/ 6014 h 10000"/>
                    <a:gd name="connsiteX18" fmla="*/ 1118 w 10000"/>
                    <a:gd name="connsiteY18" fmla="*/ 5009 h 10000"/>
                    <a:gd name="connsiteX19" fmla="*/ 2235 w 10000"/>
                    <a:gd name="connsiteY19" fmla="*/ 5009 h 10000"/>
                    <a:gd name="connsiteX20" fmla="*/ 2235 w 10000"/>
                    <a:gd name="connsiteY20" fmla="*/ 2011 h 10000"/>
                    <a:gd name="connsiteX21" fmla="*/ 1118 w 10000"/>
                    <a:gd name="connsiteY21" fmla="*/ 2011 h 10000"/>
                    <a:gd name="connsiteX22" fmla="*/ 1118 w 10000"/>
                    <a:gd name="connsiteY22" fmla="*/ 1005 h 10000"/>
                    <a:gd name="connsiteX23" fmla="*/ 2235 w 10000"/>
                    <a:gd name="connsiteY23" fmla="*/ 1005 h 10000"/>
                    <a:gd name="connsiteX24" fmla="*/ 2235 w 10000"/>
                    <a:gd name="connsiteY24" fmla="*/ 0 h 10000"/>
                    <a:gd name="connsiteX25" fmla="*/ 4451 w 10000"/>
                    <a:gd name="connsiteY25" fmla="*/ 0 h 10000"/>
                    <a:gd name="connsiteX26" fmla="*/ 5580 w 10000"/>
                    <a:gd name="connsiteY26" fmla="*/ 3027 h 10000"/>
                    <a:gd name="connsiteX0" fmla="*/ 5569 w 10000"/>
                    <a:gd name="connsiteY0" fmla="*/ 2998 h 10000"/>
                    <a:gd name="connsiteX1" fmla="*/ 7784 w 10000"/>
                    <a:gd name="connsiteY1" fmla="*/ 2998 h 10000"/>
                    <a:gd name="connsiteX2" fmla="*/ 7784 w 10000"/>
                    <a:gd name="connsiteY2" fmla="*/ 1005 h 10000"/>
                    <a:gd name="connsiteX3" fmla="*/ 10000 w 10000"/>
                    <a:gd name="connsiteY3" fmla="*/ 1005 h 10000"/>
                    <a:gd name="connsiteX4" fmla="*/ 10000 w 10000"/>
                    <a:gd name="connsiteY4" fmla="*/ 4004 h 10000"/>
                    <a:gd name="connsiteX5" fmla="*/ 8902 w 10000"/>
                    <a:gd name="connsiteY5" fmla="*/ 4004 h 10000"/>
                    <a:gd name="connsiteX6" fmla="*/ 8902 w 10000"/>
                    <a:gd name="connsiteY6" fmla="*/ 7002 h 10000"/>
                    <a:gd name="connsiteX7" fmla="*/ 6667 w 10000"/>
                    <a:gd name="connsiteY7" fmla="*/ 7002 h 10000"/>
                    <a:gd name="connsiteX8" fmla="*/ 6667 w 10000"/>
                    <a:gd name="connsiteY8" fmla="*/ 5009 h 10000"/>
                    <a:gd name="connsiteX9" fmla="*/ 5569 w 10000"/>
                    <a:gd name="connsiteY9" fmla="*/ 5009 h 10000"/>
                    <a:gd name="connsiteX10" fmla="*/ 3333 w 10000"/>
                    <a:gd name="connsiteY10" fmla="*/ 6014 h 10000"/>
                    <a:gd name="connsiteX11" fmla="*/ 3333 w 10000"/>
                    <a:gd name="connsiteY11" fmla="*/ 8007 h 10000"/>
                    <a:gd name="connsiteX12" fmla="*/ 4451 w 10000"/>
                    <a:gd name="connsiteY12" fmla="*/ 8007 h 10000"/>
                    <a:gd name="connsiteX13" fmla="*/ 4451 w 10000"/>
                    <a:gd name="connsiteY13" fmla="*/ 9012 h 10000"/>
                    <a:gd name="connsiteX14" fmla="*/ 3333 w 10000"/>
                    <a:gd name="connsiteY14" fmla="*/ 9012 h 10000"/>
                    <a:gd name="connsiteX15" fmla="*/ 3333 w 10000"/>
                    <a:gd name="connsiteY15" fmla="*/ 10000 h 10000"/>
                    <a:gd name="connsiteX16" fmla="*/ 0 w 10000"/>
                    <a:gd name="connsiteY16" fmla="*/ 10000 h 10000"/>
                    <a:gd name="connsiteX17" fmla="*/ 1118 w 10000"/>
                    <a:gd name="connsiteY17" fmla="*/ 5009 h 10000"/>
                    <a:gd name="connsiteX18" fmla="*/ 2235 w 10000"/>
                    <a:gd name="connsiteY18" fmla="*/ 5009 h 10000"/>
                    <a:gd name="connsiteX19" fmla="*/ 2235 w 10000"/>
                    <a:gd name="connsiteY19" fmla="*/ 2011 h 10000"/>
                    <a:gd name="connsiteX20" fmla="*/ 1118 w 10000"/>
                    <a:gd name="connsiteY20" fmla="*/ 2011 h 10000"/>
                    <a:gd name="connsiteX21" fmla="*/ 1118 w 10000"/>
                    <a:gd name="connsiteY21" fmla="*/ 1005 h 10000"/>
                    <a:gd name="connsiteX22" fmla="*/ 2235 w 10000"/>
                    <a:gd name="connsiteY22" fmla="*/ 1005 h 10000"/>
                    <a:gd name="connsiteX23" fmla="*/ 2235 w 10000"/>
                    <a:gd name="connsiteY23" fmla="*/ 0 h 10000"/>
                    <a:gd name="connsiteX24" fmla="*/ 4451 w 10000"/>
                    <a:gd name="connsiteY24" fmla="*/ 0 h 10000"/>
                    <a:gd name="connsiteX25" fmla="*/ 5580 w 10000"/>
                    <a:gd name="connsiteY25" fmla="*/ 3027 h 10000"/>
                    <a:gd name="connsiteX0" fmla="*/ 4451 w 8882"/>
                    <a:gd name="connsiteY0" fmla="*/ 2998 h 10000"/>
                    <a:gd name="connsiteX1" fmla="*/ 6666 w 8882"/>
                    <a:gd name="connsiteY1" fmla="*/ 2998 h 10000"/>
                    <a:gd name="connsiteX2" fmla="*/ 6666 w 8882"/>
                    <a:gd name="connsiteY2" fmla="*/ 1005 h 10000"/>
                    <a:gd name="connsiteX3" fmla="*/ 8882 w 8882"/>
                    <a:gd name="connsiteY3" fmla="*/ 1005 h 10000"/>
                    <a:gd name="connsiteX4" fmla="*/ 8882 w 8882"/>
                    <a:gd name="connsiteY4" fmla="*/ 4004 h 10000"/>
                    <a:gd name="connsiteX5" fmla="*/ 7784 w 8882"/>
                    <a:gd name="connsiteY5" fmla="*/ 4004 h 10000"/>
                    <a:gd name="connsiteX6" fmla="*/ 7784 w 8882"/>
                    <a:gd name="connsiteY6" fmla="*/ 7002 h 10000"/>
                    <a:gd name="connsiteX7" fmla="*/ 5549 w 8882"/>
                    <a:gd name="connsiteY7" fmla="*/ 7002 h 10000"/>
                    <a:gd name="connsiteX8" fmla="*/ 5549 w 8882"/>
                    <a:gd name="connsiteY8" fmla="*/ 5009 h 10000"/>
                    <a:gd name="connsiteX9" fmla="*/ 4451 w 8882"/>
                    <a:gd name="connsiteY9" fmla="*/ 5009 h 10000"/>
                    <a:gd name="connsiteX10" fmla="*/ 2215 w 8882"/>
                    <a:gd name="connsiteY10" fmla="*/ 6014 h 10000"/>
                    <a:gd name="connsiteX11" fmla="*/ 2215 w 8882"/>
                    <a:gd name="connsiteY11" fmla="*/ 8007 h 10000"/>
                    <a:gd name="connsiteX12" fmla="*/ 3333 w 8882"/>
                    <a:gd name="connsiteY12" fmla="*/ 8007 h 10000"/>
                    <a:gd name="connsiteX13" fmla="*/ 3333 w 8882"/>
                    <a:gd name="connsiteY13" fmla="*/ 9012 h 10000"/>
                    <a:gd name="connsiteX14" fmla="*/ 2215 w 8882"/>
                    <a:gd name="connsiteY14" fmla="*/ 9012 h 10000"/>
                    <a:gd name="connsiteX15" fmla="*/ 2215 w 8882"/>
                    <a:gd name="connsiteY15" fmla="*/ 10000 h 10000"/>
                    <a:gd name="connsiteX16" fmla="*/ 0 w 8882"/>
                    <a:gd name="connsiteY16" fmla="*/ 5009 h 10000"/>
                    <a:gd name="connsiteX17" fmla="*/ 1117 w 8882"/>
                    <a:gd name="connsiteY17" fmla="*/ 5009 h 10000"/>
                    <a:gd name="connsiteX18" fmla="*/ 1117 w 8882"/>
                    <a:gd name="connsiteY18" fmla="*/ 2011 h 10000"/>
                    <a:gd name="connsiteX19" fmla="*/ 0 w 8882"/>
                    <a:gd name="connsiteY19" fmla="*/ 2011 h 10000"/>
                    <a:gd name="connsiteX20" fmla="*/ 0 w 8882"/>
                    <a:gd name="connsiteY20" fmla="*/ 1005 h 10000"/>
                    <a:gd name="connsiteX21" fmla="*/ 1117 w 8882"/>
                    <a:gd name="connsiteY21" fmla="*/ 1005 h 10000"/>
                    <a:gd name="connsiteX22" fmla="*/ 1117 w 8882"/>
                    <a:gd name="connsiteY22" fmla="*/ 0 h 10000"/>
                    <a:gd name="connsiteX23" fmla="*/ 3333 w 8882"/>
                    <a:gd name="connsiteY23" fmla="*/ 0 h 10000"/>
                    <a:gd name="connsiteX24" fmla="*/ 4462 w 8882"/>
                    <a:gd name="connsiteY24" fmla="*/ 3027 h 10000"/>
                    <a:gd name="connsiteX0" fmla="*/ 5011 w 10000"/>
                    <a:gd name="connsiteY0" fmla="*/ 2998 h 9012"/>
                    <a:gd name="connsiteX1" fmla="*/ 7505 w 10000"/>
                    <a:gd name="connsiteY1" fmla="*/ 2998 h 9012"/>
                    <a:gd name="connsiteX2" fmla="*/ 7505 w 10000"/>
                    <a:gd name="connsiteY2" fmla="*/ 1005 h 9012"/>
                    <a:gd name="connsiteX3" fmla="*/ 10000 w 10000"/>
                    <a:gd name="connsiteY3" fmla="*/ 1005 h 9012"/>
                    <a:gd name="connsiteX4" fmla="*/ 10000 w 10000"/>
                    <a:gd name="connsiteY4" fmla="*/ 4004 h 9012"/>
                    <a:gd name="connsiteX5" fmla="*/ 8764 w 10000"/>
                    <a:gd name="connsiteY5" fmla="*/ 4004 h 9012"/>
                    <a:gd name="connsiteX6" fmla="*/ 8764 w 10000"/>
                    <a:gd name="connsiteY6" fmla="*/ 7002 h 9012"/>
                    <a:gd name="connsiteX7" fmla="*/ 6247 w 10000"/>
                    <a:gd name="connsiteY7" fmla="*/ 7002 h 9012"/>
                    <a:gd name="connsiteX8" fmla="*/ 6247 w 10000"/>
                    <a:gd name="connsiteY8" fmla="*/ 5009 h 9012"/>
                    <a:gd name="connsiteX9" fmla="*/ 5011 w 10000"/>
                    <a:gd name="connsiteY9" fmla="*/ 5009 h 9012"/>
                    <a:gd name="connsiteX10" fmla="*/ 2494 w 10000"/>
                    <a:gd name="connsiteY10" fmla="*/ 6014 h 9012"/>
                    <a:gd name="connsiteX11" fmla="*/ 2494 w 10000"/>
                    <a:gd name="connsiteY11" fmla="*/ 8007 h 9012"/>
                    <a:gd name="connsiteX12" fmla="*/ 3753 w 10000"/>
                    <a:gd name="connsiteY12" fmla="*/ 8007 h 9012"/>
                    <a:gd name="connsiteX13" fmla="*/ 3753 w 10000"/>
                    <a:gd name="connsiteY13" fmla="*/ 9012 h 9012"/>
                    <a:gd name="connsiteX14" fmla="*/ 2494 w 10000"/>
                    <a:gd name="connsiteY14" fmla="*/ 9012 h 9012"/>
                    <a:gd name="connsiteX15" fmla="*/ 0 w 10000"/>
                    <a:gd name="connsiteY15" fmla="*/ 5009 h 9012"/>
                    <a:gd name="connsiteX16" fmla="*/ 1258 w 10000"/>
                    <a:gd name="connsiteY16" fmla="*/ 5009 h 9012"/>
                    <a:gd name="connsiteX17" fmla="*/ 1258 w 10000"/>
                    <a:gd name="connsiteY17" fmla="*/ 2011 h 9012"/>
                    <a:gd name="connsiteX18" fmla="*/ 0 w 10000"/>
                    <a:gd name="connsiteY18" fmla="*/ 2011 h 9012"/>
                    <a:gd name="connsiteX19" fmla="*/ 0 w 10000"/>
                    <a:gd name="connsiteY19" fmla="*/ 1005 h 9012"/>
                    <a:gd name="connsiteX20" fmla="*/ 1258 w 10000"/>
                    <a:gd name="connsiteY20" fmla="*/ 1005 h 9012"/>
                    <a:gd name="connsiteX21" fmla="*/ 1258 w 10000"/>
                    <a:gd name="connsiteY21" fmla="*/ 0 h 9012"/>
                    <a:gd name="connsiteX22" fmla="*/ 3753 w 10000"/>
                    <a:gd name="connsiteY22" fmla="*/ 0 h 9012"/>
                    <a:gd name="connsiteX23" fmla="*/ 5024 w 10000"/>
                    <a:gd name="connsiteY23" fmla="*/ 3027 h 9012"/>
                    <a:gd name="connsiteX0" fmla="*/ 5011 w 10000"/>
                    <a:gd name="connsiteY0" fmla="*/ 3327 h 10000"/>
                    <a:gd name="connsiteX1" fmla="*/ 7505 w 10000"/>
                    <a:gd name="connsiteY1" fmla="*/ 3327 h 10000"/>
                    <a:gd name="connsiteX2" fmla="*/ 7505 w 10000"/>
                    <a:gd name="connsiteY2" fmla="*/ 1115 h 10000"/>
                    <a:gd name="connsiteX3" fmla="*/ 10000 w 10000"/>
                    <a:gd name="connsiteY3" fmla="*/ 1115 h 10000"/>
                    <a:gd name="connsiteX4" fmla="*/ 10000 w 10000"/>
                    <a:gd name="connsiteY4" fmla="*/ 4443 h 10000"/>
                    <a:gd name="connsiteX5" fmla="*/ 8764 w 10000"/>
                    <a:gd name="connsiteY5" fmla="*/ 4443 h 10000"/>
                    <a:gd name="connsiteX6" fmla="*/ 8764 w 10000"/>
                    <a:gd name="connsiteY6" fmla="*/ 7770 h 10000"/>
                    <a:gd name="connsiteX7" fmla="*/ 6247 w 10000"/>
                    <a:gd name="connsiteY7" fmla="*/ 7770 h 10000"/>
                    <a:gd name="connsiteX8" fmla="*/ 6247 w 10000"/>
                    <a:gd name="connsiteY8" fmla="*/ 5558 h 10000"/>
                    <a:gd name="connsiteX9" fmla="*/ 5011 w 10000"/>
                    <a:gd name="connsiteY9" fmla="*/ 5558 h 10000"/>
                    <a:gd name="connsiteX10" fmla="*/ 2494 w 10000"/>
                    <a:gd name="connsiteY10" fmla="*/ 6673 h 10000"/>
                    <a:gd name="connsiteX11" fmla="*/ 2494 w 10000"/>
                    <a:gd name="connsiteY11" fmla="*/ 8885 h 10000"/>
                    <a:gd name="connsiteX12" fmla="*/ 3753 w 10000"/>
                    <a:gd name="connsiteY12" fmla="*/ 8885 h 10000"/>
                    <a:gd name="connsiteX13" fmla="*/ 3753 w 10000"/>
                    <a:gd name="connsiteY13" fmla="*/ 10000 h 10000"/>
                    <a:gd name="connsiteX14" fmla="*/ 0 w 10000"/>
                    <a:gd name="connsiteY14" fmla="*/ 5558 h 10000"/>
                    <a:gd name="connsiteX15" fmla="*/ 1258 w 10000"/>
                    <a:gd name="connsiteY15" fmla="*/ 5558 h 10000"/>
                    <a:gd name="connsiteX16" fmla="*/ 1258 w 10000"/>
                    <a:gd name="connsiteY16" fmla="*/ 2231 h 10000"/>
                    <a:gd name="connsiteX17" fmla="*/ 0 w 10000"/>
                    <a:gd name="connsiteY17" fmla="*/ 2231 h 10000"/>
                    <a:gd name="connsiteX18" fmla="*/ 0 w 10000"/>
                    <a:gd name="connsiteY18" fmla="*/ 1115 h 10000"/>
                    <a:gd name="connsiteX19" fmla="*/ 1258 w 10000"/>
                    <a:gd name="connsiteY19" fmla="*/ 1115 h 10000"/>
                    <a:gd name="connsiteX20" fmla="*/ 1258 w 10000"/>
                    <a:gd name="connsiteY20" fmla="*/ 0 h 10000"/>
                    <a:gd name="connsiteX21" fmla="*/ 3753 w 10000"/>
                    <a:gd name="connsiteY21" fmla="*/ 0 h 10000"/>
                    <a:gd name="connsiteX22" fmla="*/ 5024 w 10000"/>
                    <a:gd name="connsiteY22" fmla="*/ 3359 h 10000"/>
                    <a:gd name="connsiteX0" fmla="*/ 5011 w 10000"/>
                    <a:gd name="connsiteY0" fmla="*/ 3327 h 10000"/>
                    <a:gd name="connsiteX1" fmla="*/ 7505 w 10000"/>
                    <a:gd name="connsiteY1" fmla="*/ 3327 h 10000"/>
                    <a:gd name="connsiteX2" fmla="*/ 7505 w 10000"/>
                    <a:gd name="connsiteY2" fmla="*/ 1115 h 10000"/>
                    <a:gd name="connsiteX3" fmla="*/ 10000 w 10000"/>
                    <a:gd name="connsiteY3" fmla="*/ 1115 h 10000"/>
                    <a:gd name="connsiteX4" fmla="*/ 10000 w 10000"/>
                    <a:gd name="connsiteY4" fmla="*/ 4443 h 10000"/>
                    <a:gd name="connsiteX5" fmla="*/ 8764 w 10000"/>
                    <a:gd name="connsiteY5" fmla="*/ 4443 h 10000"/>
                    <a:gd name="connsiteX6" fmla="*/ 8764 w 10000"/>
                    <a:gd name="connsiteY6" fmla="*/ 7770 h 10000"/>
                    <a:gd name="connsiteX7" fmla="*/ 6247 w 10000"/>
                    <a:gd name="connsiteY7" fmla="*/ 7770 h 10000"/>
                    <a:gd name="connsiteX8" fmla="*/ 6247 w 10000"/>
                    <a:gd name="connsiteY8" fmla="*/ 5558 h 10000"/>
                    <a:gd name="connsiteX9" fmla="*/ 5011 w 10000"/>
                    <a:gd name="connsiteY9" fmla="*/ 5558 h 10000"/>
                    <a:gd name="connsiteX10" fmla="*/ 2494 w 10000"/>
                    <a:gd name="connsiteY10" fmla="*/ 6673 h 10000"/>
                    <a:gd name="connsiteX11" fmla="*/ 3753 w 10000"/>
                    <a:gd name="connsiteY11" fmla="*/ 8885 h 10000"/>
                    <a:gd name="connsiteX12" fmla="*/ 3753 w 10000"/>
                    <a:gd name="connsiteY12" fmla="*/ 10000 h 10000"/>
                    <a:gd name="connsiteX13" fmla="*/ 0 w 10000"/>
                    <a:gd name="connsiteY13" fmla="*/ 5558 h 10000"/>
                    <a:gd name="connsiteX14" fmla="*/ 1258 w 10000"/>
                    <a:gd name="connsiteY14" fmla="*/ 5558 h 10000"/>
                    <a:gd name="connsiteX15" fmla="*/ 1258 w 10000"/>
                    <a:gd name="connsiteY15" fmla="*/ 2231 h 10000"/>
                    <a:gd name="connsiteX16" fmla="*/ 0 w 10000"/>
                    <a:gd name="connsiteY16" fmla="*/ 2231 h 10000"/>
                    <a:gd name="connsiteX17" fmla="*/ 0 w 10000"/>
                    <a:gd name="connsiteY17" fmla="*/ 1115 h 10000"/>
                    <a:gd name="connsiteX18" fmla="*/ 1258 w 10000"/>
                    <a:gd name="connsiteY18" fmla="*/ 1115 h 10000"/>
                    <a:gd name="connsiteX19" fmla="*/ 1258 w 10000"/>
                    <a:gd name="connsiteY19" fmla="*/ 0 h 10000"/>
                    <a:gd name="connsiteX20" fmla="*/ 3753 w 10000"/>
                    <a:gd name="connsiteY20" fmla="*/ 0 h 10000"/>
                    <a:gd name="connsiteX21" fmla="*/ 5024 w 10000"/>
                    <a:gd name="connsiteY21" fmla="*/ 3359 h 10000"/>
                    <a:gd name="connsiteX0" fmla="*/ 5011 w 10000"/>
                    <a:gd name="connsiteY0" fmla="*/ 3327 h 10000"/>
                    <a:gd name="connsiteX1" fmla="*/ 7505 w 10000"/>
                    <a:gd name="connsiteY1" fmla="*/ 3327 h 10000"/>
                    <a:gd name="connsiteX2" fmla="*/ 7505 w 10000"/>
                    <a:gd name="connsiteY2" fmla="*/ 1115 h 10000"/>
                    <a:gd name="connsiteX3" fmla="*/ 10000 w 10000"/>
                    <a:gd name="connsiteY3" fmla="*/ 1115 h 10000"/>
                    <a:gd name="connsiteX4" fmla="*/ 10000 w 10000"/>
                    <a:gd name="connsiteY4" fmla="*/ 4443 h 10000"/>
                    <a:gd name="connsiteX5" fmla="*/ 8764 w 10000"/>
                    <a:gd name="connsiteY5" fmla="*/ 4443 h 10000"/>
                    <a:gd name="connsiteX6" fmla="*/ 8764 w 10000"/>
                    <a:gd name="connsiteY6" fmla="*/ 7770 h 10000"/>
                    <a:gd name="connsiteX7" fmla="*/ 6247 w 10000"/>
                    <a:gd name="connsiteY7" fmla="*/ 7770 h 10000"/>
                    <a:gd name="connsiteX8" fmla="*/ 6247 w 10000"/>
                    <a:gd name="connsiteY8" fmla="*/ 5558 h 10000"/>
                    <a:gd name="connsiteX9" fmla="*/ 5011 w 10000"/>
                    <a:gd name="connsiteY9" fmla="*/ 5558 h 10000"/>
                    <a:gd name="connsiteX10" fmla="*/ 3753 w 10000"/>
                    <a:gd name="connsiteY10" fmla="*/ 8885 h 10000"/>
                    <a:gd name="connsiteX11" fmla="*/ 3753 w 10000"/>
                    <a:gd name="connsiteY11" fmla="*/ 10000 h 10000"/>
                    <a:gd name="connsiteX12" fmla="*/ 0 w 10000"/>
                    <a:gd name="connsiteY12" fmla="*/ 5558 h 10000"/>
                    <a:gd name="connsiteX13" fmla="*/ 1258 w 10000"/>
                    <a:gd name="connsiteY13" fmla="*/ 5558 h 10000"/>
                    <a:gd name="connsiteX14" fmla="*/ 1258 w 10000"/>
                    <a:gd name="connsiteY14" fmla="*/ 2231 h 10000"/>
                    <a:gd name="connsiteX15" fmla="*/ 0 w 10000"/>
                    <a:gd name="connsiteY15" fmla="*/ 2231 h 10000"/>
                    <a:gd name="connsiteX16" fmla="*/ 0 w 10000"/>
                    <a:gd name="connsiteY16" fmla="*/ 1115 h 10000"/>
                    <a:gd name="connsiteX17" fmla="*/ 1258 w 10000"/>
                    <a:gd name="connsiteY17" fmla="*/ 1115 h 10000"/>
                    <a:gd name="connsiteX18" fmla="*/ 1258 w 10000"/>
                    <a:gd name="connsiteY18" fmla="*/ 0 h 10000"/>
                    <a:gd name="connsiteX19" fmla="*/ 3753 w 10000"/>
                    <a:gd name="connsiteY19" fmla="*/ 0 h 10000"/>
                    <a:gd name="connsiteX20" fmla="*/ 5024 w 10000"/>
                    <a:gd name="connsiteY20" fmla="*/ 3359 h 10000"/>
                    <a:gd name="connsiteX0" fmla="*/ 5011 w 10000"/>
                    <a:gd name="connsiteY0" fmla="*/ 3327 h 10000"/>
                    <a:gd name="connsiteX1" fmla="*/ 7505 w 10000"/>
                    <a:gd name="connsiteY1" fmla="*/ 3327 h 10000"/>
                    <a:gd name="connsiteX2" fmla="*/ 7505 w 10000"/>
                    <a:gd name="connsiteY2" fmla="*/ 1115 h 10000"/>
                    <a:gd name="connsiteX3" fmla="*/ 10000 w 10000"/>
                    <a:gd name="connsiteY3" fmla="*/ 1115 h 10000"/>
                    <a:gd name="connsiteX4" fmla="*/ 10000 w 10000"/>
                    <a:gd name="connsiteY4" fmla="*/ 4443 h 10000"/>
                    <a:gd name="connsiteX5" fmla="*/ 8764 w 10000"/>
                    <a:gd name="connsiteY5" fmla="*/ 4443 h 10000"/>
                    <a:gd name="connsiteX6" fmla="*/ 8764 w 10000"/>
                    <a:gd name="connsiteY6" fmla="*/ 7770 h 10000"/>
                    <a:gd name="connsiteX7" fmla="*/ 6247 w 10000"/>
                    <a:gd name="connsiteY7" fmla="*/ 7770 h 10000"/>
                    <a:gd name="connsiteX8" fmla="*/ 6247 w 10000"/>
                    <a:gd name="connsiteY8" fmla="*/ 5558 h 10000"/>
                    <a:gd name="connsiteX9" fmla="*/ 5011 w 10000"/>
                    <a:gd name="connsiteY9" fmla="*/ 5558 h 10000"/>
                    <a:gd name="connsiteX10" fmla="*/ 3753 w 10000"/>
                    <a:gd name="connsiteY10" fmla="*/ 8885 h 10000"/>
                    <a:gd name="connsiteX11" fmla="*/ 3753 w 10000"/>
                    <a:gd name="connsiteY11" fmla="*/ 10000 h 10000"/>
                    <a:gd name="connsiteX12" fmla="*/ 0 w 10000"/>
                    <a:gd name="connsiteY12" fmla="*/ 5558 h 10000"/>
                    <a:gd name="connsiteX13" fmla="*/ 1258 w 10000"/>
                    <a:gd name="connsiteY13" fmla="*/ 5558 h 10000"/>
                    <a:gd name="connsiteX14" fmla="*/ 1258 w 10000"/>
                    <a:gd name="connsiteY14" fmla="*/ 2231 h 10000"/>
                    <a:gd name="connsiteX15" fmla="*/ 0 w 10000"/>
                    <a:gd name="connsiteY15" fmla="*/ 2231 h 10000"/>
                    <a:gd name="connsiteX16" fmla="*/ 0 w 10000"/>
                    <a:gd name="connsiteY16" fmla="*/ 1115 h 10000"/>
                    <a:gd name="connsiteX17" fmla="*/ 1258 w 10000"/>
                    <a:gd name="connsiteY17" fmla="*/ 1115 h 10000"/>
                    <a:gd name="connsiteX18" fmla="*/ 1258 w 10000"/>
                    <a:gd name="connsiteY18" fmla="*/ 0 h 10000"/>
                    <a:gd name="connsiteX19" fmla="*/ 5024 w 10000"/>
                    <a:gd name="connsiteY19" fmla="*/ 3359 h 10000"/>
                    <a:gd name="connsiteX0" fmla="*/ 5011 w 10000"/>
                    <a:gd name="connsiteY0" fmla="*/ 2212 h 8885"/>
                    <a:gd name="connsiteX1" fmla="*/ 7505 w 10000"/>
                    <a:gd name="connsiteY1" fmla="*/ 2212 h 8885"/>
                    <a:gd name="connsiteX2" fmla="*/ 7505 w 10000"/>
                    <a:gd name="connsiteY2" fmla="*/ 0 h 8885"/>
                    <a:gd name="connsiteX3" fmla="*/ 10000 w 10000"/>
                    <a:gd name="connsiteY3" fmla="*/ 0 h 8885"/>
                    <a:gd name="connsiteX4" fmla="*/ 10000 w 10000"/>
                    <a:gd name="connsiteY4" fmla="*/ 3328 h 8885"/>
                    <a:gd name="connsiteX5" fmla="*/ 8764 w 10000"/>
                    <a:gd name="connsiteY5" fmla="*/ 3328 h 8885"/>
                    <a:gd name="connsiteX6" fmla="*/ 8764 w 10000"/>
                    <a:gd name="connsiteY6" fmla="*/ 6655 h 8885"/>
                    <a:gd name="connsiteX7" fmla="*/ 6247 w 10000"/>
                    <a:gd name="connsiteY7" fmla="*/ 6655 h 8885"/>
                    <a:gd name="connsiteX8" fmla="*/ 6247 w 10000"/>
                    <a:gd name="connsiteY8" fmla="*/ 4443 h 8885"/>
                    <a:gd name="connsiteX9" fmla="*/ 5011 w 10000"/>
                    <a:gd name="connsiteY9" fmla="*/ 4443 h 8885"/>
                    <a:gd name="connsiteX10" fmla="*/ 3753 w 10000"/>
                    <a:gd name="connsiteY10" fmla="*/ 7770 h 8885"/>
                    <a:gd name="connsiteX11" fmla="*/ 3753 w 10000"/>
                    <a:gd name="connsiteY11" fmla="*/ 8885 h 8885"/>
                    <a:gd name="connsiteX12" fmla="*/ 0 w 10000"/>
                    <a:gd name="connsiteY12" fmla="*/ 4443 h 8885"/>
                    <a:gd name="connsiteX13" fmla="*/ 1258 w 10000"/>
                    <a:gd name="connsiteY13" fmla="*/ 4443 h 8885"/>
                    <a:gd name="connsiteX14" fmla="*/ 1258 w 10000"/>
                    <a:gd name="connsiteY14" fmla="*/ 1116 h 8885"/>
                    <a:gd name="connsiteX15" fmla="*/ 0 w 10000"/>
                    <a:gd name="connsiteY15" fmla="*/ 1116 h 8885"/>
                    <a:gd name="connsiteX16" fmla="*/ 0 w 10000"/>
                    <a:gd name="connsiteY16" fmla="*/ 0 h 8885"/>
                    <a:gd name="connsiteX17" fmla="*/ 1258 w 10000"/>
                    <a:gd name="connsiteY17" fmla="*/ 0 h 8885"/>
                    <a:gd name="connsiteX18" fmla="*/ 5024 w 10000"/>
                    <a:gd name="connsiteY18" fmla="*/ 2244 h 8885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1258 w 10000"/>
                    <a:gd name="connsiteY13" fmla="*/ 5001 h 10000"/>
                    <a:gd name="connsiteX14" fmla="*/ 1258 w 10000"/>
                    <a:gd name="connsiteY14" fmla="*/ 1256 h 10000"/>
                    <a:gd name="connsiteX15" fmla="*/ 0 w 10000"/>
                    <a:gd name="connsiteY15" fmla="*/ 1256 h 10000"/>
                    <a:gd name="connsiteX16" fmla="*/ 1258 w 10000"/>
                    <a:gd name="connsiteY16" fmla="*/ 0 h 10000"/>
                    <a:gd name="connsiteX17" fmla="*/ 5024 w 10000"/>
                    <a:gd name="connsiteY17" fmla="*/ 2526 h 10000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1258 w 10000"/>
                    <a:gd name="connsiteY13" fmla="*/ 5001 h 10000"/>
                    <a:gd name="connsiteX14" fmla="*/ 1258 w 10000"/>
                    <a:gd name="connsiteY14" fmla="*/ 1256 h 10000"/>
                    <a:gd name="connsiteX15" fmla="*/ 1258 w 10000"/>
                    <a:gd name="connsiteY15" fmla="*/ 0 h 10000"/>
                    <a:gd name="connsiteX16" fmla="*/ 5024 w 10000"/>
                    <a:gd name="connsiteY16" fmla="*/ 2526 h 10000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1258 w 10000"/>
                    <a:gd name="connsiteY13" fmla="*/ 5001 h 10000"/>
                    <a:gd name="connsiteX14" fmla="*/ 1258 w 10000"/>
                    <a:gd name="connsiteY14" fmla="*/ 1256 h 10000"/>
                    <a:gd name="connsiteX15" fmla="*/ 5024 w 10000"/>
                    <a:gd name="connsiteY15" fmla="*/ 2526 h 10000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1258 w 10000"/>
                    <a:gd name="connsiteY13" fmla="*/ 5001 h 10000"/>
                    <a:gd name="connsiteX14" fmla="*/ 5024 w 10000"/>
                    <a:gd name="connsiteY14" fmla="*/ 2526 h 10000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5024 w 10000"/>
                    <a:gd name="connsiteY13" fmla="*/ 2526 h 10000"/>
                    <a:gd name="connsiteX0" fmla="*/ 1258 w 6247"/>
                    <a:gd name="connsiteY0" fmla="*/ 2490 h 10000"/>
                    <a:gd name="connsiteX1" fmla="*/ 3752 w 6247"/>
                    <a:gd name="connsiteY1" fmla="*/ 2490 h 10000"/>
                    <a:gd name="connsiteX2" fmla="*/ 3752 w 6247"/>
                    <a:gd name="connsiteY2" fmla="*/ 0 h 10000"/>
                    <a:gd name="connsiteX3" fmla="*/ 6247 w 6247"/>
                    <a:gd name="connsiteY3" fmla="*/ 0 h 10000"/>
                    <a:gd name="connsiteX4" fmla="*/ 6247 w 6247"/>
                    <a:gd name="connsiteY4" fmla="*/ 3746 h 10000"/>
                    <a:gd name="connsiteX5" fmla="*/ 5011 w 6247"/>
                    <a:gd name="connsiteY5" fmla="*/ 3746 h 10000"/>
                    <a:gd name="connsiteX6" fmla="*/ 5011 w 6247"/>
                    <a:gd name="connsiteY6" fmla="*/ 7490 h 10000"/>
                    <a:gd name="connsiteX7" fmla="*/ 2494 w 6247"/>
                    <a:gd name="connsiteY7" fmla="*/ 7490 h 10000"/>
                    <a:gd name="connsiteX8" fmla="*/ 2494 w 6247"/>
                    <a:gd name="connsiteY8" fmla="*/ 5001 h 10000"/>
                    <a:gd name="connsiteX9" fmla="*/ 1258 w 6247"/>
                    <a:gd name="connsiteY9" fmla="*/ 5001 h 10000"/>
                    <a:gd name="connsiteX10" fmla="*/ 0 w 6247"/>
                    <a:gd name="connsiteY10" fmla="*/ 8745 h 10000"/>
                    <a:gd name="connsiteX11" fmla="*/ 0 w 6247"/>
                    <a:gd name="connsiteY11" fmla="*/ 10000 h 10000"/>
                    <a:gd name="connsiteX12" fmla="*/ 1271 w 6247"/>
                    <a:gd name="connsiteY12" fmla="*/ 2526 h 10000"/>
                    <a:gd name="connsiteX0" fmla="*/ 2014 w 10000"/>
                    <a:gd name="connsiteY0" fmla="*/ 2490 h 10000"/>
                    <a:gd name="connsiteX1" fmla="*/ 6006 w 10000"/>
                    <a:gd name="connsiteY1" fmla="*/ 2490 h 10000"/>
                    <a:gd name="connsiteX2" fmla="*/ 6006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021 w 10000"/>
                    <a:gd name="connsiteY5" fmla="*/ 3746 h 10000"/>
                    <a:gd name="connsiteX6" fmla="*/ 8021 w 10000"/>
                    <a:gd name="connsiteY6" fmla="*/ 7490 h 10000"/>
                    <a:gd name="connsiteX7" fmla="*/ 3992 w 10000"/>
                    <a:gd name="connsiteY7" fmla="*/ 7490 h 10000"/>
                    <a:gd name="connsiteX8" fmla="*/ 3992 w 10000"/>
                    <a:gd name="connsiteY8" fmla="*/ 5001 h 10000"/>
                    <a:gd name="connsiteX9" fmla="*/ 2014 w 10000"/>
                    <a:gd name="connsiteY9" fmla="*/ 5001 h 10000"/>
                    <a:gd name="connsiteX10" fmla="*/ 0 w 10000"/>
                    <a:gd name="connsiteY10" fmla="*/ 10000 h 10000"/>
                    <a:gd name="connsiteX11" fmla="*/ 2035 w 10000"/>
                    <a:gd name="connsiteY11" fmla="*/ 2526 h 10000"/>
                    <a:gd name="connsiteX0" fmla="*/ 0 w 7986"/>
                    <a:gd name="connsiteY0" fmla="*/ 2490 h 7490"/>
                    <a:gd name="connsiteX1" fmla="*/ 3992 w 7986"/>
                    <a:gd name="connsiteY1" fmla="*/ 2490 h 7490"/>
                    <a:gd name="connsiteX2" fmla="*/ 3992 w 7986"/>
                    <a:gd name="connsiteY2" fmla="*/ 0 h 7490"/>
                    <a:gd name="connsiteX3" fmla="*/ 7986 w 7986"/>
                    <a:gd name="connsiteY3" fmla="*/ 0 h 7490"/>
                    <a:gd name="connsiteX4" fmla="*/ 7986 w 7986"/>
                    <a:gd name="connsiteY4" fmla="*/ 3746 h 7490"/>
                    <a:gd name="connsiteX5" fmla="*/ 6007 w 7986"/>
                    <a:gd name="connsiteY5" fmla="*/ 3746 h 7490"/>
                    <a:gd name="connsiteX6" fmla="*/ 6007 w 7986"/>
                    <a:gd name="connsiteY6" fmla="*/ 7490 h 7490"/>
                    <a:gd name="connsiteX7" fmla="*/ 1978 w 7986"/>
                    <a:gd name="connsiteY7" fmla="*/ 7490 h 7490"/>
                    <a:gd name="connsiteX8" fmla="*/ 1978 w 7986"/>
                    <a:gd name="connsiteY8" fmla="*/ 5001 h 7490"/>
                    <a:gd name="connsiteX9" fmla="*/ 0 w 7986"/>
                    <a:gd name="connsiteY9" fmla="*/ 5001 h 7490"/>
                    <a:gd name="connsiteX10" fmla="*/ 21 w 7986"/>
                    <a:gd name="connsiteY10" fmla="*/ 2526 h 7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6" h="7490">
                      <a:moveTo>
                        <a:pt x="0" y="2490"/>
                      </a:moveTo>
                      <a:lnTo>
                        <a:pt x="3992" y="2490"/>
                      </a:lnTo>
                      <a:lnTo>
                        <a:pt x="3992" y="0"/>
                      </a:lnTo>
                      <a:lnTo>
                        <a:pt x="7986" y="0"/>
                      </a:lnTo>
                      <a:lnTo>
                        <a:pt x="7986" y="3746"/>
                      </a:lnTo>
                      <a:lnTo>
                        <a:pt x="6007" y="3746"/>
                      </a:lnTo>
                      <a:lnTo>
                        <a:pt x="6007" y="7490"/>
                      </a:lnTo>
                      <a:lnTo>
                        <a:pt x="1978" y="7490"/>
                      </a:lnTo>
                      <a:lnTo>
                        <a:pt x="1978" y="5001"/>
                      </a:lnTo>
                      <a:lnTo>
                        <a:pt x="0" y="5001"/>
                      </a:lnTo>
                      <a:lnTo>
                        <a:pt x="21" y="2526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810CFB54-AFFC-4E65-82B8-8F68384BC611}"/>
                </a:ext>
              </a:extLst>
            </p:cNvPr>
            <p:cNvGrpSpPr/>
            <p:nvPr/>
          </p:nvGrpSpPr>
          <p:grpSpPr>
            <a:xfrm>
              <a:off x="337329" y="3814536"/>
              <a:ext cx="2493341" cy="2924392"/>
              <a:chOff x="3114676" y="2640013"/>
              <a:chExt cx="2341563" cy="2746375"/>
            </a:xfrm>
          </p:grpSpPr>
          <p:sp>
            <p:nvSpPr>
              <p:cNvPr id="176" name="Freeform 3">
                <a:extLst>
                  <a:ext uri="{FF2B5EF4-FFF2-40B4-BE49-F238E27FC236}">
                    <a16:creationId xmlns:a16="http://schemas.microsoft.com/office/drawing/2014/main" id="{2730B20E-FB8C-424D-AB44-1D44C46B2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251" y="3900488"/>
                <a:ext cx="404813" cy="630238"/>
              </a:xfrm>
              <a:custGeom>
                <a:avLst/>
                <a:gdLst>
                  <a:gd name="T0" fmla="*/ 85 w 255"/>
                  <a:gd name="T1" fmla="*/ 0 h 397"/>
                  <a:gd name="T2" fmla="*/ 0 w 255"/>
                  <a:gd name="T3" fmla="*/ 198 h 397"/>
                  <a:gd name="T4" fmla="*/ 28 w 255"/>
                  <a:gd name="T5" fmla="*/ 284 h 397"/>
                  <a:gd name="T6" fmla="*/ 28 w 255"/>
                  <a:gd name="T7" fmla="*/ 340 h 397"/>
                  <a:gd name="T8" fmla="*/ 85 w 255"/>
                  <a:gd name="T9" fmla="*/ 397 h 397"/>
                  <a:gd name="T10" fmla="*/ 141 w 255"/>
                  <a:gd name="T11" fmla="*/ 397 h 397"/>
                  <a:gd name="T12" fmla="*/ 255 w 255"/>
                  <a:gd name="T13" fmla="*/ 227 h 397"/>
                  <a:gd name="T14" fmla="*/ 198 w 255"/>
                  <a:gd name="T15" fmla="*/ 227 h 397"/>
                  <a:gd name="T16" fmla="*/ 198 w 255"/>
                  <a:gd name="T17" fmla="*/ 142 h 397"/>
                  <a:gd name="T18" fmla="*/ 141 w 255"/>
                  <a:gd name="T19" fmla="*/ 113 h 397"/>
                  <a:gd name="T20" fmla="*/ 141 w 255"/>
                  <a:gd name="T21" fmla="*/ 28 h 397"/>
                  <a:gd name="T22" fmla="*/ 85 w 255"/>
                  <a:gd name="T2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397">
                    <a:moveTo>
                      <a:pt x="85" y="0"/>
                    </a:moveTo>
                    <a:lnTo>
                      <a:pt x="0" y="198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85" y="397"/>
                    </a:lnTo>
                    <a:lnTo>
                      <a:pt x="141" y="397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98" y="142"/>
                    </a:lnTo>
                    <a:lnTo>
                      <a:pt x="141" y="113"/>
                    </a:lnTo>
                    <a:lnTo>
                      <a:pt x="141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7" name="Freeform 4">
                <a:extLst>
                  <a:ext uri="{FF2B5EF4-FFF2-40B4-BE49-F238E27FC236}">
                    <a16:creationId xmlns:a16="http://schemas.microsoft.com/office/drawing/2014/main" id="{B04AF941-5090-40F9-B8CA-5F778C65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013" y="3765550"/>
                <a:ext cx="1079500" cy="1620838"/>
              </a:xfrm>
              <a:custGeom>
                <a:avLst/>
                <a:gdLst>
                  <a:gd name="T0" fmla="*/ 482 w 680"/>
                  <a:gd name="T1" fmla="*/ 85 h 1021"/>
                  <a:gd name="T2" fmla="*/ 453 w 680"/>
                  <a:gd name="T3" fmla="*/ 0 h 1021"/>
                  <a:gd name="T4" fmla="*/ 397 w 680"/>
                  <a:gd name="T5" fmla="*/ 0 h 1021"/>
                  <a:gd name="T6" fmla="*/ 283 w 680"/>
                  <a:gd name="T7" fmla="*/ 113 h 1021"/>
                  <a:gd name="T8" fmla="*/ 255 w 680"/>
                  <a:gd name="T9" fmla="*/ 369 h 1021"/>
                  <a:gd name="T10" fmla="*/ 283 w 680"/>
                  <a:gd name="T11" fmla="*/ 454 h 1021"/>
                  <a:gd name="T12" fmla="*/ 226 w 680"/>
                  <a:gd name="T13" fmla="*/ 539 h 1021"/>
                  <a:gd name="T14" fmla="*/ 141 w 680"/>
                  <a:gd name="T15" fmla="*/ 539 h 1021"/>
                  <a:gd name="T16" fmla="*/ 113 w 680"/>
                  <a:gd name="T17" fmla="*/ 510 h 1021"/>
                  <a:gd name="T18" fmla="*/ 56 w 680"/>
                  <a:gd name="T19" fmla="*/ 482 h 1021"/>
                  <a:gd name="T20" fmla="*/ 56 w 680"/>
                  <a:gd name="T21" fmla="*/ 567 h 1021"/>
                  <a:gd name="T22" fmla="*/ 0 w 680"/>
                  <a:gd name="T23" fmla="*/ 595 h 1021"/>
                  <a:gd name="T24" fmla="*/ 28 w 680"/>
                  <a:gd name="T25" fmla="*/ 652 h 1021"/>
                  <a:gd name="T26" fmla="*/ 0 w 680"/>
                  <a:gd name="T27" fmla="*/ 680 h 1021"/>
                  <a:gd name="T28" fmla="*/ 56 w 680"/>
                  <a:gd name="T29" fmla="*/ 680 h 1021"/>
                  <a:gd name="T30" fmla="*/ 85 w 680"/>
                  <a:gd name="T31" fmla="*/ 737 h 1021"/>
                  <a:gd name="T32" fmla="*/ 113 w 680"/>
                  <a:gd name="T33" fmla="*/ 737 h 1021"/>
                  <a:gd name="T34" fmla="*/ 141 w 680"/>
                  <a:gd name="T35" fmla="*/ 794 h 1021"/>
                  <a:gd name="T36" fmla="*/ 198 w 680"/>
                  <a:gd name="T37" fmla="*/ 794 h 1021"/>
                  <a:gd name="T38" fmla="*/ 226 w 680"/>
                  <a:gd name="T39" fmla="*/ 822 h 1021"/>
                  <a:gd name="T40" fmla="*/ 255 w 680"/>
                  <a:gd name="T41" fmla="*/ 822 h 1021"/>
                  <a:gd name="T42" fmla="*/ 312 w 680"/>
                  <a:gd name="T43" fmla="*/ 850 h 1021"/>
                  <a:gd name="T44" fmla="*/ 340 w 680"/>
                  <a:gd name="T45" fmla="*/ 879 h 1021"/>
                  <a:gd name="T46" fmla="*/ 397 w 680"/>
                  <a:gd name="T47" fmla="*/ 879 h 1021"/>
                  <a:gd name="T48" fmla="*/ 425 w 680"/>
                  <a:gd name="T49" fmla="*/ 935 h 1021"/>
                  <a:gd name="T50" fmla="*/ 510 w 680"/>
                  <a:gd name="T51" fmla="*/ 935 h 1021"/>
                  <a:gd name="T52" fmla="*/ 538 w 680"/>
                  <a:gd name="T53" fmla="*/ 992 h 1021"/>
                  <a:gd name="T54" fmla="*/ 595 w 680"/>
                  <a:gd name="T55" fmla="*/ 992 h 1021"/>
                  <a:gd name="T56" fmla="*/ 652 w 680"/>
                  <a:gd name="T57" fmla="*/ 1021 h 1021"/>
                  <a:gd name="T58" fmla="*/ 623 w 680"/>
                  <a:gd name="T59" fmla="*/ 935 h 1021"/>
                  <a:gd name="T60" fmla="*/ 680 w 680"/>
                  <a:gd name="T61" fmla="*/ 935 h 1021"/>
                  <a:gd name="T62" fmla="*/ 652 w 680"/>
                  <a:gd name="T63" fmla="*/ 907 h 1021"/>
                  <a:gd name="T64" fmla="*/ 652 w 680"/>
                  <a:gd name="T65" fmla="*/ 879 h 1021"/>
                  <a:gd name="T66" fmla="*/ 595 w 680"/>
                  <a:gd name="T67" fmla="*/ 850 h 1021"/>
                  <a:gd name="T68" fmla="*/ 567 w 680"/>
                  <a:gd name="T69" fmla="*/ 794 h 1021"/>
                  <a:gd name="T70" fmla="*/ 595 w 680"/>
                  <a:gd name="T71" fmla="*/ 737 h 1021"/>
                  <a:gd name="T72" fmla="*/ 567 w 680"/>
                  <a:gd name="T73" fmla="*/ 652 h 1021"/>
                  <a:gd name="T74" fmla="*/ 567 w 680"/>
                  <a:gd name="T75" fmla="*/ 567 h 1021"/>
                  <a:gd name="T76" fmla="*/ 510 w 680"/>
                  <a:gd name="T77" fmla="*/ 539 h 1021"/>
                  <a:gd name="T78" fmla="*/ 482 w 680"/>
                  <a:gd name="T79" fmla="*/ 482 h 1021"/>
                  <a:gd name="T80" fmla="*/ 425 w 680"/>
                  <a:gd name="T81" fmla="*/ 425 h 1021"/>
                  <a:gd name="T82" fmla="*/ 425 w 680"/>
                  <a:gd name="T83" fmla="*/ 369 h 1021"/>
                  <a:gd name="T84" fmla="*/ 397 w 680"/>
                  <a:gd name="T85" fmla="*/ 283 h 1021"/>
                  <a:gd name="T86" fmla="*/ 482 w 680"/>
                  <a:gd name="T87" fmla="*/ 85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80" h="1021">
                    <a:moveTo>
                      <a:pt x="482" y="85"/>
                    </a:moveTo>
                    <a:lnTo>
                      <a:pt x="453" y="0"/>
                    </a:lnTo>
                    <a:lnTo>
                      <a:pt x="397" y="0"/>
                    </a:lnTo>
                    <a:lnTo>
                      <a:pt x="283" y="113"/>
                    </a:lnTo>
                    <a:lnTo>
                      <a:pt x="255" y="369"/>
                    </a:lnTo>
                    <a:lnTo>
                      <a:pt x="283" y="454"/>
                    </a:lnTo>
                    <a:lnTo>
                      <a:pt x="226" y="539"/>
                    </a:lnTo>
                    <a:lnTo>
                      <a:pt x="141" y="539"/>
                    </a:lnTo>
                    <a:lnTo>
                      <a:pt x="113" y="510"/>
                    </a:lnTo>
                    <a:lnTo>
                      <a:pt x="56" y="482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85" y="737"/>
                    </a:lnTo>
                    <a:lnTo>
                      <a:pt x="113" y="737"/>
                    </a:lnTo>
                    <a:lnTo>
                      <a:pt x="141" y="794"/>
                    </a:lnTo>
                    <a:lnTo>
                      <a:pt x="198" y="794"/>
                    </a:lnTo>
                    <a:lnTo>
                      <a:pt x="226" y="822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340" y="879"/>
                    </a:lnTo>
                    <a:lnTo>
                      <a:pt x="397" y="879"/>
                    </a:lnTo>
                    <a:lnTo>
                      <a:pt x="425" y="935"/>
                    </a:lnTo>
                    <a:lnTo>
                      <a:pt x="510" y="935"/>
                    </a:lnTo>
                    <a:lnTo>
                      <a:pt x="538" y="992"/>
                    </a:lnTo>
                    <a:lnTo>
                      <a:pt x="595" y="992"/>
                    </a:lnTo>
                    <a:lnTo>
                      <a:pt x="652" y="1021"/>
                    </a:lnTo>
                    <a:lnTo>
                      <a:pt x="623" y="935"/>
                    </a:lnTo>
                    <a:lnTo>
                      <a:pt x="680" y="935"/>
                    </a:lnTo>
                    <a:lnTo>
                      <a:pt x="652" y="907"/>
                    </a:lnTo>
                    <a:lnTo>
                      <a:pt x="652" y="879"/>
                    </a:lnTo>
                    <a:lnTo>
                      <a:pt x="595" y="850"/>
                    </a:lnTo>
                    <a:lnTo>
                      <a:pt x="567" y="794"/>
                    </a:lnTo>
                    <a:lnTo>
                      <a:pt x="595" y="737"/>
                    </a:lnTo>
                    <a:lnTo>
                      <a:pt x="567" y="652"/>
                    </a:lnTo>
                    <a:lnTo>
                      <a:pt x="567" y="567"/>
                    </a:lnTo>
                    <a:lnTo>
                      <a:pt x="510" y="539"/>
                    </a:lnTo>
                    <a:lnTo>
                      <a:pt x="482" y="482"/>
                    </a:lnTo>
                    <a:lnTo>
                      <a:pt x="425" y="425"/>
                    </a:lnTo>
                    <a:lnTo>
                      <a:pt x="425" y="369"/>
                    </a:lnTo>
                    <a:lnTo>
                      <a:pt x="397" y="283"/>
                    </a:lnTo>
                    <a:lnTo>
                      <a:pt x="482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8" name="Freeform 5">
                <a:extLst>
                  <a:ext uri="{FF2B5EF4-FFF2-40B4-BE49-F238E27FC236}">
                    <a16:creationId xmlns:a16="http://schemas.microsoft.com/office/drawing/2014/main" id="{CEBA64B0-A9D0-4DF1-BAA0-646CC464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188" y="3990975"/>
                <a:ext cx="674688" cy="630238"/>
              </a:xfrm>
              <a:custGeom>
                <a:avLst/>
                <a:gdLst>
                  <a:gd name="T0" fmla="*/ 170 w 425"/>
                  <a:gd name="T1" fmla="*/ 170 h 397"/>
                  <a:gd name="T2" fmla="*/ 198 w 425"/>
                  <a:gd name="T3" fmla="*/ 170 h 397"/>
                  <a:gd name="T4" fmla="*/ 198 w 425"/>
                  <a:gd name="T5" fmla="*/ 85 h 397"/>
                  <a:gd name="T6" fmla="*/ 255 w 425"/>
                  <a:gd name="T7" fmla="*/ 28 h 397"/>
                  <a:gd name="T8" fmla="*/ 340 w 425"/>
                  <a:gd name="T9" fmla="*/ 0 h 397"/>
                  <a:gd name="T10" fmla="*/ 397 w 425"/>
                  <a:gd name="T11" fmla="*/ 56 h 397"/>
                  <a:gd name="T12" fmla="*/ 425 w 425"/>
                  <a:gd name="T13" fmla="*/ 141 h 397"/>
                  <a:gd name="T14" fmla="*/ 368 w 425"/>
                  <a:gd name="T15" fmla="*/ 141 h 397"/>
                  <a:gd name="T16" fmla="*/ 368 w 425"/>
                  <a:gd name="T17" fmla="*/ 170 h 397"/>
                  <a:gd name="T18" fmla="*/ 397 w 425"/>
                  <a:gd name="T19" fmla="*/ 227 h 397"/>
                  <a:gd name="T20" fmla="*/ 340 w 425"/>
                  <a:gd name="T21" fmla="*/ 227 h 397"/>
                  <a:gd name="T22" fmla="*/ 368 w 425"/>
                  <a:gd name="T23" fmla="*/ 283 h 397"/>
                  <a:gd name="T24" fmla="*/ 311 w 425"/>
                  <a:gd name="T25" fmla="*/ 283 h 397"/>
                  <a:gd name="T26" fmla="*/ 311 w 425"/>
                  <a:gd name="T27" fmla="*/ 227 h 397"/>
                  <a:gd name="T28" fmla="*/ 255 w 425"/>
                  <a:gd name="T29" fmla="*/ 283 h 397"/>
                  <a:gd name="T30" fmla="*/ 198 w 425"/>
                  <a:gd name="T31" fmla="*/ 283 h 397"/>
                  <a:gd name="T32" fmla="*/ 170 w 425"/>
                  <a:gd name="T33" fmla="*/ 368 h 397"/>
                  <a:gd name="T34" fmla="*/ 141 w 425"/>
                  <a:gd name="T35" fmla="*/ 397 h 397"/>
                  <a:gd name="T36" fmla="*/ 113 w 425"/>
                  <a:gd name="T37" fmla="*/ 368 h 397"/>
                  <a:gd name="T38" fmla="*/ 85 w 425"/>
                  <a:gd name="T39" fmla="*/ 397 h 397"/>
                  <a:gd name="T40" fmla="*/ 56 w 425"/>
                  <a:gd name="T41" fmla="*/ 368 h 397"/>
                  <a:gd name="T42" fmla="*/ 28 w 425"/>
                  <a:gd name="T43" fmla="*/ 397 h 397"/>
                  <a:gd name="T44" fmla="*/ 0 w 425"/>
                  <a:gd name="T45" fmla="*/ 340 h 397"/>
                  <a:gd name="T46" fmla="*/ 56 w 425"/>
                  <a:gd name="T47" fmla="*/ 340 h 397"/>
                  <a:gd name="T48" fmla="*/ 170 w 425"/>
                  <a:gd name="T49" fmla="*/ 17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5" h="397">
                    <a:moveTo>
                      <a:pt x="170" y="170"/>
                    </a:moveTo>
                    <a:lnTo>
                      <a:pt x="198" y="170"/>
                    </a:lnTo>
                    <a:lnTo>
                      <a:pt x="198" y="85"/>
                    </a:lnTo>
                    <a:lnTo>
                      <a:pt x="255" y="28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425" y="141"/>
                    </a:lnTo>
                    <a:lnTo>
                      <a:pt x="368" y="141"/>
                    </a:lnTo>
                    <a:lnTo>
                      <a:pt x="368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68" y="283"/>
                    </a:lnTo>
                    <a:lnTo>
                      <a:pt x="311" y="283"/>
                    </a:lnTo>
                    <a:lnTo>
                      <a:pt x="311" y="227"/>
                    </a:lnTo>
                    <a:lnTo>
                      <a:pt x="255" y="283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141" y="397"/>
                    </a:lnTo>
                    <a:lnTo>
                      <a:pt x="113" y="368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17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9" name="Freeform 6">
                <a:extLst>
                  <a:ext uri="{FF2B5EF4-FFF2-40B4-BE49-F238E27FC236}">
                    <a16:creationId xmlns:a16="http://schemas.microsoft.com/office/drawing/2014/main" id="{2C2E7600-BC58-4330-8DBB-05613760C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651" y="2820988"/>
                <a:ext cx="134938" cy="134938"/>
              </a:xfrm>
              <a:custGeom>
                <a:avLst/>
                <a:gdLst>
                  <a:gd name="T0" fmla="*/ 0 w 85"/>
                  <a:gd name="T1" fmla="*/ 0 h 85"/>
                  <a:gd name="T2" fmla="*/ 28 w 85"/>
                  <a:gd name="T3" fmla="*/ 0 h 85"/>
                  <a:gd name="T4" fmla="*/ 85 w 85"/>
                  <a:gd name="T5" fmla="*/ 0 h 85"/>
                  <a:gd name="T6" fmla="*/ 85 w 85"/>
                  <a:gd name="T7" fmla="*/ 56 h 85"/>
                  <a:gd name="T8" fmla="*/ 28 w 85"/>
                  <a:gd name="T9" fmla="*/ 85 h 85"/>
                  <a:gd name="T10" fmla="*/ 0 w 85"/>
                  <a:gd name="T11" fmla="*/ 28 h 85"/>
                  <a:gd name="T12" fmla="*/ 0 w 85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0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85" y="56"/>
                    </a:lnTo>
                    <a:lnTo>
                      <a:pt x="28" y="85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7" name="Freeform 7">
                <a:extLst>
                  <a:ext uri="{FF2B5EF4-FFF2-40B4-BE49-F238E27FC236}">
                    <a16:creationId xmlns:a16="http://schemas.microsoft.com/office/drawing/2014/main" id="{4C988FFC-50FC-4FB3-9FC9-44EC64C02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1" y="2865438"/>
                <a:ext cx="223838" cy="269875"/>
              </a:xfrm>
              <a:custGeom>
                <a:avLst/>
                <a:gdLst>
                  <a:gd name="T0" fmla="*/ 28 w 141"/>
                  <a:gd name="T1" fmla="*/ 0 h 170"/>
                  <a:gd name="T2" fmla="*/ 0 w 141"/>
                  <a:gd name="T3" fmla="*/ 57 h 170"/>
                  <a:gd name="T4" fmla="*/ 28 w 141"/>
                  <a:gd name="T5" fmla="*/ 113 h 170"/>
                  <a:gd name="T6" fmla="*/ 56 w 141"/>
                  <a:gd name="T7" fmla="*/ 170 h 170"/>
                  <a:gd name="T8" fmla="*/ 113 w 141"/>
                  <a:gd name="T9" fmla="*/ 170 h 170"/>
                  <a:gd name="T10" fmla="*/ 141 w 141"/>
                  <a:gd name="T11" fmla="*/ 142 h 170"/>
                  <a:gd name="T12" fmla="*/ 141 w 141"/>
                  <a:gd name="T13" fmla="*/ 57 h 170"/>
                  <a:gd name="T14" fmla="*/ 85 w 141"/>
                  <a:gd name="T15" fmla="*/ 0 h 170"/>
                  <a:gd name="T16" fmla="*/ 28 w 141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70">
                    <a:moveTo>
                      <a:pt x="28" y="0"/>
                    </a:moveTo>
                    <a:lnTo>
                      <a:pt x="0" y="57"/>
                    </a:lnTo>
                    <a:lnTo>
                      <a:pt x="28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41" y="142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8" name="Freeform 8">
                <a:extLst>
                  <a:ext uri="{FF2B5EF4-FFF2-40B4-BE49-F238E27FC236}">
                    <a16:creationId xmlns:a16="http://schemas.microsoft.com/office/drawing/2014/main" id="{0F86A668-6CB7-462E-BCC0-0282F5711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1" y="3360738"/>
                <a:ext cx="179388" cy="269875"/>
              </a:xfrm>
              <a:custGeom>
                <a:avLst/>
                <a:gdLst>
                  <a:gd name="T0" fmla="*/ 57 w 113"/>
                  <a:gd name="T1" fmla="*/ 0 h 170"/>
                  <a:gd name="T2" fmla="*/ 28 w 113"/>
                  <a:gd name="T3" fmla="*/ 28 h 170"/>
                  <a:gd name="T4" fmla="*/ 28 w 113"/>
                  <a:gd name="T5" fmla="*/ 57 h 170"/>
                  <a:gd name="T6" fmla="*/ 0 w 113"/>
                  <a:gd name="T7" fmla="*/ 113 h 170"/>
                  <a:gd name="T8" fmla="*/ 57 w 113"/>
                  <a:gd name="T9" fmla="*/ 170 h 170"/>
                  <a:gd name="T10" fmla="*/ 85 w 113"/>
                  <a:gd name="T11" fmla="*/ 170 h 170"/>
                  <a:gd name="T12" fmla="*/ 113 w 113"/>
                  <a:gd name="T13" fmla="*/ 113 h 170"/>
                  <a:gd name="T14" fmla="*/ 113 w 113"/>
                  <a:gd name="T15" fmla="*/ 85 h 170"/>
                  <a:gd name="T16" fmla="*/ 85 w 113"/>
                  <a:gd name="T17" fmla="*/ 28 h 170"/>
                  <a:gd name="T18" fmla="*/ 85 w 113"/>
                  <a:gd name="T19" fmla="*/ 0 h 170"/>
                  <a:gd name="T20" fmla="*/ 57 w 113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70">
                    <a:moveTo>
                      <a:pt x="57" y="0"/>
                    </a:moveTo>
                    <a:lnTo>
                      <a:pt x="28" y="28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9" name="Freeform 9">
                <a:extLst>
                  <a:ext uri="{FF2B5EF4-FFF2-40B4-BE49-F238E27FC236}">
                    <a16:creationId xmlns:a16="http://schemas.microsoft.com/office/drawing/2014/main" id="{D0964164-99FF-4CE7-8F27-B4E549D79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1" y="3586163"/>
                <a:ext cx="585788" cy="674688"/>
              </a:xfrm>
              <a:custGeom>
                <a:avLst/>
                <a:gdLst>
                  <a:gd name="T0" fmla="*/ 227 w 369"/>
                  <a:gd name="T1" fmla="*/ 425 h 425"/>
                  <a:gd name="T2" fmla="*/ 227 w 369"/>
                  <a:gd name="T3" fmla="*/ 340 h 425"/>
                  <a:gd name="T4" fmla="*/ 284 w 369"/>
                  <a:gd name="T5" fmla="*/ 283 h 425"/>
                  <a:gd name="T6" fmla="*/ 369 w 369"/>
                  <a:gd name="T7" fmla="*/ 255 h 425"/>
                  <a:gd name="T8" fmla="*/ 312 w 369"/>
                  <a:gd name="T9" fmla="*/ 198 h 425"/>
                  <a:gd name="T10" fmla="*/ 312 w 369"/>
                  <a:gd name="T11" fmla="*/ 85 h 425"/>
                  <a:gd name="T12" fmla="*/ 255 w 369"/>
                  <a:gd name="T13" fmla="*/ 56 h 425"/>
                  <a:gd name="T14" fmla="*/ 227 w 369"/>
                  <a:gd name="T15" fmla="*/ 28 h 425"/>
                  <a:gd name="T16" fmla="*/ 199 w 369"/>
                  <a:gd name="T17" fmla="*/ 0 h 425"/>
                  <a:gd name="T18" fmla="*/ 199 w 369"/>
                  <a:gd name="T19" fmla="*/ 56 h 425"/>
                  <a:gd name="T20" fmla="*/ 170 w 369"/>
                  <a:gd name="T21" fmla="*/ 56 h 425"/>
                  <a:gd name="T22" fmla="*/ 142 w 369"/>
                  <a:gd name="T23" fmla="*/ 0 h 425"/>
                  <a:gd name="T24" fmla="*/ 114 w 369"/>
                  <a:gd name="T25" fmla="*/ 28 h 425"/>
                  <a:gd name="T26" fmla="*/ 142 w 369"/>
                  <a:gd name="T27" fmla="*/ 56 h 425"/>
                  <a:gd name="T28" fmla="*/ 114 w 369"/>
                  <a:gd name="T29" fmla="*/ 85 h 425"/>
                  <a:gd name="T30" fmla="*/ 85 w 369"/>
                  <a:gd name="T31" fmla="*/ 28 h 425"/>
                  <a:gd name="T32" fmla="*/ 0 w 369"/>
                  <a:gd name="T33" fmla="*/ 113 h 425"/>
                  <a:gd name="T34" fmla="*/ 29 w 369"/>
                  <a:gd name="T35" fmla="*/ 198 h 425"/>
                  <a:gd name="T36" fmla="*/ 85 w 369"/>
                  <a:gd name="T37" fmla="*/ 226 h 425"/>
                  <a:gd name="T38" fmla="*/ 85 w 369"/>
                  <a:gd name="T39" fmla="*/ 311 h 425"/>
                  <a:gd name="T40" fmla="*/ 142 w 369"/>
                  <a:gd name="T41" fmla="*/ 340 h 425"/>
                  <a:gd name="T42" fmla="*/ 142 w 369"/>
                  <a:gd name="T43" fmla="*/ 425 h 425"/>
                  <a:gd name="T44" fmla="*/ 227 w 369"/>
                  <a:gd name="T4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425">
                    <a:moveTo>
                      <a:pt x="227" y="425"/>
                    </a:moveTo>
                    <a:lnTo>
                      <a:pt x="227" y="340"/>
                    </a:lnTo>
                    <a:lnTo>
                      <a:pt x="284" y="283"/>
                    </a:lnTo>
                    <a:lnTo>
                      <a:pt x="369" y="255"/>
                    </a:lnTo>
                    <a:lnTo>
                      <a:pt x="312" y="198"/>
                    </a:lnTo>
                    <a:lnTo>
                      <a:pt x="312" y="85"/>
                    </a:lnTo>
                    <a:lnTo>
                      <a:pt x="255" y="56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99" y="56"/>
                    </a:lnTo>
                    <a:lnTo>
                      <a:pt x="170" y="56"/>
                    </a:lnTo>
                    <a:lnTo>
                      <a:pt x="142" y="0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14" y="85"/>
                    </a:lnTo>
                    <a:lnTo>
                      <a:pt x="85" y="28"/>
                    </a:lnTo>
                    <a:lnTo>
                      <a:pt x="0" y="113"/>
                    </a:lnTo>
                    <a:lnTo>
                      <a:pt x="29" y="198"/>
                    </a:lnTo>
                    <a:lnTo>
                      <a:pt x="85" y="226"/>
                    </a:lnTo>
                    <a:lnTo>
                      <a:pt x="85" y="311"/>
                    </a:lnTo>
                    <a:lnTo>
                      <a:pt x="142" y="340"/>
                    </a:lnTo>
                    <a:lnTo>
                      <a:pt x="142" y="425"/>
                    </a:lnTo>
                    <a:lnTo>
                      <a:pt x="227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0" name="Freeform 10">
                <a:extLst>
                  <a:ext uri="{FF2B5EF4-FFF2-40B4-BE49-F238E27FC236}">
                    <a16:creationId xmlns:a16="http://schemas.microsoft.com/office/drawing/2014/main" id="{6467E4A2-510F-4402-A28A-210002010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4676" y="3090863"/>
                <a:ext cx="1125538" cy="1530350"/>
              </a:xfrm>
              <a:custGeom>
                <a:avLst/>
                <a:gdLst>
                  <a:gd name="T0" fmla="*/ 454 w 709"/>
                  <a:gd name="T1" fmla="*/ 935 h 964"/>
                  <a:gd name="T2" fmla="*/ 454 w 709"/>
                  <a:gd name="T3" fmla="*/ 879 h 964"/>
                  <a:gd name="T4" fmla="*/ 426 w 709"/>
                  <a:gd name="T5" fmla="*/ 850 h 964"/>
                  <a:gd name="T6" fmla="*/ 454 w 709"/>
                  <a:gd name="T7" fmla="*/ 794 h 964"/>
                  <a:gd name="T8" fmla="*/ 454 w 709"/>
                  <a:gd name="T9" fmla="*/ 737 h 964"/>
                  <a:gd name="T10" fmla="*/ 341 w 709"/>
                  <a:gd name="T11" fmla="*/ 708 h 964"/>
                  <a:gd name="T12" fmla="*/ 341 w 709"/>
                  <a:gd name="T13" fmla="*/ 652 h 964"/>
                  <a:gd name="T14" fmla="*/ 227 w 709"/>
                  <a:gd name="T15" fmla="*/ 652 h 964"/>
                  <a:gd name="T16" fmla="*/ 199 w 709"/>
                  <a:gd name="T17" fmla="*/ 680 h 964"/>
                  <a:gd name="T18" fmla="*/ 171 w 709"/>
                  <a:gd name="T19" fmla="*/ 652 h 964"/>
                  <a:gd name="T20" fmla="*/ 199 w 709"/>
                  <a:gd name="T21" fmla="*/ 623 h 964"/>
                  <a:gd name="T22" fmla="*/ 199 w 709"/>
                  <a:gd name="T23" fmla="*/ 595 h 964"/>
                  <a:gd name="T24" fmla="*/ 199 w 709"/>
                  <a:gd name="T25" fmla="*/ 538 h 964"/>
                  <a:gd name="T26" fmla="*/ 171 w 709"/>
                  <a:gd name="T27" fmla="*/ 510 h 964"/>
                  <a:gd name="T28" fmla="*/ 114 w 709"/>
                  <a:gd name="T29" fmla="*/ 510 h 964"/>
                  <a:gd name="T30" fmla="*/ 57 w 709"/>
                  <a:gd name="T31" fmla="*/ 425 h 964"/>
                  <a:gd name="T32" fmla="*/ 57 w 709"/>
                  <a:gd name="T33" fmla="*/ 312 h 964"/>
                  <a:gd name="T34" fmla="*/ 29 w 709"/>
                  <a:gd name="T35" fmla="*/ 283 h 964"/>
                  <a:gd name="T36" fmla="*/ 57 w 709"/>
                  <a:gd name="T37" fmla="*/ 227 h 964"/>
                  <a:gd name="T38" fmla="*/ 0 w 709"/>
                  <a:gd name="T39" fmla="*/ 170 h 964"/>
                  <a:gd name="T40" fmla="*/ 0 w 709"/>
                  <a:gd name="T41" fmla="*/ 113 h 964"/>
                  <a:gd name="T42" fmla="*/ 57 w 709"/>
                  <a:gd name="T43" fmla="*/ 85 h 964"/>
                  <a:gd name="T44" fmla="*/ 29 w 709"/>
                  <a:gd name="T45" fmla="*/ 0 h 964"/>
                  <a:gd name="T46" fmla="*/ 142 w 709"/>
                  <a:gd name="T47" fmla="*/ 56 h 964"/>
                  <a:gd name="T48" fmla="*/ 171 w 709"/>
                  <a:gd name="T49" fmla="*/ 113 h 964"/>
                  <a:gd name="T50" fmla="*/ 142 w 709"/>
                  <a:gd name="T51" fmla="*/ 141 h 964"/>
                  <a:gd name="T52" fmla="*/ 142 w 709"/>
                  <a:gd name="T53" fmla="*/ 170 h 964"/>
                  <a:gd name="T54" fmla="*/ 114 w 709"/>
                  <a:gd name="T55" fmla="*/ 198 h 964"/>
                  <a:gd name="T56" fmla="*/ 142 w 709"/>
                  <a:gd name="T57" fmla="*/ 227 h 964"/>
                  <a:gd name="T58" fmla="*/ 142 w 709"/>
                  <a:gd name="T59" fmla="*/ 283 h 964"/>
                  <a:gd name="T60" fmla="*/ 227 w 709"/>
                  <a:gd name="T61" fmla="*/ 312 h 964"/>
                  <a:gd name="T62" fmla="*/ 341 w 709"/>
                  <a:gd name="T63" fmla="*/ 312 h 964"/>
                  <a:gd name="T64" fmla="*/ 369 w 709"/>
                  <a:gd name="T65" fmla="*/ 312 h 964"/>
                  <a:gd name="T66" fmla="*/ 369 w 709"/>
                  <a:gd name="T67" fmla="*/ 368 h 964"/>
                  <a:gd name="T68" fmla="*/ 341 w 709"/>
                  <a:gd name="T69" fmla="*/ 425 h 964"/>
                  <a:gd name="T70" fmla="*/ 312 w 709"/>
                  <a:gd name="T71" fmla="*/ 397 h 964"/>
                  <a:gd name="T72" fmla="*/ 312 w 709"/>
                  <a:gd name="T73" fmla="*/ 368 h 964"/>
                  <a:gd name="T74" fmla="*/ 256 w 709"/>
                  <a:gd name="T75" fmla="*/ 397 h 964"/>
                  <a:gd name="T76" fmla="*/ 284 w 709"/>
                  <a:gd name="T77" fmla="*/ 453 h 964"/>
                  <a:gd name="T78" fmla="*/ 284 w 709"/>
                  <a:gd name="T79" fmla="*/ 425 h 964"/>
                  <a:gd name="T80" fmla="*/ 312 w 709"/>
                  <a:gd name="T81" fmla="*/ 425 h 964"/>
                  <a:gd name="T82" fmla="*/ 341 w 709"/>
                  <a:gd name="T83" fmla="*/ 482 h 964"/>
                  <a:gd name="T84" fmla="*/ 426 w 709"/>
                  <a:gd name="T85" fmla="*/ 510 h 964"/>
                  <a:gd name="T86" fmla="*/ 426 w 709"/>
                  <a:gd name="T87" fmla="*/ 482 h 964"/>
                  <a:gd name="T88" fmla="*/ 482 w 709"/>
                  <a:gd name="T89" fmla="*/ 510 h 964"/>
                  <a:gd name="T90" fmla="*/ 539 w 709"/>
                  <a:gd name="T91" fmla="*/ 482 h 964"/>
                  <a:gd name="T92" fmla="*/ 567 w 709"/>
                  <a:gd name="T93" fmla="*/ 453 h 964"/>
                  <a:gd name="T94" fmla="*/ 539 w 709"/>
                  <a:gd name="T95" fmla="*/ 397 h 964"/>
                  <a:gd name="T96" fmla="*/ 596 w 709"/>
                  <a:gd name="T97" fmla="*/ 397 h 964"/>
                  <a:gd name="T98" fmla="*/ 624 w 709"/>
                  <a:gd name="T99" fmla="*/ 425 h 964"/>
                  <a:gd name="T100" fmla="*/ 624 w 709"/>
                  <a:gd name="T101" fmla="*/ 397 h 964"/>
                  <a:gd name="T102" fmla="*/ 681 w 709"/>
                  <a:gd name="T103" fmla="*/ 397 h 964"/>
                  <a:gd name="T104" fmla="*/ 709 w 709"/>
                  <a:gd name="T105" fmla="*/ 453 h 964"/>
                  <a:gd name="T106" fmla="*/ 624 w 709"/>
                  <a:gd name="T107" fmla="*/ 538 h 964"/>
                  <a:gd name="T108" fmla="*/ 596 w 709"/>
                  <a:gd name="T109" fmla="*/ 794 h 964"/>
                  <a:gd name="T110" fmla="*/ 624 w 709"/>
                  <a:gd name="T111" fmla="*/ 879 h 964"/>
                  <a:gd name="T112" fmla="*/ 567 w 709"/>
                  <a:gd name="T113" fmla="*/ 964 h 964"/>
                  <a:gd name="T114" fmla="*/ 482 w 709"/>
                  <a:gd name="T115" fmla="*/ 964 h 964"/>
                  <a:gd name="T116" fmla="*/ 454 w 709"/>
                  <a:gd name="T117" fmla="*/ 935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9" h="964">
                    <a:moveTo>
                      <a:pt x="454" y="935"/>
                    </a:moveTo>
                    <a:lnTo>
                      <a:pt x="454" y="879"/>
                    </a:lnTo>
                    <a:lnTo>
                      <a:pt x="426" y="850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341" y="708"/>
                    </a:lnTo>
                    <a:lnTo>
                      <a:pt x="341" y="652"/>
                    </a:lnTo>
                    <a:lnTo>
                      <a:pt x="227" y="652"/>
                    </a:lnTo>
                    <a:lnTo>
                      <a:pt x="199" y="680"/>
                    </a:lnTo>
                    <a:lnTo>
                      <a:pt x="171" y="652"/>
                    </a:lnTo>
                    <a:lnTo>
                      <a:pt x="199" y="623"/>
                    </a:lnTo>
                    <a:lnTo>
                      <a:pt x="199" y="595"/>
                    </a:lnTo>
                    <a:lnTo>
                      <a:pt x="199" y="538"/>
                    </a:lnTo>
                    <a:lnTo>
                      <a:pt x="171" y="510"/>
                    </a:lnTo>
                    <a:lnTo>
                      <a:pt x="114" y="510"/>
                    </a:lnTo>
                    <a:lnTo>
                      <a:pt x="57" y="425"/>
                    </a:lnTo>
                    <a:lnTo>
                      <a:pt x="57" y="312"/>
                    </a:lnTo>
                    <a:lnTo>
                      <a:pt x="29" y="283"/>
                    </a:lnTo>
                    <a:lnTo>
                      <a:pt x="57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29" y="0"/>
                    </a:lnTo>
                    <a:lnTo>
                      <a:pt x="142" y="56"/>
                    </a:lnTo>
                    <a:lnTo>
                      <a:pt x="171" y="113"/>
                    </a:lnTo>
                    <a:lnTo>
                      <a:pt x="142" y="141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227" y="312"/>
                    </a:lnTo>
                    <a:lnTo>
                      <a:pt x="341" y="312"/>
                    </a:lnTo>
                    <a:lnTo>
                      <a:pt x="369" y="312"/>
                    </a:lnTo>
                    <a:lnTo>
                      <a:pt x="369" y="368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256" y="397"/>
                    </a:lnTo>
                    <a:lnTo>
                      <a:pt x="284" y="453"/>
                    </a:lnTo>
                    <a:lnTo>
                      <a:pt x="284" y="425"/>
                    </a:lnTo>
                    <a:lnTo>
                      <a:pt x="312" y="425"/>
                    </a:lnTo>
                    <a:lnTo>
                      <a:pt x="341" y="482"/>
                    </a:lnTo>
                    <a:lnTo>
                      <a:pt x="426" y="510"/>
                    </a:lnTo>
                    <a:lnTo>
                      <a:pt x="426" y="482"/>
                    </a:lnTo>
                    <a:lnTo>
                      <a:pt x="482" y="510"/>
                    </a:lnTo>
                    <a:lnTo>
                      <a:pt x="539" y="482"/>
                    </a:lnTo>
                    <a:lnTo>
                      <a:pt x="567" y="453"/>
                    </a:lnTo>
                    <a:lnTo>
                      <a:pt x="539" y="397"/>
                    </a:lnTo>
                    <a:lnTo>
                      <a:pt x="596" y="397"/>
                    </a:lnTo>
                    <a:lnTo>
                      <a:pt x="624" y="425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709" y="453"/>
                    </a:lnTo>
                    <a:lnTo>
                      <a:pt x="624" y="538"/>
                    </a:lnTo>
                    <a:lnTo>
                      <a:pt x="596" y="794"/>
                    </a:lnTo>
                    <a:lnTo>
                      <a:pt x="624" y="879"/>
                    </a:lnTo>
                    <a:lnTo>
                      <a:pt x="567" y="964"/>
                    </a:lnTo>
                    <a:lnTo>
                      <a:pt x="482" y="964"/>
                    </a:lnTo>
                    <a:lnTo>
                      <a:pt x="454" y="93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1" name="Freeform 36">
                <a:extLst>
                  <a:ext uri="{FF2B5EF4-FFF2-40B4-BE49-F238E27FC236}">
                    <a16:creationId xmlns:a16="http://schemas.microsoft.com/office/drawing/2014/main" id="{4D3AB962-6CD5-44A6-B448-E9509CA86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1063" y="3540125"/>
                <a:ext cx="674688" cy="765175"/>
              </a:xfrm>
              <a:custGeom>
                <a:avLst/>
                <a:gdLst>
                  <a:gd name="T0" fmla="*/ 28 w 425"/>
                  <a:gd name="T1" fmla="*/ 57 h 482"/>
                  <a:gd name="T2" fmla="*/ 0 w 425"/>
                  <a:gd name="T3" fmla="*/ 0 h 482"/>
                  <a:gd name="T4" fmla="*/ 56 w 425"/>
                  <a:gd name="T5" fmla="*/ 0 h 482"/>
                  <a:gd name="T6" fmla="*/ 113 w 425"/>
                  <a:gd name="T7" fmla="*/ 29 h 482"/>
                  <a:gd name="T8" fmla="*/ 198 w 425"/>
                  <a:gd name="T9" fmla="*/ 29 h 482"/>
                  <a:gd name="T10" fmla="*/ 198 w 425"/>
                  <a:gd name="T11" fmla="*/ 57 h 482"/>
                  <a:gd name="T12" fmla="*/ 255 w 425"/>
                  <a:gd name="T13" fmla="*/ 85 h 482"/>
                  <a:gd name="T14" fmla="*/ 283 w 425"/>
                  <a:gd name="T15" fmla="*/ 142 h 482"/>
                  <a:gd name="T16" fmla="*/ 340 w 425"/>
                  <a:gd name="T17" fmla="*/ 170 h 482"/>
                  <a:gd name="T18" fmla="*/ 397 w 425"/>
                  <a:gd name="T19" fmla="*/ 255 h 482"/>
                  <a:gd name="T20" fmla="*/ 397 w 425"/>
                  <a:gd name="T21" fmla="*/ 312 h 482"/>
                  <a:gd name="T22" fmla="*/ 425 w 425"/>
                  <a:gd name="T23" fmla="*/ 340 h 482"/>
                  <a:gd name="T24" fmla="*/ 397 w 425"/>
                  <a:gd name="T25" fmla="*/ 397 h 482"/>
                  <a:gd name="T26" fmla="*/ 368 w 425"/>
                  <a:gd name="T27" fmla="*/ 397 h 482"/>
                  <a:gd name="T28" fmla="*/ 312 w 425"/>
                  <a:gd name="T29" fmla="*/ 312 h 482"/>
                  <a:gd name="T30" fmla="*/ 283 w 425"/>
                  <a:gd name="T31" fmla="*/ 312 h 482"/>
                  <a:gd name="T32" fmla="*/ 340 w 425"/>
                  <a:gd name="T33" fmla="*/ 397 h 482"/>
                  <a:gd name="T34" fmla="*/ 340 w 425"/>
                  <a:gd name="T35" fmla="*/ 454 h 482"/>
                  <a:gd name="T36" fmla="*/ 312 w 425"/>
                  <a:gd name="T37" fmla="*/ 482 h 482"/>
                  <a:gd name="T38" fmla="*/ 283 w 425"/>
                  <a:gd name="T39" fmla="*/ 425 h 482"/>
                  <a:gd name="T40" fmla="*/ 255 w 425"/>
                  <a:gd name="T41" fmla="*/ 425 h 482"/>
                  <a:gd name="T42" fmla="*/ 227 w 425"/>
                  <a:gd name="T43" fmla="*/ 340 h 482"/>
                  <a:gd name="T44" fmla="*/ 170 w 425"/>
                  <a:gd name="T45" fmla="*/ 284 h 482"/>
                  <a:gd name="T46" fmla="*/ 113 w 425"/>
                  <a:gd name="T47" fmla="*/ 227 h 482"/>
                  <a:gd name="T48" fmla="*/ 113 w 425"/>
                  <a:gd name="T49" fmla="*/ 114 h 482"/>
                  <a:gd name="T50" fmla="*/ 56 w 425"/>
                  <a:gd name="T51" fmla="*/ 85 h 482"/>
                  <a:gd name="T52" fmla="*/ 28 w 425"/>
                  <a:gd name="T53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5" h="482">
                    <a:moveTo>
                      <a:pt x="28" y="57"/>
                    </a:moveTo>
                    <a:lnTo>
                      <a:pt x="0" y="0"/>
                    </a:lnTo>
                    <a:lnTo>
                      <a:pt x="56" y="0"/>
                    </a:lnTo>
                    <a:lnTo>
                      <a:pt x="113" y="29"/>
                    </a:lnTo>
                    <a:lnTo>
                      <a:pt x="198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40" y="170"/>
                    </a:lnTo>
                    <a:lnTo>
                      <a:pt x="397" y="255"/>
                    </a:lnTo>
                    <a:lnTo>
                      <a:pt x="397" y="312"/>
                    </a:lnTo>
                    <a:lnTo>
                      <a:pt x="425" y="340"/>
                    </a:lnTo>
                    <a:lnTo>
                      <a:pt x="397" y="397"/>
                    </a:lnTo>
                    <a:lnTo>
                      <a:pt x="368" y="397"/>
                    </a:lnTo>
                    <a:lnTo>
                      <a:pt x="312" y="312"/>
                    </a:lnTo>
                    <a:lnTo>
                      <a:pt x="283" y="312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312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227" y="340"/>
                    </a:lnTo>
                    <a:lnTo>
                      <a:pt x="170" y="284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56" y="85"/>
                    </a:lnTo>
                    <a:lnTo>
                      <a:pt x="28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2" name="Freeform 40">
                <a:extLst>
                  <a:ext uri="{FF2B5EF4-FFF2-40B4-BE49-F238E27FC236}">
                    <a16:creationId xmlns:a16="http://schemas.microsoft.com/office/drawing/2014/main" id="{9C075465-32BD-4F9C-9E62-B2E33D3E7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5276" y="2640013"/>
                <a:ext cx="1350963" cy="946150"/>
              </a:xfrm>
              <a:custGeom>
                <a:avLst/>
                <a:gdLst>
                  <a:gd name="T0" fmla="*/ 709 w 851"/>
                  <a:gd name="T1" fmla="*/ 199 h 596"/>
                  <a:gd name="T2" fmla="*/ 709 w 851"/>
                  <a:gd name="T3" fmla="*/ 227 h 596"/>
                  <a:gd name="T4" fmla="*/ 794 w 851"/>
                  <a:gd name="T5" fmla="*/ 397 h 596"/>
                  <a:gd name="T6" fmla="*/ 851 w 851"/>
                  <a:gd name="T7" fmla="*/ 397 h 596"/>
                  <a:gd name="T8" fmla="*/ 822 w 851"/>
                  <a:gd name="T9" fmla="*/ 454 h 596"/>
                  <a:gd name="T10" fmla="*/ 851 w 851"/>
                  <a:gd name="T11" fmla="*/ 482 h 596"/>
                  <a:gd name="T12" fmla="*/ 794 w 851"/>
                  <a:gd name="T13" fmla="*/ 511 h 596"/>
                  <a:gd name="T14" fmla="*/ 737 w 851"/>
                  <a:gd name="T15" fmla="*/ 454 h 596"/>
                  <a:gd name="T16" fmla="*/ 709 w 851"/>
                  <a:gd name="T17" fmla="*/ 482 h 596"/>
                  <a:gd name="T18" fmla="*/ 652 w 851"/>
                  <a:gd name="T19" fmla="*/ 511 h 596"/>
                  <a:gd name="T20" fmla="*/ 567 w 851"/>
                  <a:gd name="T21" fmla="*/ 596 h 596"/>
                  <a:gd name="T22" fmla="*/ 482 w 851"/>
                  <a:gd name="T23" fmla="*/ 596 h 596"/>
                  <a:gd name="T24" fmla="*/ 425 w 851"/>
                  <a:gd name="T25" fmla="*/ 567 h 596"/>
                  <a:gd name="T26" fmla="*/ 397 w 851"/>
                  <a:gd name="T27" fmla="*/ 539 h 596"/>
                  <a:gd name="T28" fmla="*/ 425 w 851"/>
                  <a:gd name="T29" fmla="*/ 482 h 596"/>
                  <a:gd name="T30" fmla="*/ 397 w 851"/>
                  <a:gd name="T31" fmla="*/ 454 h 596"/>
                  <a:gd name="T32" fmla="*/ 425 w 851"/>
                  <a:gd name="T33" fmla="*/ 425 h 596"/>
                  <a:gd name="T34" fmla="*/ 482 w 851"/>
                  <a:gd name="T35" fmla="*/ 425 h 596"/>
                  <a:gd name="T36" fmla="*/ 482 w 851"/>
                  <a:gd name="T37" fmla="*/ 397 h 596"/>
                  <a:gd name="T38" fmla="*/ 397 w 851"/>
                  <a:gd name="T39" fmla="*/ 369 h 596"/>
                  <a:gd name="T40" fmla="*/ 454 w 851"/>
                  <a:gd name="T41" fmla="*/ 340 h 596"/>
                  <a:gd name="T42" fmla="*/ 454 w 851"/>
                  <a:gd name="T43" fmla="*/ 312 h 596"/>
                  <a:gd name="T44" fmla="*/ 369 w 851"/>
                  <a:gd name="T45" fmla="*/ 340 h 596"/>
                  <a:gd name="T46" fmla="*/ 340 w 851"/>
                  <a:gd name="T47" fmla="*/ 284 h 596"/>
                  <a:gd name="T48" fmla="*/ 454 w 851"/>
                  <a:gd name="T49" fmla="*/ 227 h 596"/>
                  <a:gd name="T50" fmla="*/ 482 w 851"/>
                  <a:gd name="T51" fmla="*/ 227 h 596"/>
                  <a:gd name="T52" fmla="*/ 510 w 851"/>
                  <a:gd name="T53" fmla="*/ 284 h 596"/>
                  <a:gd name="T54" fmla="*/ 482 w 851"/>
                  <a:gd name="T55" fmla="*/ 312 h 596"/>
                  <a:gd name="T56" fmla="*/ 510 w 851"/>
                  <a:gd name="T57" fmla="*/ 312 h 596"/>
                  <a:gd name="T58" fmla="*/ 539 w 851"/>
                  <a:gd name="T59" fmla="*/ 284 h 596"/>
                  <a:gd name="T60" fmla="*/ 510 w 851"/>
                  <a:gd name="T61" fmla="*/ 255 h 596"/>
                  <a:gd name="T62" fmla="*/ 510 w 851"/>
                  <a:gd name="T63" fmla="*/ 227 h 596"/>
                  <a:gd name="T64" fmla="*/ 539 w 851"/>
                  <a:gd name="T65" fmla="*/ 199 h 596"/>
                  <a:gd name="T66" fmla="*/ 539 w 851"/>
                  <a:gd name="T67" fmla="*/ 142 h 596"/>
                  <a:gd name="T68" fmla="*/ 454 w 851"/>
                  <a:gd name="T69" fmla="*/ 142 h 596"/>
                  <a:gd name="T70" fmla="*/ 369 w 851"/>
                  <a:gd name="T71" fmla="*/ 199 h 596"/>
                  <a:gd name="T72" fmla="*/ 397 w 851"/>
                  <a:gd name="T73" fmla="*/ 227 h 596"/>
                  <a:gd name="T74" fmla="*/ 340 w 851"/>
                  <a:gd name="T75" fmla="*/ 255 h 596"/>
                  <a:gd name="T76" fmla="*/ 227 w 851"/>
                  <a:gd name="T77" fmla="*/ 284 h 596"/>
                  <a:gd name="T78" fmla="*/ 170 w 851"/>
                  <a:gd name="T79" fmla="*/ 340 h 596"/>
                  <a:gd name="T80" fmla="*/ 170 w 851"/>
                  <a:gd name="T81" fmla="*/ 397 h 596"/>
                  <a:gd name="T82" fmla="*/ 142 w 851"/>
                  <a:gd name="T83" fmla="*/ 397 h 596"/>
                  <a:gd name="T84" fmla="*/ 85 w 851"/>
                  <a:gd name="T85" fmla="*/ 369 h 596"/>
                  <a:gd name="T86" fmla="*/ 29 w 851"/>
                  <a:gd name="T87" fmla="*/ 369 h 596"/>
                  <a:gd name="T88" fmla="*/ 0 w 851"/>
                  <a:gd name="T89" fmla="*/ 312 h 596"/>
                  <a:gd name="T90" fmla="*/ 85 w 851"/>
                  <a:gd name="T91" fmla="*/ 312 h 596"/>
                  <a:gd name="T92" fmla="*/ 170 w 851"/>
                  <a:gd name="T93" fmla="*/ 284 h 596"/>
                  <a:gd name="T94" fmla="*/ 284 w 851"/>
                  <a:gd name="T95" fmla="*/ 227 h 596"/>
                  <a:gd name="T96" fmla="*/ 454 w 851"/>
                  <a:gd name="T97" fmla="*/ 57 h 596"/>
                  <a:gd name="T98" fmla="*/ 454 w 851"/>
                  <a:gd name="T99" fmla="*/ 0 h 596"/>
                  <a:gd name="T100" fmla="*/ 539 w 851"/>
                  <a:gd name="T101" fmla="*/ 29 h 596"/>
                  <a:gd name="T102" fmla="*/ 567 w 851"/>
                  <a:gd name="T103" fmla="*/ 85 h 596"/>
                  <a:gd name="T104" fmla="*/ 624 w 851"/>
                  <a:gd name="T105" fmla="*/ 114 h 596"/>
                  <a:gd name="T106" fmla="*/ 652 w 851"/>
                  <a:gd name="T107" fmla="*/ 199 h 596"/>
                  <a:gd name="T108" fmla="*/ 681 w 851"/>
                  <a:gd name="T109" fmla="*/ 170 h 596"/>
                  <a:gd name="T110" fmla="*/ 709 w 851"/>
                  <a:gd name="T11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1" h="596">
                    <a:moveTo>
                      <a:pt x="709" y="199"/>
                    </a:moveTo>
                    <a:lnTo>
                      <a:pt x="709" y="227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22" y="454"/>
                    </a:lnTo>
                    <a:lnTo>
                      <a:pt x="851" y="482"/>
                    </a:lnTo>
                    <a:lnTo>
                      <a:pt x="794" y="511"/>
                    </a:lnTo>
                    <a:lnTo>
                      <a:pt x="737" y="454"/>
                    </a:lnTo>
                    <a:lnTo>
                      <a:pt x="709" y="482"/>
                    </a:lnTo>
                    <a:lnTo>
                      <a:pt x="652" y="511"/>
                    </a:lnTo>
                    <a:lnTo>
                      <a:pt x="567" y="596"/>
                    </a:lnTo>
                    <a:lnTo>
                      <a:pt x="482" y="596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425" y="482"/>
                    </a:lnTo>
                    <a:lnTo>
                      <a:pt x="397" y="454"/>
                    </a:lnTo>
                    <a:lnTo>
                      <a:pt x="425" y="425"/>
                    </a:lnTo>
                    <a:lnTo>
                      <a:pt x="482" y="425"/>
                    </a:lnTo>
                    <a:lnTo>
                      <a:pt x="482" y="397"/>
                    </a:lnTo>
                    <a:lnTo>
                      <a:pt x="397" y="369"/>
                    </a:lnTo>
                    <a:lnTo>
                      <a:pt x="454" y="340"/>
                    </a:lnTo>
                    <a:lnTo>
                      <a:pt x="454" y="312"/>
                    </a:lnTo>
                    <a:lnTo>
                      <a:pt x="369" y="340"/>
                    </a:lnTo>
                    <a:lnTo>
                      <a:pt x="340" y="284"/>
                    </a:lnTo>
                    <a:lnTo>
                      <a:pt x="454" y="227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82" y="312"/>
                    </a:lnTo>
                    <a:lnTo>
                      <a:pt x="510" y="312"/>
                    </a:lnTo>
                    <a:lnTo>
                      <a:pt x="539" y="284"/>
                    </a:lnTo>
                    <a:lnTo>
                      <a:pt x="510" y="255"/>
                    </a:lnTo>
                    <a:lnTo>
                      <a:pt x="510" y="227"/>
                    </a:lnTo>
                    <a:lnTo>
                      <a:pt x="539" y="199"/>
                    </a:lnTo>
                    <a:lnTo>
                      <a:pt x="539" y="142"/>
                    </a:lnTo>
                    <a:lnTo>
                      <a:pt x="454" y="142"/>
                    </a:lnTo>
                    <a:lnTo>
                      <a:pt x="369" y="199"/>
                    </a:lnTo>
                    <a:lnTo>
                      <a:pt x="397" y="227"/>
                    </a:lnTo>
                    <a:lnTo>
                      <a:pt x="340" y="255"/>
                    </a:lnTo>
                    <a:lnTo>
                      <a:pt x="227" y="284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170" y="284"/>
                    </a:lnTo>
                    <a:lnTo>
                      <a:pt x="284" y="22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39" y="29"/>
                    </a:lnTo>
                    <a:lnTo>
                      <a:pt x="567" y="85"/>
                    </a:lnTo>
                    <a:lnTo>
                      <a:pt x="624" y="114"/>
                    </a:lnTo>
                    <a:lnTo>
                      <a:pt x="652" y="199"/>
                    </a:lnTo>
                    <a:lnTo>
                      <a:pt x="681" y="170"/>
                    </a:lnTo>
                    <a:lnTo>
                      <a:pt x="709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974EF6C3-E50D-4A3C-ABD3-8DA2BC6E220D}"/>
                </a:ext>
              </a:extLst>
            </p:cNvPr>
            <p:cNvGrpSpPr/>
            <p:nvPr/>
          </p:nvGrpSpPr>
          <p:grpSpPr>
            <a:xfrm>
              <a:off x="6850064" y="4227457"/>
              <a:ext cx="2779486" cy="2376318"/>
              <a:chOff x="6850063" y="165100"/>
              <a:chExt cx="2790826" cy="2386013"/>
            </a:xfrm>
          </p:grpSpPr>
          <p:sp>
            <p:nvSpPr>
              <p:cNvPr id="194" name="Freeform 45">
                <a:extLst>
                  <a:ext uri="{FF2B5EF4-FFF2-40B4-BE49-F238E27FC236}">
                    <a16:creationId xmlns:a16="http://schemas.microsoft.com/office/drawing/2014/main" id="{F49B709D-6F0E-4295-9BC0-A7AAF656E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1" y="839788"/>
                <a:ext cx="674688" cy="1260475"/>
              </a:xfrm>
              <a:custGeom>
                <a:avLst/>
                <a:gdLst>
                  <a:gd name="T0" fmla="*/ 85 w 425"/>
                  <a:gd name="T1" fmla="*/ 596 h 794"/>
                  <a:gd name="T2" fmla="*/ 114 w 425"/>
                  <a:gd name="T3" fmla="*/ 652 h 794"/>
                  <a:gd name="T4" fmla="*/ 142 w 425"/>
                  <a:gd name="T5" fmla="*/ 681 h 794"/>
                  <a:gd name="T6" fmla="*/ 170 w 425"/>
                  <a:gd name="T7" fmla="*/ 766 h 794"/>
                  <a:gd name="T8" fmla="*/ 227 w 425"/>
                  <a:gd name="T9" fmla="*/ 766 h 794"/>
                  <a:gd name="T10" fmla="*/ 340 w 425"/>
                  <a:gd name="T11" fmla="*/ 794 h 794"/>
                  <a:gd name="T12" fmla="*/ 369 w 425"/>
                  <a:gd name="T13" fmla="*/ 794 h 794"/>
                  <a:gd name="T14" fmla="*/ 425 w 425"/>
                  <a:gd name="T15" fmla="*/ 737 h 794"/>
                  <a:gd name="T16" fmla="*/ 425 w 425"/>
                  <a:gd name="T17" fmla="*/ 709 h 794"/>
                  <a:gd name="T18" fmla="*/ 369 w 425"/>
                  <a:gd name="T19" fmla="*/ 596 h 794"/>
                  <a:gd name="T20" fmla="*/ 369 w 425"/>
                  <a:gd name="T21" fmla="*/ 482 h 794"/>
                  <a:gd name="T22" fmla="*/ 397 w 425"/>
                  <a:gd name="T23" fmla="*/ 425 h 794"/>
                  <a:gd name="T24" fmla="*/ 369 w 425"/>
                  <a:gd name="T25" fmla="*/ 340 h 794"/>
                  <a:gd name="T26" fmla="*/ 397 w 425"/>
                  <a:gd name="T27" fmla="*/ 142 h 794"/>
                  <a:gd name="T28" fmla="*/ 340 w 425"/>
                  <a:gd name="T29" fmla="*/ 170 h 794"/>
                  <a:gd name="T30" fmla="*/ 340 w 425"/>
                  <a:gd name="T31" fmla="*/ 199 h 794"/>
                  <a:gd name="T32" fmla="*/ 284 w 425"/>
                  <a:gd name="T33" fmla="*/ 57 h 794"/>
                  <a:gd name="T34" fmla="*/ 227 w 425"/>
                  <a:gd name="T35" fmla="*/ 29 h 794"/>
                  <a:gd name="T36" fmla="*/ 114 w 425"/>
                  <a:gd name="T37" fmla="*/ 0 h 794"/>
                  <a:gd name="T38" fmla="*/ 85 w 425"/>
                  <a:gd name="T39" fmla="*/ 29 h 794"/>
                  <a:gd name="T40" fmla="*/ 57 w 425"/>
                  <a:gd name="T41" fmla="*/ 85 h 794"/>
                  <a:gd name="T42" fmla="*/ 29 w 425"/>
                  <a:gd name="T43" fmla="*/ 114 h 794"/>
                  <a:gd name="T44" fmla="*/ 0 w 425"/>
                  <a:gd name="T45" fmla="*/ 85 h 794"/>
                  <a:gd name="T46" fmla="*/ 29 w 425"/>
                  <a:gd name="T47" fmla="*/ 142 h 794"/>
                  <a:gd name="T48" fmla="*/ 57 w 425"/>
                  <a:gd name="T49" fmla="*/ 170 h 794"/>
                  <a:gd name="T50" fmla="*/ 29 w 425"/>
                  <a:gd name="T51" fmla="*/ 199 h 794"/>
                  <a:gd name="T52" fmla="*/ 114 w 425"/>
                  <a:gd name="T53" fmla="*/ 284 h 794"/>
                  <a:gd name="T54" fmla="*/ 170 w 425"/>
                  <a:gd name="T55" fmla="*/ 340 h 794"/>
                  <a:gd name="T56" fmla="*/ 199 w 425"/>
                  <a:gd name="T57" fmla="*/ 397 h 794"/>
                  <a:gd name="T58" fmla="*/ 255 w 425"/>
                  <a:gd name="T59" fmla="*/ 482 h 794"/>
                  <a:gd name="T60" fmla="*/ 284 w 425"/>
                  <a:gd name="T61" fmla="*/ 482 h 794"/>
                  <a:gd name="T62" fmla="*/ 284 w 425"/>
                  <a:gd name="T63" fmla="*/ 511 h 794"/>
                  <a:gd name="T64" fmla="*/ 227 w 425"/>
                  <a:gd name="T65" fmla="*/ 539 h 794"/>
                  <a:gd name="T66" fmla="*/ 199 w 425"/>
                  <a:gd name="T67" fmla="*/ 596 h 794"/>
                  <a:gd name="T68" fmla="*/ 170 w 425"/>
                  <a:gd name="T69" fmla="*/ 596 h 794"/>
                  <a:gd name="T70" fmla="*/ 170 w 425"/>
                  <a:gd name="T71" fmla="*/ 567 h 794"/>
                  <a:gd name="T72" fmla="*/ 142 w 425"/>
                  <a:gd name="T73" fmla="*/ 567 h 794"/>
                  <a:gd name="T74" fmla="*/ 85 w 425"/>
                  <a:gd name="T75" fmla="*/ 596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5" h="794">
                    <a:moveTo>
                      <a:pt x="85" y="596"/>
                    </a:moveTo>
                    <a:lnTo>
                      <a:pt x="114" y="652"/>
                    </a:lnTo>
                    <a:lnTo>
                      <a:pt x="142" y="681"/>
                    </a:lnTo>
                    <a:lnTo>
                      <a:pt x="170" y="766"/>
                    </a:lnTo>
                    <a:lnTo>
                      <a:pt x="227" y="766"/>
                    </a:lnTo>
                    <a:lnTo>
                      <a:pt x="340" y="794"/>
                    </a:lnTo>
                    <a:lnTo>
                      <a:pt x="369" y="794"/>
                    </a:lnTo>
                    <a:lnTo>
                      <a:pt x="425" y="737"/>
                    </a:lnTo>
                    <a:lnTo>
                      <a:pt x="425" y="709"/>
                    </a:lnTo>
                    <a:lnTo>
                      <a:pt x="369" y="596"/>
                    </a:lnTo>
                    <a:lnTo>
                      <a:pt x="369" y="482"/>
                    </a:lnTo>
                    <a:lnTo>
                      <a:pt x="397" y="425"/>
                    </a:lnTo>
                    <a:lnTo>
                      <a:pt x="369" y="340"/>
                    </a:lnTo>
                    <a:lnTo>
                      <a:pt x="397" y="142"/>
                    </a:lnTo>
                    <a:lnTo>
                      <a:pt x="340" y="170"/>
                    </a:lnTo>
                    <a:lnTo>
                      <a:pt x="340" y="199"/>
                    </a:lnTo>
                    <a:lnTo>
                      <a:pt x="284" y="57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85" y="29"/>
                    </a:lnTo>
                    <a:lnTo>
                      <a:pt x="57" y="85"/>
                    </a:lnTo>
                    <a:lnTo>
                      <a:pt x="29" y="114"/>
                    </a:lnTo>
                    <a:lnTo>
                      <a:pt x="0" y="85"/>
                    </a:lnTo>
                    <a:lnTo>
                      <a:pt x="29" y="142"/>
                    </a:lnTo>
                    <a:lnTo>
                      <a:pt x="57" y="170"/>
                    </a:lnTo>
                    <a:lnTo>
                      <a:pt x="29" y="199"/>
                    </a:lnTo>
                    <a:lnTo>
                      <a:pt x="114" y="284"/>
                    </a:lnTo>
                    <a:lnTo>
                      <a:pt x="170" y="340"/>
                    </a:lnTo>
                    <a:lnTo>
                      <a:pt x="199" y="397"/>
                    </a:lnTo>
                    <a:lnTo>
                      <a:pt x="255" y="482"/>
                    </a:lnTo>
                    <a:lnTo>
                      <a:pt x="284" y="482"/>
                    </a:lnTo>
                    <a:lnTo>
                      <a:pt x="284" y="511"/>
                    </a:lnTo>
                    <a:lnTo>
                      <a:pt x="227" y="539"/>
                    </a:lnTo>
                    <a:lnTo>
                      <a:pt x="199" y="596"/>
                    </a:lnTo>
                    <a:lnTo>
                      <a:pt x="170" y="596"/>
                    </a:lnTo>
                    <a:lnTo>
                      <a:pt x="170" y="567"/>
                    </a:lnTo>
                    <a:lnTo>
                      <a:pt x="142" y="567"/>
                    </a:lnTo>
                    <a:lnTo>
                      <a:pt x="85" y="5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5" name="Freeform 49">
                <a:extLst>
                  <a:ext uri="{FF2B5EF4-FFF2-40B4-BE49-F238E27FC236}">
                    <a16:creationId xmlns:a16="http://schemas.microsoft.com/office/drawing/2014/main" id="{D5A45225-AE44-4714-931C-0DB8DDC3B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885825"/>
                <a:ext cx="630238" cy="628650"/>
              </a:xfrm>
              <a:custGeom>
                <a:avLst/>
                <a:gdLst>
                  <a:gd name="T0" fmla="*/ 28 w 397"/>
                  <a:gd name="T1" fmla="*/ 396 h 396"/>
                  <a:gd name="T2" fmla="*/ 227 w 397"/>
                  <a:gd name="T3" fmla="*/ 396 h 396"/>
                  <a:gd name="T4" fmla="*/ 397 w 397"/>
                  <a:gd name="T5" fmla="*/ 255 h 396"/>
                  <a:gd name="T6" fmla="*/ 397 w 397"/>
                  <a:gd name="T7" fmla="*/ 85 h 396"/>
                  <a:gd name="T8" fmla="*/ 312 w 397"/>
                  <a:gd name="T9" fmla="*/ 56 h 396"/>
                  <a:gd name="T10" fmla="*/ 283 w 397"/>
                  <a:gd name="T11" fmla="*/ 0 h 396"/>
                  <a:gd name="T12" fmla="*/ 227 w 397"/>
                  <a:gd name="T13" fmla="*/ 28 h 396"/>
                  <a:gd name="T14" fmla="*/ 255 w 397"/>
                  <a:gd name="T15" fmla="*/ 85 h 396"/>
                  <a:gd name="T16" fmla="*/ 198 w 397"/>
                  <a:gd name="T17" fmla="*/ 141 h 396"/>
                  <a:gd name="T18" fmla="*/ 227 w 397"/>
                  <a:gd name="T19" fmla="*/ 85 h 396"/>
                  <a:gd name="T20" fmla="*/ 227 w 397"/>
                  <a:gd name="T21" fmla="*/ 28 h 396"/>
                  <a:gd name="T22" fmla="*/ 170 w 397"/>
                  <a:gd name="T23" fmla="*/ 85 h 396"/>
                  <a:gd name="T24" fmla="*/ 85 w 397"/>
                  <a:gd name="T25" fmla="*/ 85 h 396"/>
                  <a:gd name="T26" fmla="*/ 85 w 397"/>
                  <a:gd name="T27" fmla="*/ 141 h 396"/>
                  <a:gd name="T28" fmla="*/ 56 w 397"/>
                  <a:gd name="T29" fmla="*/ 113 h 396"/>
                  <a:gd name="T30" fmla="*/ 28 w 397"/>
                  <a:gd name="T31" fmla="*/ 113 h 396"/>
                  <a:gd name="T32" fmla="*/ 0 w 397"/>
                  <a:gd name="T33" fmla="*/ 311 h 396"/>
                  <a:gd name="T34" fmla="*/ 28 w 397"/>
                  <a:gd name="T35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396">
                    <a:moveTo>
                      <a:pt x="28" y="396"/>
                    </a:moveTo>
                    <a:lnTo>
                      <a:pt x="227" y="396"/>
                    </a:lnTo>
                    <a:lnTo>
                      <a:pt x="397" y="255"/>
                    </a:lnTo>
                    <a:lnTo>
                      <a:pt x="397" y="85"/>
                    </a:lnTo>
                    <a:lnTo>
                      <a:pt x="312" y="56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255" y="85"/>
                    </a:lnTo>
                    <a:lnTo>
                      <a:pt x="198" y="141"/>
                    </a:lnTo>
                    <a:lnTo>
                      <a:pt x="227" y="85"/>
                    </a:lnTo>
                    <a:lnTo>
                      <a:pt x="227" y="28"/>
                    </a:lnTo>
                    <a:lnTo>
                      <a:pt x="170" y="85"/>
                    </a:lnTo>
                    <a:lnTo>
                      <a:pt x="85" y="85"/>
                    </a:lnTo>
                    <a:lnTo>
                      <a:pt x="85" y="141"/>
                    </a:lnTo>
                    <a:lnTo>
                      <a:pt x="56" y="113"/>
                    </a:lnTo>
                    <a:lnTo>
                      <a:pt x="28" y="113"/>
                    </a:lnTo>
                    <a:lnTo>
                      <a:pt x="0" y="311"/>
                    </a:lnTo>
                    <a:lnTo>
                      <a:pt x="28" y="3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6" name="Freeform 67">
                <a:extLst>
                  <a:ext uri="{FF2B5EF4-FFF2-40B4-BE49-F238E27FC236}">
                    <a16:creationId xmlns:a16="http://schemas.microsoft.com/office/drawing/2014/main" id="{8D2FEA06-2AC5-4F9D-8B1A-8B00B8A73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063" y="434975"/>
                <a:ext cx="1125538" cy="630238"/>
              </a:xfrm>
              <a:custGeom>
                <a:avLst/>
                <a:gdLst>
                  <a:gd name="T0" fmla="*/ 0 w 709"/>
                  <a:gd name="T1" fmla="*/ 142 h 397"/>
                  <a:gd name="T2" fmla="*/ 29 w 709"/>
                  <a:gd name="T3" fmla="*/ 170 h 397"/>
                  <a:gd name="T4" fmla="*/ 0 w 709"/>
                  <a:gd name="T5" fmla="*/ 227 h 397"/>
                  <a:gd name="T6" fmla="*/ 57 w 709"/>
                  <a:gd name="T7" fmla="*/ 284 h 397"/>
                  <a:gd name="T8" fmla="*/ 57 w 709"/>
                  <a:gd name="T9" fmla="*/ 340 h 397"/>
                  <a:gd name="T10" fmla="*/ 86 w 709"/>
                  <a:gd name="T11" fmla="*/ 369 h 397"/>
                  <a:gd name="T12" fmla="*/ 114 w 709"/>
                  <a:gd name="T13" fmla="*/ 340 h 397"/>
                  <a:gd name="T14" fmla="*/ 142 w 709"/>
                  <a:gd name="T15" fmla="*/ 284 h 397"/>
                  <a:gd name="T16" fmla="*/ 171 w 709"/>
                  <a:gd name="T17" fmla="*/ 255 h 397"/>
                  <a:gd name="T18" fmla="*/ 284 w 709"/>
                  <a:gd name="T19" fmla="*/ 284 h 397"/>
                  <a:gd name="T20" fmla="*/ 341 w 709"/>
                  <a:gd name="T21" fmla="*/ 312 h 397"/>
                  <a:gd name="T22" fmla="*/ 397 w 709"/>
                  <a:gd name="T23" fmla="*/ 397 h 397"/>
                  <a:gd name="T24" fmla="*/ 539 w 709"/>
                  <a:gd name="T25" fmla="*/ 340 h 397"/>
                  <a:gd name="T26" fmla="*/ 482 w 709"/>
                  <a:gd name="T27" fmla="*/ 340 h 397"/>
                  <a:gd name="T28" fmla="*/ 511 w 709"/>
                  <a:gd name="T29" fmla="*/ 312 h 397"/>
                  <a:gd name="T30" fmla="*/ 596 w 709"/>
                  <a:gd name="T31" fmla="*/ 312 h 397"/>
                  <a:gd name="T32" fmla="*/ 681 w 709"/>
                  <a:gd name="T33" fmla="*/ 255 h 397"/>
                  <a:gd name="T34" fmla="*/ 709 w 709"/>
                  <a:gd name="T35" fmla="*/ 255 h 397"/>
                  <a:gd name="T36" fmla="*/ 709 w 709"/>
                  <a:gd name="T37" fmla="*/ 170 h 397"/>
                  <a:gd name="T38" fmla="*/ 653 w 709"/>
                  <a:gd name="T39" fmla="*/ 199 h 397"/>
                  <a:gd name="T40" fmla="*/ 653 w 709"/>
                  <a:gd name="T41" fmla="*/ 170 h 397"/>
                  <a:gd name="T42" fmla="*/ 709 w 709"/>
                  <a:gd name="T43" fmla="*/ 142 h 397"/>
                  <a:gd name="T44" fmla="*/ 709 w 709"/>
                  <a:gd name="T45" fmla="*/ 113 h 397"/>
                  <a:gd name="T46" fmla="*/ 653 w 709"/>
                  <a:gd name="T47" fmla="*/ 85 h 397"/>
                  <a:gd name="T48" fmla="*/ 511 w 709"/>
                  <a:gd name="T49" fmla="*/ 57 h 397"/>
                  <a:gd name="T50" fmla="*/ 482 w 709"/>
                  <a:gd name="T51" fmla="*/ 113 h 397"/>
                  <a:gd name="T52" fmla="*/ 397 w 709"/>
                  <a:gd name="T53" fmla="*/ 142 h 397"/>
                  <a:gd name="T54" fmla="*/ 369 w 709"/>
                  <a:gd name="T55" fmla="*/ 142 h 397"/>
                  <a:gd name="T56" fmla="*/ 482 w 709"/>
                  <a:gd name="T57" fmla="*/ 85 h 397"/>
                  <a:gd name="T58" fmla="*/ 426 w 709"/>
                  <a:gd name="T59" fmla="*/ 57 h 397"/>
                  <a:gd name="T60" fmla="*/ 426 w 709"/>
                  <a:gd name="T61" fmla="*/ 28 h 397"/>
                  <a:gd name="T62" fmla="*/ 482 w 709"/>
                  <a:gd name="T63" fmla="*/ 28 h 397"/>
                  <a:gd name="T64" fmla="*/ 482 w 709"/>
                  <a:gd name="T65" fmla="*/ 0 h 397"/>
                  <a:gd name="T66" fmla="*/ 397 w 709"/>
                  <a:gd name="T67" fmla="*/ 0 h 397"/>
                  <a:gd name="T68" fmla="*/ 397 w 709"/>
                  <a:gd name="T69" fmla="*/ 85 h 397"/>
                  <a:gd name="T70" fmla="*/ 341 w 709"/>
                  <a:gd name="T71" fmla="*/ 85 h 397"/>
                  <a:gd name="T72" fmla="*/ 312 w 709"/>
                  <a:gd name="T73" fmla="*/ 113 h 397"/>
                  <a:gd name="T74" fmla="*/ 256 w 709"/>
                  <a:gd name="T75" fmla="*/ 57 h 397"/>
                  <a:gd name="T76" fmla="*/ 171 w 709"/>
                  <a:gd name="T77" fmla="*/ 28 h 397"/>
                  <a:gd name="T78" fmla="*/ 114 w 709"/>
                  <a:gd name="T79" fmla="*/ 28 h 397"/>
                  <a:gd name="T80" fmla="*/ 86 w 709"/>
                  <a:gd name="T81" fmla="*/ 57 h 397"/>
                  <a:gd name="T82" fmla="*/ 57 w 709"/>
                  <a:gd name="T83" fmla="*/ 57 h 397"/>
                  <a:gd name="T84" fmla="*/ 0 w 709"/>
                  <a:gd name="T85" fmla="*/ 14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397">
                    <a:moveTo>
                      <a:pt x="0" y="142"/>
                    </a:moveTo>
                    <a:lnTo>
                      <a:pt x="29" y="170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86" y="369"/>
                    </a:lnTo>
                    <a:lnTo>
                      <a:pt x="114" y="340"/>
                    </a:lnTo>
                    <a:lnTo>
                      <a:pt x="142" y="284"/>
                    </a:lnTo>
                    <a:lnTo>
                      <a:pt x="171" y="255"/>
                    </a:lnTo>
                    <a:lnTo>
                      <a:pt x="284" y="284"/>
                    </a:lnTo>
                    <a:lnTo>
                      <a:pt x="341" y="312"/>
                    </a:lnTo>
                    <a:lnTo>
                      <a:pt x="397" y="397"/>
                    </a:lnTo>
                    <a:lnTo>
                      <a:pt x="539" y="340"/>
                    </a:lnTo>
                    <a:lnTo>
                      <a:pt x="482" y="340"/>
                    </a:lnTo>
                    <a:lnTo>
                      <a:pt x="511" y="312"/>
                    </a:lnTo>
                    <a:lnTo>
                      <a:pt x="596" y="312"/>
                    </a:lnTo>
                    <a:lnTo>
                      <a:pt x="681" y="255"/>
                    </a:lnTo>
                    <a:lnTo>
                      <a:pt x="709" y="255"/>
                    </a:lnTo>
                    <a:lnTo>
                      <a:pt x="709" y="170"/>
                    </a:lnTo>
                    <a:lnTo>
                      <a:pt x="653" y="199"/>
                    </a:lnTo>
                    <a:lnTo>
                      <a:pt x="653" y="170"/>
                    </a:lnTo>
                    <a:lnTo>
                      <a:pt x="709" y="142"/>
                    </a:lnTo>
                    <a:lnTo>
                      <a:pt x="709" y="113"/>
                    </a:lnTo>
                    <a:lnTo>
                      <a:pt x="653" y="85"/>
                    </a:lnTo>
                    <a:lnTo>
                      <a:pt x="511" y="57"/>
                    </a:lnTo>
                    <a:lnTo>
                      <a:pt x="482" y="113"/>
                    </a:lnTo>
                    <a:lnTo>
                      <a:pt x="397" y="142"/>
                    </a:lnTo>
                    <a:lnTo>
                      <a:pt x="369" y="142"/>
                    </a:lnTo>
                    <a:lnTo>
                      <a:pt x="482" y="85"/>
                    </a:lnTo>
                    <a:lnTo>
                      <a:pt x="426" y="57"/>
                    </a:lnTo>
                    <a:lnTo>
                      <a:pt x="426" y="28"/>
                    </a:lnTo>
                    <a:lnTo>
                      <a:pt x="482" y="28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97" y="85"/>
                    </a:lnTo>
                    <a:lnTo>
                      <a:pt x="341" y="85"/>
                    </a:lnTo>
                    <a:lnTo>
                      <a:pt x="312" y="113"/>
                    </a:lnTo>
                    <a:lnTo>
                      <a:pt x="256" y="57"/>
                    </a:lnTo>
                    <a:lnTo>
                      <a:pt x="171" y="28"/>
                    </a:lnTo>
                    <a:lnTo>
                      <a:pt x="114" y="28"/>
                    </a:lnTo>
                    <a:lnTo>
                      <a:pt x="86" y="57"/>
                    </a:lnTo>
                    <a:lnTo>
                      <a:pt x="57" y="57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7" name="Freeform 68">
                <a:extLst>
                  <a:ext uri="{FF2B5EF4-FFF2-40B4-BE49-F238E27FC236}">
                    <a16:creationId xmlns:a16="http://schemas.microsoft.com/office/drawing/2014/main" id="{1AF8EB2D-C3E4-4F38-B350-31181B4BC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1276" y="390525"/>
                <a:ext cx="539750" cy="179388"/>
              </a:xfrm>
              <a:custGeom>
                <a:avLst/>
                <a:gdLst>
                  <a:gd name="T0" fmla="*/ 0 w 340"/>
                  <a:gd name="T1" fmla="*/ 28 h 113"/>
                  <a:gd name="T2" fmla="*/ 0 w 340"/>
                  <a:gd name="T3" fmla="*/ 56 h 113"/>
                  <a:gd name="T4" fmla="*/ 56 w 340"/>
                  <a:gd name="T5" fmla="*/ 56 h 113"/>
                  <a:gd name="T6" fmla="*/ 56 w 340"/>
                  <a:gd name="T7" fmla="*/ 85 h 113"/>
                  <a:gd name="T8" fmla="*/ 198 w 340"/>
                  <a:gd name="T9" fmla="*/ 113 h 113"/>
                  <a:gd name="T10" fmla="*/ 198 w 340"/>
                  <a:gd name="T11" fmla="*/ 85 h 113"/>
                  <a:gd name="T12" fmla="*/ 227 w 340"/>
                  <a:gd name="T13" fmla="*/ 113 h 113"/>
                  <a:gd name="T14" fmla="*/ 340 w 340"/>
                  <a:gd name="T15" fmla="*/ 56 h 113"/>
                  <a:gd name="T16" fmla="*/ 283 w 340"/>
                  <a:gd name="T17" fmla="*/ 0 h 113"/>
                  <a:gd name="T18" fmla="*/ 198 w 340"/>
                  <a:gd name="T19" fmla="*/ 28 h 113"/>
                  <a:gd name="T20" fmla="*/ 170 w 340"/>
                  <a:gd name="T21" fmla="*/ 0 h 113"/>
                  <a:gd name="T22" fmla="*/ 113 w 340"/>
                  <a:gd name="T23" fmla="*/ 28 h 113"/>
                  <a:gd name="T24" fmla="*/ 0 w 340"/>
                  <a:gd name="T25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113">
                    <a:moveTo>
                      <a:pt x="0" y="28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340" y="56"/>
                    </a:lnTo>
                    <a:lnTo>
                      <a:pt x="283" y="0"/>
                    </a:lnTo>
                    <a:lnTo>
                      <a:pt x="198" y="28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8" name="Freeform 69">
                <a:extLst>
                  <a:ext uri="{FF2B5EF4-FFF2-40B4-BE49-F238E27FC236}">
                    <a16:creationId xmlns:a16="http://schemas.microsoft.com/office/drawing/2014/main" id="{A5B3A8A3-D27A-4070-9CC8-9EF13935A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5601" y="569913"/>
                <a:ext cx="404813" cy="450850"/>
              </a:xfrm>
              <a:custGeom>
                <a:avLst/>
                <a:gdLst>
                  <a:gd name="T0" fmla="*/ 114 w 255"/>
                  <a:gd name="T1" fmla="*/ 284 h 284"/>
                  <a:gd name="T2" fmla="*/ 114 w 255"/>
                  <a:gd name="T3" fmla="*/ 227 h 284"/>
                  <a:gd name="T4" fmla="*/ 170 w 255"/>
                  <a:gd name="T5" fmla="*/ 142 h 284"/>
                  <a:gd name="T6" fmla="*/ 170 w 255"/>
                  <a:gd name="T7" fmla="*/ 114 h 284"/>
                  <a:gd name="T8" fmla="*/ 255 w 255"/>
                  <a:gd name="T9" fmla="*/ 85 h 284"/>
                  <a:gd name="T10" fmla="*/ 255 w 255"/>
                  <a:gd name="T11" fmla="*/ 57 h 284"/>
                  <a:gd name="T12" fmla="*/ 170 w 255"/>
                  <a:gd name="T13" fmla="*/ 85 h 284"/>
                  <a:gd name="T14" fmla="*/ 142 w 255"/>
                  <a:gd name="T15" fmla="*/ 57 h 284"/>
                  <a:gd name="T16" fmla="*/ 227 w 255"/>
                  <a:gd name="T17" fmla="*/ 28 h 284"/>
                  <a:gd name="T18" fmla="*/ 199 w 255"/>
                  <a:gd name="T19" fmla="*/ 0 h 284"/>
                  <a:gd name="T20" fmla="*/ 142 w 255"/>
                  <a:gd name="T21" fmla="*/ 0 h 284"/>
                  <a:gd name="T22" fmla="*/ 29 w 255"/>
                  <a:gd name="T23" fmla="*/ 57 h 284"/>
                  <a:gd name="T24" fmla="*/ 29 w 255"/>
                  <a:gd name="T25" fmla="*/ 114 h 284"/>
                  <a:gd name="T26" fmla="*/ 57 w 255"/>
                  <a:gd name="T27" fmla="*/ 142 h 284"/>
                  <a:gd name="T28" fmla="*/ 29 w 255"/>
                  <a:gd name="T29" fmla="*/ 170 h 284"/>
                  <a:gd name="T30" fmla="*/ 0 w 255"/>
                  <a:gd name="T31" fmla="*/ 142 h 284"/>
                  <a:gd name="T32" fmla="*/ 0 w 255"/>
                  <a:gd name="T33" fmla="*/ 199 h 284"/>
                  <a:gd name="T34" fmla="*/ 29 w 255"/>
                  <a:gd name="T35" fmla="*/ 255 h 284"/>
                  <a:gd name="T36" fmla="*/ 114 w 255"/>
                  <a:gd name="T3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284">
                    <a:moveTo>
                      <a:pt x="114" y="284"/>
                    </a:moveTo>
                    <a:lnTo>
                      <a:pt x="114" y="227"/>
                    </a:lnTo>
                    <a:lnTo>
                      <a:pt x="170" y="142"/>
                    </a:lnTo>
                    <a:lnTo>
                      <a:pt x="170" y="114"/>
                    </a:lnTo>
                    <a:lnTo>
                      <a:pt x="255" y="85"/>
                    </a:lnTo>
                    <a:lnTo>
                      <a:pt x="255" y="57"/>
                    </a:lnTo>
                    <a:lnTo>
                      <a:pt x="170" y="85"/>
                    </a:lnTo>
                    <a:lnTo>
                      <a:pt x="142" y="57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42" y="0"/>
                    </a:lnTo>
                    <a:lnTo>
                      <a:pt x="29" y="57"/>
                    </a:lnTo>
                    <a:lnTo>
                      <a:pt x="29" y="114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29" y="255"/>
                    </a:lnTo>
                    <a:lnTo>
                      <a:pt x="114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9" name="Freeform 71">
                <a:extLst>
                  <a:ext uri="{FF2B5EF4-FFF2-40B4-BE49-F238E27FC236}">
                    <a16:creationId xmlns:a16="http://schemas.microsoft.com/office/drawing/2014/main" id="{66EDD9B8-5722-4D27-B94E-23E39CFEE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6576" y="704850"/>
                <a:ext cx="630238" cy="585788"/>
              </a:xfrm>
              <a:custGeom>
                <a:avLst/>
                <a:gdLst>
                  <a:gd name="T0" fmla="*/ 0 w 397"/>
                  <a:gd name="T1" fmla="*/ 369 h 369"/>
                  <a:gd name="T2" fmla="*/ 198 w 397"/>
                  <a:gd name="T3" fmla="*/ 369 h 369"/>
                  <a:gd name="T4" fmla="*/ 340 w 397"/>
                  <a:gd name="T5" fmla="*/ 340 h 369"/>
                  <a:gd name="T6" fmla="*/ 397 w 397"/>
                  <a:gd name="T7" fmla="*/ 284 h 369"/>
                  <a:gd name="T8" fmla="*/ 368 w 397"/>
                  <a:gd name="T9" fmla="*/ 227 h 369"/>
                  <a:gd name="T10" fmla="*/ 368 w 397"/>
                  <a:gd name="T11" fmla="*/ 114 h 369"/>
                  <a:gd name="T12" fmla="*/ 311 w 397"/>
                  <a:gd name="T13" fmla="*/ 114 h 369"/>
                  <a:gd name="T14" fmla="*/ 255 w 397"/>
                  <a:gd name="T15" fmla="*/ 170 h 369"/>
                  <a:gd name="T16" fmla="*/ 255 w 397"/>
                  <a:gd name="T17" fmla="*/ 142 h 369"/>
                  <a:gd name="T18" fmla="*/ 198 w 397"/>
                  <a:gd name="T19" fmla="*/ 142 h 369"/>
                  <a:gd name="T20" fmla="*/ 283 w 397"/>
                  <a:gd name="T21" fmla="*/ 114 h 369"/>
                  <a:gd name="T22" fmla="*/ 255 w 397"/>
                  <a:gd name="T23" fmla="*/ 85 h 369"/>
                  <a:gd name="T24" fmla="*/ 170 w 397"/>
                  <a:gd name="T25" fmla="*/ 114 h 369"/>
                  <a:gd name="T26" fmla="*/ 141 w 397"/>
                  <a:gd name="T27" fmla="*/ 114 h 369"/>
                  <a:gd name="T28" fmla="*/ 226 w 397"/>
                  <a:gd name="T29" fmla="*/ 57 h 369"/>
                  <a:gd name="T30" fmla="*/ 170 w 397"/>
                  <a:gd name="T31" fmla="*/ 0 h 369"/>
                  <a:gd name="T32" fmla="*/ 85 w 397"/>
                  <a:gd name="T33" fmla="*/ 29 h 369"/>
                  <a:gd name="T34" fmla="*/ 85 w 397"/>
                  <a:gd name="T35" fmla="*/ 57 h 369"/>
                  <a:gd name="T36" fmla="*/ 56 w 397"/>
                  <a:gd name="T37" fmla="*/ 57 h 369"/>
                  <a:gd name="T38" fmla="*/ 0 w 397"/>
                  <a:gd name="T39" fmla="*/ 142 h 369"/>
                  <a:gd name="T40" fmla="*/ 0 w 397"/>
                  <a:gd name="T41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369">
                    <a:moveTo>
                      <a:pt x="0" y="369"/>
                    </a:moveTo>
                    <a:lnTo>
                      <a:pt x="198" y="369"/>
                    </a:lnTo>
                    <a:lnTo>
                      <a:pt x="340" y="340"/>
                    </a:lnTo>
                    <a:lnTo>
                      <a:pt x="397" y="284"/>
                    </a:lnTo>
                    <a:lnTo>
                      <a:pt x="368" y="227"/>
                    </a:lnTo>
                    <a:lnTo>
                      <a:pt x="368" y="114"/>
                    </a:lnTo>
                    <a:lnTo>
                      <a:pt x="311" y="114"/>
                    </a:lnTo>
                    <a:lnTo>
                      <a:pt x="255" y="170"/>
                    </a:lnTo>
                    <a:lnTo>
                      <a:pt x="255" y="142"/>
                    </a:lnTo>
                    <a:lnTo>
                      <a:pt x="198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70" y="114"/>
                    </a:lnTo>
                    <a:lnTo>
                      <a:pt x="141" y="114"/>
                    </a:lnTo>
                    <a:lnTo>
                      <a:pt x="226" y="57"/>
                    </a:lnTo>
                    <a:lnTo>
                      <a:pt x="170" y="0"/>
                    </a:lnTo>
                    <a:lnTo>
                      <a:pt x="85" y="29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142"/>
                    </a:lnTo>
                    <a:lnTo>
                      <a:pt x="0" y="36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0" name="Freeform 74">
                <a:extLst>
                  <a:ext uri="{FF2B5EF4-FFF2-40B4-BE49-F238E27FC236}">
                    <a16:creationId xmlns:a16="http://schemas.microsoft.com/office/drawing/2014/main" id="{782A61B4-B095-4299-BF0E-8601F9141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6" y="165100"/>
                <a:ext cx="900113" cy="1304925"/>
              </a:xfrm>
              <a:custGeom>
                <a:avLst/>
                <a:gdLst>
                  <a:gd name="T0" fmla="*/ 29 w 567"/>
                  <a:gd name="T1" fmla="*/ 624 h 822"/>
                  <a:gd name="T2" fmla="*/ 142 w 567"/>
                  <a:gd name="T3" fmla="*/ 652 h 822"/>
                  <a:gd name="T4" fmla="*/ 199 w 567"/>
                  <a:gd name="T5" fmla="*/ 737 h 822"/>
                  <a:gd name="T6" fmla="*/ 170 w 567"/>
                  <a:gd name="T7" fmla="*/ 765 h 822"/>
                  <a:gd name="T8" fmla="*/ 255 w 567"/>
                  <a:gd name="T9" fmla="*/ 822 h 822"/>
                  <a:gd name="T10" fmla="*/ 312 w 567"/>
                  <a:gd name="T11" fmla="*/ 822 h 822"/>
                  <a:gd name="T12" fmla="*/ 340 w 567"/>
                  <a:gd name="T13" fmla="*/ 794 h 822"/>
                  <a:gd name="T14" fmla="*/ 312 w 567"/>
                  <a:gd name="T15" fmla="*/ 794 h 822"/>
                  <a:gd name="T16" fmla="*/ 369 w 567"/>
                  <a:gd name="T17" fmla="*/ 737 h 822"/>
                  <a:gd name="T18" fmla="*/ 369 w 567"/>
                  <a:gd name="T19" fmla="*/ 680 h 822"/>
                  <a:gd name="T20" fmla="*/ 397 w 567"/>
                  <a:gd name="T21" fmla="*/ 737 h 822"/>
                  <a:gd name="T22" fmla="*/ 425 w 567"/>
                  <a:gd name="T23" fmla="*/ 624 h 822"/>
                  <a:gd name="T24" fmla="*/ 397 w 567"/>
                  <a:gd name="T25" fmla="*/ 624 h 822"/>
                  <a:gd name="T26" fmla="*/ 340 w 567"/>
                  <a:gd name="T27" fmla="*/ 652 h 822"/>
                  <a:gd name="T28" fmla="*/ 369 w 567"/>
                  <a:gd name="T29" fmla="*/ 539 h 822"/>
                  <a:gd name="T30" fmla="*/ 397 w 567"/>
                  <a:gd name="T31" fmla="*/ 510 h 822"/>
                  <a:gd name="T32" fmla="*/ 425 w 567"/>
                  <a:gd name="T33" fmla="*/ 539 h 822"/>
                  <a:gd name="T34" fmla="*/ 397 w 567"/>
                  <a:gd name="T35" fmla="*/ 595 h 822"/>
                  <a:gd name="T36" fmla="*/ 425 w 567"/>
                  <a:gd name="T37" fmla="*/ 595 h 822"/>
                  <a:gd name="T38" fmla="*/ 482 w 567"/>
                  <a:gd name="T39" fmla="*/ 482 h 822"/>
                  <a:gd name="T40" fmla="*/ 369 w 567"/>
                  <a:gd name="T41" fmla="*/ 482 h 822"/>
                  <a:gd name="T42" fmla="*/ 369 w 567"/>
                  <a:gd name="T43" fmla="*/ 454 h 822"/>
                  <a:gd name="T44" fmla="*/ 397 w 567"/>
                  <a:gd name="T45" fmla="*/ 397 h 822"/>
                  <a:gd name="T46" fmla="*/ 425 w 567"/>
                  <a:gd name="T47" fmla="*/ 397 h 822"/>
                  <a:gd name="T48" fmla="*/ 454 w 567"/>
                  <a:gd name="T49" fmla="*/ 397 h 822"/>
                  <a:gd name="T50" fmla="*/ 454 w 567"/>
                  <a:gd name="T51" fmla="*/ 340 h 822"/>
                  <a:gd name="T52" fmla="*/ 510 w 567"/>
                  <a:gd name="T53" fmla="*/ 340 h 822"/>
                  <a:gd name="T54" fmla="*/ 510 w 567"/>
                  <a:gd name="T55" fmla="*/ 312 h 822"/>
                  <a:gd name="T56" fmla="*/ 454 w 567"/>
                  <a:gd name="T57" fmla="*/ 312 h 822"/>
                  <a:gd name="T58" fmla="*/ 482 w 567"/>
                  <a:gd name="T59" fmla="*/ 255 h 822"/>
                  <a:gd name="T60" fmla="*/ 482 w 567"/>
                  <a:gd name="T61" fmla="*/ 227 h 822"/>
                  <a:gd name="T62" fmla="*/ 482 w 567"/>
                  <a:gd name="T63" fmla="*/ 170 h 822"/>
                  <a:gd name="T64" fmla="*/ 539 w 567"/>
                  <a:gd name="T65" fmla="*/ 198 h 822"/>
                  <a:gd name="T66" fmla="*/ 539 w 567"/>
                  <a:gd name="T67" fmla="*/ 142 h 822"/>
                  <a:gd name="T68" fmla="*/ 539 w 567"/>
                  <a:gd name="T69" fmla="*/ 113 h 822"/>
                  <a:gd name="T70" fmla="*/ 567 w 567"/>
                  <a:gd name="T71" fmla="*/ 85 h 822"/>
                  <a:gd name="T72" fmla="*/ 482 w 567"/>
                  <a:gd name="T73" fmla="*/ 57 h 822"/>
                  <a:gd name="T74" fmla="*/ 454 w 567"/>
                  <a:gd name="T75" fmla="*/ 57 h 822"/>
                  <a:gd name="T76" fmla="*/ 482 w 567"/>
                  <a:gd name="T77" fmla="*/ 28 h 822"/>
                  <a:gd name="T78" fmla="*/ 454 w 567"/>
                  <a:gd name="T79" fmla="*/ 0 h 822"/>
                  <a:gd name="T80" fmla="*/ 397 w 567"/>
                  <a:gd name="T81" fmla="*/ 57 h 822"/>
                  <a:gd name="T82" fmla="*/ 255 w 567"/>
                  <a:gd name="T83" fmla="*/ 57 h 822"/>
                  <a:gd name="T84" fmla="*/ 227 w 567"/>
                  <a:gd name="T85" fmla="*/ 85 h 822"/>
                  <a:gd name="T86" fmla="*/ 255 w 567"/>
                  <a:gd name="T87" fmla="*/ 85 h 822"/>
                  <a:gd name="T88" fmla="*/ 255 w 567"/>
                  <a:gd name="T89" fmla="*/ 113 h 822"/>
                  <a:gd name="T90" fmla="*/ 199 w 567"/>
                  <a:gd name="T91" fmla="*/ 198 h 822"/>
                  <a:gd name="T92" fmla="*/ 142 w 567"/>
                  <a:gd name="T93" fmla="*/ 227 h 822"/>
                  <a:gd name="T94" fmla="*/ 85 w 567"/>
                  <a:gd name="T95" fmla="*/ 397 h 822"/>
                  <a:gd name="T96" fmla="*/ 0 w 567"/>
                  <a:gd name="T97" fmla="*/ 454 h 822"/>
                  <a:gd name="T98" fmla="*/ 0 w 567"/>
                  <a:gd name="T99" fmla="*/ 567 h 822"/>
                  <a:gd name="T100" fmla="*/ 29 w 567"/>
                  <a:gd name="T101" fmla="*/ 62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67" h="822">
                    <a:moveTo>
                      <a:pt x="29" y="624"/>
                    </a:moveTo>
                    <a:lnTo>
                      <a:pt x="142" y="652"/>
                    </a:lnTo>
                    <a:lnTo>
                      <a:pt x="199" y="737"/>
                    </a:lnTo>
                    <a:lnTo>
                      <a:pt x="170" y="765"/>
                    </a:lnTo>
                    <a:lnTo>
                      <a:pt x="255" y="822"/>
                    </a:lnTo>
                    <a:lnTo>
                      <a:pt x="312" y="822"/>
                    </a:lnTo>
                    <a:lnTo>
                      <a:pt x="340" y="794"/>
                    </a:lnTo>
                    <a:lnTo>
                      <a:pt x="312" y="794"/>
                    </a:lnTo>
                    <a:lnTo>
                      <a:pt x="369" y="737"/>
                    </a:lnTo>
                    <a:lnTo>
                      <a:pt x="369" y="680"/>
                    </a:lnTo>
                    <a:lnTo>
                      <a:pt x="397" y="737"/>
                    </a:lnTo>
                    <a:lnTo>
                      <a:pt x="425" y="624"/>
                    </a:lnTo>
                    <a:lnTo>
                      <a:pt x="397" y="624"/>
                    </a:lnTo>
                    <a:lnTo>
                      <a:pt x="340" y="652"/>
                    </a:lnTo>
                    <a:lnTo>
                      <a:pt x="369" y="539"/>
                    </a:lnTo>
                    <a:lnTo>
                      <a:pt x="397" y="510"/>
                    </a:lnTo>
                    <a:lnTo>
                      <a:pt x="425" y="539"/>
                    </a:lnTo>
                    <a:lnTo>
                      <a:pt x="397" y="595"/>
                    </a:lnTo>
                    <a:lnTo>
                      <a:pt x="425" y="595"/>
                    </a:lnTo>
                    <a:lnTo>
                      <a:pt x="482" y="482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142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482" y="57"/>
                    </a:lnTo>
                    <a:lnTo>
                      <a:pt x="454" y="57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113"/>
                    </a:lnTo>
                    <a:lnTo>
                      <a:pt x="199" y="198"/>
                    </a:lnTo>
                    <a:lnTo>
                      <a:pt x="142" y="227"/>
                    </a:lnTo>
                    <a:lnTo>
                      <a:pt x="85" y="397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9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1" name="Freeform 75">
                <a:extLst>
                  <a:ext uri="{FF2B5EF4-FFF2-40B4-BE49-F238E27FC236}">
                    <a16:creationId xmlns:a16="http://schemas.microsoft.com/office/drawing/2014/main" id="{B19E3321-71C8-418B-BED0-7CCF2DC98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1155700"/>
                <a:ext cx="1754188" cy="1395413"/>
              </a:xfrm>
              <a:custGeom>
                <a:avLst/>
                <a:gdLst>
                  <a:gd name="T0" fmla="*/ 1020 w 1105"/>
                  <a:gd name="T1" fmla="*/ 198 h 879"/>
                  <a:gd name="T2" fmla="*/ 935 w 1105"/>
                  <a:gd name="T3" fmla="*/ 141 h 879"/>
                  <a:gd name="T4" fmla="*/ 964 w 1105"/>
                  <a:gd name="T5" fmla="*/ 113 h 879"/>
                  <a:gd name="T6" fmla="*/ 907 w 1105"/>
                  <a:gd name="T7" fmla="*/ 28 h 879"/>
                  <a:gd name="T8" fmla="*/ 794 w 1105"/>
                  <a:gd name="T9" fmla="*/ 0 h 879"/>
                  <a:gd name="T10" fmla="*/ 737 w 1105"/>
                  <a:gd name="T11" fmla="*/ 56 h 879"/>
                  <a:gd name="T12" fmla="*/ 595 w 1105"/>
                  <a:gd name="T13" fmla="*/ 85 h 879"/>
                  <a:gd name="T14" fmla="*/ 397 w 1105"/>
                  <a:gd name="T15" fmla="*/ 85 h 879"/>
                  <a:gd name="T16" fmla="*/ 227 w 1105"/>
                  <a:gd name="T17" fmla="*/ 226 h 879"/>
                  <a:gd name="T18" fmla="*/ 28 w 1105"/>
                  <a:gd name="T19" fmla="*/ 226 h 879"/>
                  <a:gd name="T20" fmla="*/ 0 w 1105"/>
                  <a:gd name="T21" fmla="*/ 283 h 879"/>
                  <a:gd name="T22" fmla="*/ 0 w 1105"/>
                  <a:gd name="T23" fmla="*/ 397 h 879"/>
                  <a:gd name="T24" fmla="*/ 56 w 1105"/>
                  <a:gd name="T25" fmla="*/ 510 h 879"/>
                  <a:gd name="T26" fmla="*/ 141 w 1105"/>
                  <a:gd name="T27" fmla="*/ 510 h 879"/>
                  <a:gd name="T28" fmla="*/ 170 w 1105"/>
                  <a:gd name="T29" fmla="*/ 538 h 879"/>
                  <a:gd name="T30" fmla="*/ 198 w 1105"/>
                  <a:gd name="T31" fmla="*/ 538 h 879"/>
                  <a:gd name="T32" fmla="*/ 227 w 1105"/>
                  <a:gd name="T33" fmla="*/ 567 h 879"/>
                  <a:gd name="T34" fmla="*/ 198 w 1105"/>
                  <a:gd name="T35" fmla="*/ 623 h 879"/>
                  <a:gd name="T36" fmla="*/ 227 w 1105"/>
                  <a:gd name="T37" fmla="*/ 652 h 879"/>
                  <a:gd name="T38" fmla="*/ 198 w 1105"/>
                  <a:gd name="T39" fmla="*/ 680 h 879"/>
                  <a:gd name="T40" fmla="*/ 227 w 1105"/>
                  <a:gd name="T41" fmla="*/ 708 h 879"/>
                  <a:gd name="T42" fmla="*/ 227 w 1105"/>
                  <a:gd name="T43" fmla="*/ 765 h 879"/>
                  <a:gd name="T44" fmla="*/ 255 w 1105"/>
                  <a:gd name="T45" fmla="*/ 822 h 879"/>
                  <a:gd name="T46" fmla="*/ 312 w 1105"/>
                  <a:gd name="T47" fmla="*/ 850 h 879"/>
                  <a:gd name="T48" fmla="*/ 283 w 1105"/>
                  <a:gd name="T49" fmla="*/ 879 h 879"/>
                  <a:gd name="T50" fmla="*/ 340 w 1105"/>
                  <a:gd name="T51" fmla="*/ 879 h 879"/>
                  <a:gd name="T52" fmla="*/ 397 w 1105"/>
                  <a:gd name="T53" fmla="*/ 850 h 879"/>
                  <a:gd name="T54" fmla="*/ 425 w 1105"/>
                  <a:gd name="T55" fmla="*/ 879 h 879"/>
                  <a:gd name="T56" fmla="*/ 453 w 1105"/>
                  <a:gd name="T57" fmla="*/ 822 h 879"/>
                  <a:gd name="T58" fmla="*/ 482 w 1105"/>
                  <a:gd name="T59" fmla="*/ 793 h 879"/>
                  <a:gd name="T60" fmla="*/ 538 w 1105"/>
                  <a:gd name="T61" fmla="*/ 793 h 879"/>
                  <a:gd name="T62" fmla="*/ 595 w 1105"/>
                  <a:gd name="T63" fmla="*/ 765 h 879"/>
                  <a:gd name="T64" fmla="*/ 623 w 1105"/>
                  <a:gd name="T65" fmla="*/ 765 h 879"/>
                  <a:gd name="T66" fmla="*/ 652 w 1105"/>
                  <a:gd name="T67" fmla="*/ 765 h 879"/>
                  <a:gd name="T68" fmla="*/ 680 w 1105"/>
                  <a:gd name="T69" fmla="*/ 793 h 879"/>
                  <a:gd name="T70" fmla="*/ 708 w 1105"/>
                  <a:gd name="T71" fmla="*/ 680 h 879"/>
                  <a:gd name="T72" fmla="*/ 737 w 1105"/>
                  <a:gd name="T73" fmla="*/ 737 h 879"/>
                  <a:gd name="T74" fmla="*/ 765 w 1105"/>
                  <a:gd name="T75" fmla="*/ 708 h 879"/>
                  <a:gd name="T76" fmla="*/ 765 w 1105"/>
                  <a:gd name="T77" fmla="*/ 652 h 879"/>
                  <a:gd name="T78" fmla="*/ 794 w 1105"/>
                  <a:gd name="T79" fmla="*/ 567 h 879"/>
                  <a:gd name="T80" fmla="*/ 822 w 1105"/>
                  <a:gd name="T81" fmla="*/ 510 h 879"/>
                  <a:gd name="T82" fmla="*/ 850 w 1105"/>
                  <a:gd name="T83" fmla="*/ 538 h 879"/>
                  <a:gd name="T84" fmla="*/ 964 w 1105"/>
                  <a:gd name="T85" fmla="*/ 538 h 879"/>
                  <a:gd name="T86" fmla="*/ 964 w 1105"/>
                  <a:gd name="T87" fmla="*/ 482 h 879"/>
                  <a:gd name="T88" fmla="*/ 992 w 1105"/>
                  <a:gd name="T89" fmla="*/ 453 h 879"/>
                  <a:gd name="T90" fmla="*/ 1105 w 1105"/>
                  <a:gd name="T91" fmla="*/ 368 h 879"/>
                  <a:gd name="T92" fmla="*/ 1105 w 1105"/>
                  <a:gd name="T93" fmla="*/ 340 h 879"/>
                  <a:gd name="T94" fmla="*/ 1020 w 1105"/>
                  <a:gd name="T95" fmla="*/ 340 h 879"/>
                  <a:gd name="T96" fmla="*/ 992 w 1105"/>
                  <a:gd name="T97" fmla="*/ 255 h 879"/>
                  <a:gd name="T98" fmla="*/ 1020 w 1105"/>
                  <a:gd name="T99" fmla="*/ 198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05" h="879">
                    <a:moveTo>
                      <a:pt x="1020" y="198"/>
                    </a:moveTo>
                    <a:lnTo>
                      <a:pt x="935" y="141"/>
                    </a:lnTo>
                    <a:lnTo>
                      <a:pt x="964" y="113"/>
                    </a:lnTo>
                    <a:lnTo>
                      <a:pt x="907" y="28"/>
                    </a:lnTo>
                    <a:lnTo>
                      <a:pt x="794" y="0"/>
                    </a:lnTo>
                    <a:lnTo>
                      <a:pt x="737" y="56"/>
                    </a:lnTo>
                    <a:lnTo>
                      <a:pt x="595" y="85"/>
                    </a:lnTo>
                    <a:lnTo>
                      <a:pt x="397" y="85"/>
                    </a:lnTo>
                    <a:lnTo>
                      <a:pt x="227" y="226"/>
                    </a:lnTo>
                    <a:lnTo>
                      <a:pt x="28" y="226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6" y="510"/>
                    </a:lnTo>
                    <a:lnTo>
                      <a:pt x="141" y="510"/>
                    </a:lnTo>
                    <a:lnTo>
                      <a:pt x="170" y="538"/>
                    </a:lnTo>
                    <a:lnTo>
                      <a:pt x="198" y="538"/>
                    </a:lnTo>
                    <a:lnTo>
                      <a:pt x="227" y="567"/>
                    </a:lnTo>
                    <a:lnTo>
                      <a:pt x="198" y="623"/>
                    </a:lnTo>
                    <a:lnTo>
                      <a:pt x="227" y="652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27" y="765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283" y="879"/>
                    </a:lnTo>
                    <a:lnTo>
                      <a:pt x="340" y="879"/>
                    </a:lnTo>
                    <a:lnTo>
                      <a:pt x="397" y="850"/>
                    </a:lnTo>
                    <a:lnTo>
                      <a:pt x="425" y="879"/>
                    </a:lnTo>
                    <a:lnTo>
                      <a:pt x="453" y="822"/>
                    </a:lnTo>
                    <a:lnTo>
                      <a:pt x="482" y="793"/>
                    </a:lnTo>
                    <a:lnTo>
                      <a:pt x="538" y="793"/>
                    </a:lnTo>
                    <a:lnTo>
                      <a:pt x="595" y="765"/>
                    </a:lnTo>
                    <a:lnTo>
                      <a:pt x="623" y="765"/>
                    </a:lnTo>
                    <a:lnTo>
                      <a:pt x="652" y="765"/>
                    </a:lnTo>
                    <a:lnTo>
                      <a:pt x="680" y="793"/>
                    </a:lnTo>
                    <a:lnTo>
                      <a:pt x="708" y="680"/>
                    </a:lnTo>
                    <a:lnTo>
                      <a:pt x="737" y="737"/>
                    </a:lnTo>
                    <a:lnTo>
                      <a:pt x="765" y="708"/>
                    </a:lnTo>
                    <a:lnTo>
                      <a:pt x="765" y="652"/>
                    </a:lnTo>
                    <a:lnTo>
                      <a:pt x="794" y="567"/>
                    </a:lnTo>
                    <a:lnTo>
                      <a:pt x="822" y="510"/>
                    </a:lnTo>
                    <a:lnTo>
                      <a:pt x="850" y="538"/>
                    </a:lnTo>
                    <a:lnTo>
                      <a:pt x="964" y="538"/>
                    </a:lnTo>
                    <a:lnTo>
                      <a:pt x="964" y="482"/>
                    </a:lnTo>
                    <a:lnTo>
                      <a:pt x="992" y="453"/>
                    </a:lnTo>
                    <a:lnTo>
                      <a:pt x="1105" y="368"/>
                    </a:lnTo>
                    <a:lnTo>
                      <a:pt x="1105" y="340"/>
                    </a:lnTo>
                    <a:lnTo>
                      <a:pt x="1020" y="340"/>
                    </a:lnTo>
                    <a:lnTo>
                      <a:pt x="992" y="255"/>
                    </a:lnTo>
                    <a:lnTo>
                      <a:pt x="1020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793A716-A1CB-41B8-92DE-13EA38FB9E19}"/>
              </a:ext>
            </a:extLst>
          </p:cNvPr>
          <p:cNvSpPr txBox="1"/>
          <p:nvPr/>
        </p:nvSpPr>
        <p:spPr>
          <a:xfrm>
            <a:off x="7718437" y="406785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北九州市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B8EF7936-E077-4A29-91D0-CBA8511D0782}"/>
              </a:ext>
            </a:extLst>
          </p:cNvPr>
          <p:cNvSpPr txBox="1"/>
          <p:nvPr/>
        </p:nvSpPr>
        <p:spPr>
          <a:xfrm>
            <a:off x="688987" y="362970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福岡市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4" name="正方形/長方形 283">
            <a:extLst>
              <a:ext uri="{FF2B5EF4-FFF2-40B4-BE49-F238E27FC236}">
                <a16:creationId xmlns:a16="http://schemas.microsoft.com/office/drawing/2014/main" id="{19BEFD29-42B2-487F-8067-8718BD5E643F}"/>
              </a:ext>
            </a:extLst>
          </p:cNvPr>
          <p:cNvSpPr/>
          <p:nvPr/>
        </p:nvSpPr>
        <p:spPr>
          <a:xfrm>
            <a:off x="5331337" y="2976563"/>
            <a:ext cx="544765" cy="2308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00" spc="36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嘉麻市</a:t>
            </a:r>
          </a:p>
        </p:txBody>
      </p: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E392D9F3-15A2-4A71-9F37-4AA61EE595C3}"/>
              </a:ext>
            </a:extLst>
          </p:cNvPr>
          <p:cNvGrpSpPr/>
          <p:nvPr/>
        </p:nvGrpSpPr>
        <p:grpSpPr>
          <a:xfrm>
            <a:off x="6816895" y="276349"/>
            <a:ext cx="720000" cy="430244"/>
            <a:chOff x="6555416" y="4900731"/>
            <a:chExt cx="720000" cy="378515"/>
          </a:xfrm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958B38B8-ED9A-43DD-8897-027C5E7DEF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44EE6E00-D522-4CB5-B02D-7A0665EEE1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32626465-2DFB-4D45-90C9-CFF39E83F2B3}"/>
              </a:ext>
            </a:extLst>
          </p:cNvPr>
          <p:cNvGrpSpPr/>
          <p:nvPr/>
        </p:nvGrpSpPr>
        <p:grpSpPr>
          <a:xfrm>
            <a:off x="6850064" y="4227457"/>
            <a:ext cx="2779486" cy="2376318"/>
            <a:chOff x="6850063" y="165100"/>
            <a:chExt cx="2790826" cy="2386013"/>
          </a:xfrm>
        </p:grpSpPr>
        <p:sp>
          <p:nvSpPr>
            <p:cNvPr id="289" name="Freeform 45">
              <a:extLst>
                <a:ext uri="{FF2B5EF4-FFF2-40B4-BE49-F238E27FC236}">
                  <a16:creationId xmlns:a16="http://schemas.microsoft.com/office/drawing/2014/main" id="{D1FAFF2D-E452-4C0F-9A2C-ADF65AD37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551" y="839788"/>
              <a:ext cx="674688" cy="1260475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90" name="Freeform 49">
              <a:extLst>
                <a:ext uri="{FF2B5EF4-FFF2-40B4-BE49-F238E27FC236}">
                  <a16:creationId xmlns:a16="http://schemas.microsoft.com/office/drawing/2014/main" id="{AA6D41E5-66BB-463D-8905-DC0654BE4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885825"/>
              <a:ext cx="630238" cy="628650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91" name="Freeform 67">
              <a:extLst>
                <a:ext uri="{FF2B5EF4-FFF2-40B4-BE49-F238E27FC236}">
                  <a16:creationId xmlns:a16="http://schemas.microsoft.com/office/drawing/2014/main" id="{9DEA7E28-8EBC-42B8-B90D-A008A5817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63" y="434975"/>
              <a:ext cx="1125538" cy="630238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92" name="Freeform 68">
              <a:extLst>
                <a:ext uri="{FF2B5EF4-FFF2-40B4-BE49-F238E27FC236}">
                  <a16:creationId xmlns:a16="http://schemas.microsoft.com/office/drawing/2014/main" id="{709BD28D-6B9F-4335-BD8E-F42DEB8F5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6" y="390525"/>
              <a:ext cx="539750" cy="179388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93" name="Freeform 69">
              <a:extLst>
                <a:ext uri="{FF2B5EF4-FFF2-40B4-BE49-F238E27FC236}">
                  <a16:creationId xmlns:a16="http://schemas.microsoft.com/office/drawing/2014/main" id="{8D479FC2-D87A-487B-B9F4-5086E0841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601" y="569913"/>
              <a:ext cx="404813" cy="450850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94" name="Freeform 71">
              <a:extLst>
                <a:ext uri="{FF2B5EF4-FFF2-40B4-BE49-F238E27FC236}">
                  <a16:creationId xmlns:a16="http://schemas.microsoft.com/office/drawing/2014/main" id="{022FCC7B-5AE5-43BC-9EBF-BC1D77F6F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6576" y="704850"/>
              <a:ext cx="630238" cy="585788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95" name="Freeform 74">
              <a:extLst>
                <a:ext uri="{FF2B5EF4-FFF2-40B4-BE49-F238E27FC236}">
                  <a16:creationId xmlns:a16="http://schemas.microsoft.com/office/drawing/2014/main" id="{352B5628-405C-4ED9-82A4-388378973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0776" y="165100"/>
              <a:ext cx="900113" cy="1304925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96" name="Freeform 75">
              <a:extLst>
                <a:ext uri="{FF2B5EF4-FFF2-40B4-BE49-F238E27FC236}">
                  <a16:creationId xmlns:a16="http://schemas.microsoft.com/office/drawing/2014/main" id="{B18FA5A2-352F-473C-B3B7-268DC17FE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1155700"/>
              <a:ext cx="1754188" cy="1395413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6B63DA6D-B0F9-4D10-8B49-E3C7211D7436}"/>
              </a:ext>
            </a:extLst>
          </p:cNvPr>
          <p:cNvGrpSpPr/>
          <p:nvPr/>
        </p:nvGrpSpPr>
        <p:grpSpPr>
          <a:xfrm>
            <a:off x="8844247" y="4594951"/>
            <a:ext cx="720000" cy="430244"/>
            <a:chOff x="6555416" y="4900731"/>
            <a:chExt cx="720000" cy="378515"/>
          </a:xfrm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8540911B-D1A9-4D7F-A848-4D38758FB1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門司区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31B18FC3-2DFF-47AD-BD48-8F73ED1EA4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B7893A12-41C4-4E77-9ED7-D83B63D30FEA}"/>
              </a:ext>
            </a:extLst>
          </p:cNvPr>
          <p:cNvGrpSpPr/>
          <p:nvPr/>
        </p:nvGrpSpPr>
        <p:grpSpPr>
          <a:xfrm>
            <a:off x="8044147" y="5728426"/>
            <a:ext cx="720000" cy="430244"/>
            <a:chOff x="6555416" y="4900731"/>
            <a:chExt cx="720000" cy="378515"/>
          </a:xfrm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E469AD7F-E0C2-47EC-8FAA-6C23CDC309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小倉南区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D678E928-A108-47B6-B028-6367F0C250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C5EB9FA7-DA8A-43D8-8BBA-E6DB51CC6D19}"/>
              </a:ext>
            </a:extLst>
          </p:cNvPr>
          <p:cNvGrpSpPr/>
          <p:nvPr/>
        </p:nvGrpSpPr>
        <p:grpSpPr>
          <a:xfrm>
            <a:off x="6910672" y="5490301"/>
            <a:ext cx="720000" cy="430244"/>
            <a:chOff x="6555416" y="4900731"/>
            <a:chExt cx="720000" cy="378515"/>
          </a:xfrm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407023BD-0EDC-4BA4-B15D-0505E7F314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八幡西区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3762CED5-0EBB-415B-BC28-6F322EAB32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5392DB8A-B955-486E-97D7-8562CA9AE406}"/>
              </a:ext>
            </a:extLst>
          </p:cNvPr>
          <p:cNvGrpSpPr/>
          <p:nvPr/>
        </p:nvGrpSpPr>
        <p:grpSpPr>
          <a:xfrm>
            <a:off x="8310847" y="5052151"/>
            <a:ext cx="720000" cy="430244"/>
            <a:chOff x="6555416" y="4900731"/>
            <a:chExt cx="720000" cy="378515"/>
          </a:xfrm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9A7D08CB-2178-4641-B999-B3F855FB0E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小倉北区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E81147A3-255E-4489-A154-15D44F3778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9F825B67-09FC-4DA8-9D42-95A012AFF4F8}"/>
              </a:ext>
            </a:extLst>
          </p:cNvPr>
          <p:cNvGrpSpPr/>
          <p:nvPr/>
        </p:nvGrpSpPr>
        <p:grpSpPr>
          <a:xfrm>
            <a:off x="7567897" y="5052151"/>
            <a:ext cx="720000" cy="430244"/>
            <a:chOff x="6555416" y="4900731"/>
            <a:chExt cx="720000" cy="378515"/>
          </a:xfrm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F1372A0A-1A4D-4F28-ACBF-4C021EF41E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八幡東区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1674808F-F83B-45E8-9C90-9A9D0FB2AC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671EAFCD-6E3D-4502-8D4C-512CAF81249F}"/>
              </a:ext>
            </a:extLst>
          </p:cNvPr>
          <p:cNvGrpSpPr/>
          <p:nvPr/>
        </p:nvGrpSpPr>
        <p:grpSpPr>
          <a:xfrm>
            <a:off x="7834597" y="4480651"/>
            <a:ext cx="720000" cy="430244"/>
            <a:chOff x="6555416" y="4900731"/>
            <a:chExt cx="720000" cy="378515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548E2313-5059-41B0-9663-8F8EFC9E6D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戸畑区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872E4E32-2DB2-448C-B325-9EDE2769F9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6C163121-D8FA-41AC-9CA7-64F6F7B75F10}"/>
              </a:ext>
            </a:extLst>
          </p:cNvPr>
          <p:cNvGrpSpPr/>
          <p:nvPr/>
        </p:nvGrpSpPr>
        <p:grpSpPr>
          <a:xfrm>
            <a:off x="7091647" y="4480651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D1C77A68-AF54-45C0-85E4-EF11B9009B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若松区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FC9B5C1A-3714-4CC8-A136-89296078AD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F0CC0F5E-D405-4FB9-B497-32638D3639E9}"/>
              </a:ext>
            </a:extLst>
          </p:cNvPr>
          <p:cNvGrpSpPr/>
          <p:nvPr/>
        </p:nvGrpSpPr>
        <p:grpSpPr>
          <a:xfrm>
            <a:off x="2372279" y="4214047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64CFE93C-7B25-4137-A965-8BB05FE8C8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8194FBBB-A811-4217-966F-4A1F75EA5A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4880529C-C011-4C1B-A35B-7873D2A11D71}"/>
              </a:ext>
            </a:extLst>
          </p:cNvPr>
          <p:cNvGrpSpPr/>
          <p:nvPr/>
        </p:nvGrpSpPr>
        <p:grpSpPr>
          <a:xfrm>
            <a:off x="2911311" y="3009976"/>
            <a:ext cx="720000" cy="430244"/>
            <a:chOff x="6555416" y="4900731"/>
            <a:chExt cx="720000" cy="378515"/>
          </a:xfrm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42C1D664-E12A-4DB2-B10D-528D771C96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73C45DA8-995B-4CA3-8451-A73E85F2C0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E9F8F089-0AC0-4B04-96C9-6659C718AC5D}"/>
              </a:ext>
            </a:extLst>
          </p:cNvPr>
          <p:cNvGrpSpPr/>
          <p:nvPr/>
        </p:nvGrpSpPr>
        <p:grpSpPr>
          <a:xfrm>
            <a:off x="1977935" y="2810507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7BF12BAC-4C81-4ED0-96A7-1805CB92BA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F3DB1CFC-1FB0-4EB2-9F12-48A99F0092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9570A4F6-EBBD-4BD0-AA3A-EF07BF40C575}"/>
              </a:ext>
            </a:extLst>
          </p:cNvPr>
          <p:cNvGrpSpPr/>
          <p:nvPr/>
        </p:nvGrpSpPr>
        <p:grpSpPr>
          <a:xfrm>
            <a:off x="1191179" y="6061897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5A5EED04-79D9-41DD-98E3-42FE28DDBA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早良区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7CF5A8-662F-4AC7-90B0-BCF7DE89DE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44FA9192-0653-42DA-BB26-2135F1B1E459}"/>
              </a:ext>
            </a:extLst>
          </p:cNvPr>
          <p:cNvGrpSpPr/>
          <p:nvPr/>
        </p:nvGrpSpPr>
        <p:grpSpPr>
          <a:xfrm>
            <a:off x="372029" y="5233222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153775A8-58BA-4CEE-BF1F-F9F9CAEAD3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E1FCE146-7A73-4461-8348-030B453F7C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04143519-A1A4-45DD-95FE-E808FD68BF7D}"/>
              </a:ext>
            </a:extLst>
          </p:cNvPr>
          <p:cNvGrpSpPr/>
          <p:nvPr/>
        </p:nvGrpSpPr>
        <p:grpSpPr>
          <a:xfrm>
            <a:off x="2057954" y="5499269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A88CC0EC-6B41-4631-AC82-1AE2E81487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EA3F0F11-B6A2-4628-88A8-7A6F4C5F9E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DABD22AF-DE1F-4A37-8A00-B31006F0A327}"/>
              </a:ext>
            </a:extLst>
          </p:cNvPr>
          <p:cNvGrpSpPr/>
          <p:nvPr/>
        </p:nvGrpSpPr>
        <p:grpSpPr>
          <a:xfrm>
            <a:off x="1295954" y="5499269"/>
            <a:ext cx="720000" cy="430244"/>
            <a:chOff x="6555416" y="4900731"/>
            <a:chExt cx="720000" cy="378515"/>
          </a:xfrm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0A08B554-E9F0-41C8-AA97-22EC3640AB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城南区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FEA6420C-5B6A-4168-A02D-235F908899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ED39CCAE-F9B9-4C8C-9250-7A926DA39997}"/>
              </a:ext>
            </a:extLst>
          </p:cNvPr>
          <p:cNvGrpSpPr/>
          <p:nvPr/>
        </p:nvGrpSpPr>
        <p:grpSpPr>
          <a:xfrm>
            <a:off x="2238929" y="4956344"/>
            <a:ext cx="720000" cy="430244"/>
            <a:chOff x="6555416" y="4900731"/>
            <a:chExt cx="720000" cy="378515"/>
          </a:xfrm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0CCD5F61-2A68-41E3-BC80-788825B302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博多区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B6E04BEF-0EC1-4229-A382-0373447C81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5FF88FBE-285E-45F9-BFDD-23EA5B3C6408}"/>
              </a:ext>
            </a:extLst>
          </p:cNvPr>
          <p:cNvGrpSpPr/>
          <p:nvPr/>
        </p:nvGrpSpPr>
        <p:grpSpPr>
          <a:xfrm>
            <a:off x="1476929" y="4956344"/>
            <a:ext cx="720000" cy="430244"/>
            <a:chOff x="6555416" y="4900731"/>
            <a:chExt cx="720000" cy="378515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6682E5AA-862A-47BF-AFE5-AC191EC854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08DB7208-8CC4-4D42-A8EC-DF4820A41C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98D143BA-68EE-44FE-BDB0-86A342D93151}"/>
              </a:ext>
            </a:extLst>
          </p:cNvPr>
          <p:cNvGrpSpPr/>
          <p:nvPr/>
        </p:nvGrpSpPr>
        <p:grpSpPr>
          <a:xfrm>
            <a:off x="5135109" y="5060057"/>
            <a:ext cx="720000" cy="430244"/>
            <a:chOff x="6555416" y="4900731"/>
            <a:chExt cx="720000" cy="378515"/>
          </a:xfrm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4DEF9DFD-A3B5-44BF-BEE2-78A9369337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2529D485-6016-47AE-8B85-231055F7A6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80762710-225C-40A5-A609-B148078916FD}"/>
              </a:ext>
            </a:extLst>
          </p:cNvPr>
          <p:cNvGrpSpPr/>
          <p:nvPr/>
        </p:nvGrpSpPr>
        <p:grpSpPr>
          <a:xfrm>
            <a:off x="3868596" y="6169904"/>
            <a:ext cx="720000" cy="430244"/>
            <a:chOff x="6555416" y="4900731"/>
            <a:chExt cx="720000" cy="378515"/>
          </a:xfrm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84AD1E72-8EC8-4332-A75E-028BCFBAD6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E38A7515-E474-4623-97EF-931139C396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BAD2065B-55B7-4678-95A3-D1FA365E0C0A}"/>
              </a:ext>
            </a:extLst>
          </p:cNvPr>
          <p:cNvGrpSpPr/>
          <p:nvPr/>
        </p:nvGrpSpPr>
        <p:grpSpPr>
          <a:xfrm>
            <a:off x="4068621" y="5683346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BDEDB574-5357-44E6-B795-CF013CD239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6BB955F6-1A2E-494B-9485-5DFDF8653D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98D02CF8-2D03-42B3-98B1-553B63E26A4E}"/>
              </a:ext>
            </a:extLst>
          </p:cNvPr>
          <p:cNvGrpSpPr/>
          <p:nvPr/>
        </p:nvGrpSpPr>
        <p:grpSpPr>
          <a:xfrm>
            <a:off x="3306621" y="5683346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4AE7EBDA-EDCC-402A-A52C-D7F5B779F5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09536E04-4377-4728-B22D-9E60D7789D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3FE3EAC8-1AF1-4E82-BE65-7C2A51A12C98}"/>
              </a:ext>
            </a:extLst>
          </p:cNvPr>
          <p:cNvGrpSpPr/>
          <p:nvPr/>
        </p:nvGrpSpPr>
        <p:grpSpPr>
          <a:xfrm>
            <a:off x="4240071" y="5216621"/>
            <a:ext cx="720000" cy="430244"/>
            <a:chOff x="6555416" y="4900731"/>
            <a:chExt cx="720000" cy="378515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63603546-B741-4041-B860-2089555E88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1BA8DA27-6FF8-470E-AA46-E58A51BE49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FD110E83-ABAE-4CC1-BE87-5C8BDC0B5AE7}"/>
              </a:ext>
            </a:extLst>
          </p:cNvPr>
          <p:cNvGrpSpPr/>
          <p:nvPr/>
        </p:nvGrpSpPr>
        <p:grpSpPr>
          <a:xfrm>
            <a:off x="3478071" y="5216621"/>
            <a:ext cx="720000" cy="430244"/>
            <a:chOff x="6555416" y="4900731"/>
            <a:chExt cx="720000" cy="378515"/>
          </a:xfrm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213DAE1D-4A1C-419F-A8C7-D0DF166014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A35C4889-481E-4ED4-A3E1-0D775B43C5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5AD6BCC0-FCE2-4B5A-9D21-36FC72D65E0C}"/>
              </a:ext>
            </a:extLst>
          </p:cNvPr>
          <p:cNvGrpSpPr/>
          <p:nvPr/>
        </p:nvGrpSpPr>
        <p:grpSpPr>
          <a:xfrm>
            <a:off x="4019353" y="4749896"/>
            <a:ext cx="720000" cy="430244"/>
            <a:chOff x="6555416" y="4900731"/>
            <a:chExt cx="720000" cy="378515"/>
          </a:xfrm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A5624EDC-08CF-4C2C-9983-4358B644CA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2D2DD457-6AD5-4AEA-A11C-E72BE454B5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4A2A848F-C038-4264-BC1B-2B746BA11907}"/>
              </a:ext>
            </a:extLst>
          </p:cNvPr>
          <p:cNvGrpSpPr/>
          <p:nvPr/>
        </p:nvGrpSpPr>
        <p:grpSpPr>
          <a:xfrm>
            <a:off x="3257353" y="4749896"/>
            <a:ext cx="720000" cy="430244"/>
            <a:chOff x="6555416" y="4900731"/>
            <a:chExt cx="720000" cy="378515"/>
          </a:xfrm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64EDC493-8E06-43CF-8762-D79EA1EFF6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6D425AEE-B524-4474-B52F-80BE007746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D43C7687-6140-4EF5-A72D-635AFB510609}"/>
              </a:ext>
            </a:extLst>
          </p:cNvPr>
          <p:cNvGrpSpPr/>
          <p:nvPr/>
        </p:nvGrpSpPr>
        <p:grpSpPr>
          <a:xfrm>
            <a:off x="8035835" y="2229482"/>
            <a:ext cx="720000" cy="430244"/>
            <a:chOff x="6555416" y="4900731"/>
            <a:chExt cx="720000" cy="378515"/>
          </a:xfrm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F5E7765A-E76C-4B09-B1E9-0464EB422F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C56836B4-B9A8-4FFE-B706-794E6960A9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9EFAFCEE-FA02-494E-82A9-A08D9210FA5B}"/>
              </a:ext>
            </a:extLst>
          </p:cNvPr>
          <p:cNvGrpSpPr/>
          <p:nvPr/>
        </p:nvGrpSpPr>
        <p:grpSpPr>
          <a:xfrm>
            <a:off x="8035835" y="2705732"/>
            <a:ext cx="720000" cy="430244"/>
            <a:chOff x="6555416" y="4900731"/>
            <a:chExt cx="720000" cy="37851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FC08E739-FA3D-4226-A48F-90C45BB020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5608E4EE-AC92-4C69-B207-5B2F602A9A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07F4FF8C-62B4-402A-BD99-28904CA6DD9A}"/>
              </a:ext>
            </a:extLst>
          </p:cNvPr>
          <p:cNvGrpSpPr/>
          <p:nvPr/>
        </p:nvGrpSpPr>
        <p:grpSpPr>
          <a:xfrm>
            <a:off x="7293391" y="2229482"/>
            <a:ext cx="720000" cy="430244"/>
            <a:chOff x="6555416" y="4900731"/>
            <a:chExt cx="720000" cy="378515"/>
          </a:xfrm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64E3B2CB-174A-4258-9CAD-AD5B106D7F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673523D6-D6DF-479F-8D4C-DF3EE3B1EF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CC50520F-071D-4AC9-9AA7-A17FE424A0BA}"/>
              </a:ext>
            </a:extLst>
          </p:cNvPr>
          <p:cNvGrpSpPr/>
          <p:nvPr/>
        </p:nvGrpSpPr>
        <p:grpSpPr>
          <a:xfrm>
            <a:off x="7293391" y="2705732"/>
            <a:ext cx="720000" cy="430244"/>
            <a:chOff x="6555416" y="4900731"/>
            <a:chExt cx="720000" cy="378515"/>
          </a:xfrm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742FF435-72C0-4870-AB56-718CF83FF8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A267FE74-83A9-443B-BF63-5E3A461E3E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C63F9027-30C7-415E-8B8B-187EC6E7EA31}"/>
              </a:ext>
            </a:extLst>
          </p:cNvPr>
          <p:cNvGrpSpPr/>
          <p:nvPr/>
        </p:nvGrpSpPr>
        <p:grpSpPr>
          <a:xfrm>
            <a:off x="7206423" y="1172207"/>
            <a:ext cx="720000" cy="430244"/>
            <a:chOff x="6555416" y="4900731"/>
            <a:chExt cx="720000" cy="378515"/>
          </a:xfrm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45042F7F-9499-49BC-A20D-81417AB4C9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354EEDFB-96AC-4A1E-949C-8C430341C2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B9DF7C56-075E-4939-A75F-FA85BC992B39}"/>
              </a:ext>
            </a:extLst>
          </p:cNvPr>
          <p:cNvGrpSpPr/>
          <p:nvPr/>
        </p:nvGrpSpPr>
        <p:grpSpPr>
          <a:xfrm>
            <a:off x="7206423" y="1648457"/>
            <a:ext cx="720000" cy="430244"/>
            <a:chOff x="6555416" y="4900731"/>
            <a:chExt cx="720000" cy="378515"/>
          </a:xfrm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FFC9968C-DD0C-405D-917F-AA38FB0478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820E427E-FFB9-452F-8EE3-537C32F3DE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3F702886-D2DF-42B8-980E-ACD6E3AEC604}"/>
              </a:ext>
            </a:extLst>
          </p:cNvPr>
          <p:cNvGrpSpPr/>
          <p:nvPr/>
        </p:nvGrpSpPr>
        <p:grpSpPr>
          <a:xfrm>
            <a:off x="4800394" y="4426046"/>
            <a:ext cx="720000" cy="430244"/>
            <a:chOff x="6555416" y="4900731"/>
            <a:chExt cx="720000" cy="378515"/>
          </a:xfrm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DB59338F-44D6-45BC-BF91-E6DAECEB74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07D927B0-8F33-4CDD-8DB7-E719F52C48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0C7EAE65-E8D0-4586-9C9B-A542914B0FCB}"/>
              </a:ext>
            </a:extLst>
          </p:cNvPr>
          <p:cNvGrpSpPr/>
          <p:nvPr/>
        </p:nvGrpSpPr>
        <p:grpSpPr>
          <a:xfrm>
            <a:off x="5600503" y="4426046"/>
            <a:ext cx="720000" cy="430244"/>
            <a:chOff x="6555416" y="4900731"/>
            <a:chExt cx="720000" cy="378515"/>
          </a:xfrm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C8482859-2FF6-4E25-93E0-34E39C8361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D6BB8BF9-861B-4846-B043-BC475A57B3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0709A419-75A0-4AE1-BD31-AF7E8819924D}"/>
              </a:ext>
            </a:extLst>
          </p:cNvPr>
          <p:cNvGrpSpPr/>
          <p:nvPr/>
        </p:nvGrpSpPr>
        <p:grpSpPr>
          <a:xfrm>
            <a:off x="3251827" y="3943442"/>
            <a:ext cx="720000" cy="430244"/>
            <a:chOff x="6555416" y="4900731"/>
            <a:chExt cx="720000" cy="378515"/>
          </a:xfrm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48567DB8-BCF9-486F-B0E7-FED1C08AC3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C25396E1-9D6B-4139-A03C-13B22219DD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7E265648-7F95-4E26-BBAB-0E3C3CA738B7}"/>
              </a:ext>
            </a:extLst>
          </p:cNvPr>
          <p:cNvGrpSpPr/>
          <p:nvPr/>
        </p:nvGrpSpPr>
        <p:grpSpPr>
          <a:xfrm>
            <a:off x="4016285" y="4277357"/>
            <a:ext cx="720000" cy="430244"/>
            <a:chOff x="6555416" y="4900731"/>
            <a:chExt cx="720000" cy="378515"/>
          </a:xfrm>
        </p:grpSpPr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DE83223C-52D4-48DE-BDC2-828B64F453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9B7AF7EE-7816-4364-B62F-4FAAD687BE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ABFC6A2E-3607-4FFF-BD7D-EC004FC85806}"/>
              </a:ext>
            </a:extLst>
          </p:cNvPr>
          <p:cNvGrpSpPr/>
          <p:nvPr/>
        </p:nvGrpSpPr>
        <p:grpSpPr>
          <a:xfrm>
            <a:off x="4800394" y="3940271"/>
            <a:ext cx="720000" cy="430244"/>
            <a:chOff x="6555416" y="4900731"/>
            <a:chExt cx="720000" cy="378515"/>
          </a:xfrm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A0BDD726-EC98-482A-97FD-112FD4571D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D2000B4A-2DB6-4E91-8678-3517080DA3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DAB7B134-CDDF-4CB4-B2F2-FBCC9810C727}"/>
              </a:ext>
            </a:extLst>
          </p:cNvPr>
          <p:cNvGrpSpPr/>
          <p:nvPr/>
        </p:nvGrpSpPr>
        <p:grpSpPr>
          <a:xfrm>
            <a:off x="5600503" y="3940271"/>
            <a:ext cx="720000" cy="430244"/>
            <a:chOff x="6555416" y="4900731"/>
            <a:chExt cx="720000" cy="378515"/>
          </a:xfrm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0F7F5C39-F33E-414C-902F-4E078DAB5E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AF509ABE-459D-4AF7-941A-8035C54F56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8B27DB3A-C6E1-459B-8C5F-57FA2D15A998}"/>
              </a:ext>
            </a:extLst>
          </p:cNvPr>
          <p:cNvGrpSpPr/>
          <p:nvPr/>
        </p:nvGrpSpPr>
        <p:grpSpPr>
          <a:xfrm>
            <a:off x="6092735" y="3477927"/>
            <a:ext cx="720000" cy="430244"/>
            <a:chOff x="6555416" y="4900731"/>
            <a:chExt cx="720000" cy="378515"/>
          </a:xfrm>
        </p:grpSpPr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592ADFFF-E0FD-41E0-AB49-A250C8830A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407" name="四角形: 上の 2 つの角を丸める 406">
              <a:extLst>
                <a:ext uri="{FF2B5EF4-FFF2-40B4-BE49-F238E27FC236}">
                  <a16:creationId xmlns:a16="http://schemas.microsoft.com/office/drawing/2014/main" id="{15ABCD27-0FF1-4918-938F-5CEEFBDB88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DA7658C0-A489-4218-AEC6-9B91798E4AED}"/>
              </a:ext>
            </a:extLst>
          </p:cNvPr>
          <p:cNvGrpSpPr/>
          <p:nvPr/>
        </p:nvGrpSpPr>
        <p:grpSpPr>
          <a:xfrm>
            <a:off x="4444508" y="3477927"/>
            <a:ext cx="720000" cy="430244"/>
            <a:chOff x="6555416" y="4900731"/>
            <a:chExt cx="720000" cy="378515"/>
          </a:xfrm>
        </p:grpSpPr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8794FC86-0C56-4130-89B7-E9AD76D000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477F2DF3-62E9-4AF9-A824-12C2714FCE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72796013-7F22-4C6B-B6C1-54B790F70F84}"/>
              </a:ext>
            </a:extLst>
          </p:cNvPr>
          <p:cNvGrpSpPr/>
          <p:nvPr/>
        </p:nvGrpSpPr>
        <p:grpSpPr>
          <a:xfrm>
            <a:off x="3702064" y="3477927"/>
            <a:ext cx="720000" cy="430244"/>
            <a:chOff x="6555416" y="4900731"/>
            <a:chExt cx="720000" cy="378515"/>
          </a:xfrm>
        </p:grpSpPr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FDEB008F-26ED-4173-A752-36AA483FF6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30CF6DBD-A5B3-4E03-B9F9-16CCA110B7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3431CF39-CA43-4171-9C33-0AE8B10C43CB}"/>
              </a:ext>
            </a:extLst>
          </p:cNvPr>
          <p:cNvGrpSpPr/>
          <p:nvPr/>
        </p:nvGrpSpPr>
        <p:grpSpPr>
          <a:xfrm>
            <a:off x="5187458" y="3477927"/>
            <a:ext cx="720000" cy="430244"/>
            <a:chOff x="6555416" y="4900731"/>
            <a:chExt cx="720000" cy="378515"/>
          </a:xfrm>
        </p:grpSpPr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91E78EBA-0837-4520-B6FB-50CFE10779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79719795-F349-47F0-828D-7B53CF4365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5CD07535-339D-42A1-A2E4-E829140E9CCF}"/>
              </a:ext>
            </a:extLst>
          </p:cNvPr>
          <p:cNvGrpSpPr/>
          <p:nvPr/>
        </p:nvGrpSpPr>
        <p:grpSpPr>
          <a:xfrm>
            <a:off x="4444508" y="3011202"/>
            <a:ext cx="720000" cy="430244"/>
            <a:chOff x="6555416" y="4900731"/>
            <a:chExt cx="720000" cy="378515"/>
          </a:xfrm>
        </p:grpSpPr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AA057A98-42E8-4B07-8FA2-B99ECE74FC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419" name="四角形: 上の 2 つの角を丸める 418">
              <a:extLst>
                <a:ext uri="{FF2B5EF4-FFF2-40B4-BE49-F238E27FC236}">
                  <a16:creationId xmlns:a16="http://schemas.microsoft.com/office/drawing/2014/main" id="{11A60981-5308-4C37-A531-1F47DCF7CF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E0469014-C6BA-4CCB-A554-BD1A7129455B}"/>
              </a:ext>
            </a:extLst>
          </p:cNvPr>
          <p:cNvGrpSpPr/>
          <p:nvPr/>
        </p:nvGrpSpPr>
        <p:grpSpPr>
          <a:xfrm>
            <a:off x="3702064" y="3011202"/>
            <a:ext cx="720000" cy="430244"/>
            <a:chOff x="6555416" y="4900731"/>
            <a:chExt cx="720000" cy="378515"/>
          </a:xfrm>
        </p:grpSpPr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078FBE94-D7EC-49BE-88BF-FFF6135DDD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4E582CD0-CB1E-4F06-9B9B-8C7EC1AD72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5413D5FD-75AE-4C9E-92C3-0D9558AB7E91}"/>
              </a:ext>
            </a:extLst>
          </p:cNvPr>
          <p:cNvGrpSpPr/>
          <p:nvPr/>
        </p:nvGrpSpPr>
        <p:grpSpPr>
          <a:xfrm>
            <a:off x="5187458" y="3011202"/>
            <a:ext cx="720000" cy="430244"/>
            <a:chOff x="6555416" y="4900731"/>
            <a:chExt cx="720000" cy="378515"/>
          </a:xfrm>
        </p:grpSpPr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DD98B3AB-F606-4F54-B068-728C5AD6FE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425" name="四角形: 上の 2 つの角を丸める 424">
              <a:extLst>
                <a:ext uri="{FF2B5EF4-FFF2-40B4-BE49-F238E27FC236}">
                  <a16:creationId xmlns:a16="http://schemas.microsoft.com/office/drawing/2014/main" id="{EF3B3D36-AC8D-4D6D-90C7-42A7694E1E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170CAFD5-952F-421F-BAE1-50BB93F56DEA}"/>
              </a:ext>
            </a:extLst>
          </p:cNvPr>
          <p:cNvGrpSpPr/>
          <p:nvPr/>
        </p:nvGrpSpPr>
        <p:grpSpPr>
          <a:xfrm>
            <a:off x="3421110" y="2544477"/>
            <a:ext cx="720000" cy="430244"/>
            <a:chOff x="6555416" y="4900731"/>
            <a:chExt cx="720000" cy="378515"/>
          </a:xfrm>
        </p:grpSpPr>
        <p:sp>
          <p:nvSpPr>
            <p:cNvPr id="427" name="四角形: 上の 2 つの角を丸める 426">
              <a:extLst>
                <a:ext uri="{FF2B5EF4-FFF2-40B4-BE49-F238E27FC236}">
                  <a16:creationId xmlns:a16="http://schemas.microsoft.com/office/drawing/2014/main" id="{0B629E33-02A1-4FF0-974A-7ED331C659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428" name="四角形: 上の 2 つの角を丸める 427">
              <a:extLst>
                <a:ext uri="{FF2B5EF4-FFF2-40B4-BE49-F238E27FC236}">
                  <a16:creationId xmlns:a16="http://schemas.microsoft.com/office/drawing/2014/main" id="{64470BEE-307D-4EB9-B1F4-D13AA28986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33E7624B-272A-4104-AA03-D151D6ADC116}"/>
              </a:ext>
            </a:extLst>
          </p:cNvPr>
          <p:cNvGrpSpPr/>
          <p:nvPr/>
        </p:nvGrpSpPr>
        <p:grpSpPr>
          <a:xfrm>
            <a:off x="3421110" y="2074366"/>
            <a:ext cx="720000" cy="430244"/>
            <a:chOff x="6555416" y="4900731"/>
            <a:chExt cx="720000" cy="378515"/>
          </a:xfrm>
        </p:grpSpPr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39774347-D08E-4AB2-960E-0D949CF075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431" name="四角形: 上の 2 つの角を丸める 430">
              <a:extLst>
                <a:ext uri="{FF2B5EF4-FFF2-40B4-BE49-F238E27FC236}">
                  <a16:creationId xmlns:a16="http://schemas.microsoft.com/office/drawing/2014/main" id="{F9FD0C35-497E-413E-B643-E534636C2E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0D4BBC15-BA44-4C8E-B66F-2638CFB87110}"/>
              </a:ext>
            </a:extLst>
          </p:cNvPr>
          <p:cNvGrpSpPr/>
          <p:nvPr/>
        </p:nvGrpSpPr>
        <p:grpSpPr>
          <a:xfrm>
            <a:off x="3421110" y="1604257"/>
            <a:ext cx="720000" cy="430244"/>
            <a:chOff x="6555416" y="4900731"/>
            <a:chExt cx="720000" cy="378515"/>
          </a:xfrm>
        </p:grpSpPr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15A91640-843F-4D02-A8EE-BC69C75C75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0D70C749-85F3-49E0-951A-50DC5F38B6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0DB23B0A-6B31-473E-96C4-8D9BF2120D68}"/>
              </a:ext>
            </a:extLst>
          </p:cNvPr>
          <p:cNvGrpSpPr/>
          <p:nvPr/>
        </p:nvGrpSpPr>
        <p:grpSpPr>
          <a:xfrm>
            <a:off x="6092735" y="3011202"/>
            <a:ext cx="720000" cy="430244"/>
            <a:chOff x="6555416" y="4900731"/>
            <a:chExt cx="720000" cy="378515"/>
          </a:xfrm>
        </p:grpSpPr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54A215D2-D7DA-4481-A502-CC319DAEC3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A20C17CD-B5A5-4BF4-BF96-2980E12854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DCA9B96C-1F2E-4CB3-BCD6-5704E43AF2D6}"/>
              </a:ext>
            </a:extLst>
          </p:cNvPr>
          <p:cNvGrpSpPr/>
          <p:nvPr/>
        </p:nvGrpSpPr>
        <p:grpSpPr>
          <a:xfrm>
            <a:off x="6550441" y="2107970"/>
            <a:ext cx="720000" cy="430244"/>
            <a:chOff x="6555416" y="4900731"/>
            <a:chExt cx="720000" cy="378515"/>
          </a:xfrm>
        </p:grpSpPr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DC82D01B-FA8C-4DC6-B216-ED0A431446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440" name="四角形: 上の 2 つの角を丸める 439">
              <a:extLst>
                <a:ext uri="{FF2B5EF4-FFF2-40B4-BE49-F238E27FC236}">
                  <a16:creationId xmlns:a16="http://schemas.microsoft.com/office/drawing/2014/main" id="{6A24DD59-948B-4D80-99AA-62B5B66068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1" name="グループ化 440">
            <a:extLst>
              <a:ext uri="{FF2B5EF4-FFF2-40B4-BE49-F238E27FC236}">
                <a16:creationId xmlns:a16="http://schemas.microsoft.com/office/drawing/2014/main" id="{1151EB1D-C79B-49A5-8284-A9B479865F5F}"/>
              </a:ext>
            </a:extLst>
          </p:cNvPr>
          <p:cNvGrpSpPr/>
          <p:nvPr/>
        </p:nvGrpSpPr>
        <p:grpSpPr>
          <a:xfrm>
            <a:off x="6550441" y="2565170"/>
            <a:ext cx="720000" cy="430244"/>
            <a:chOff x="6555416" y="4900731"/>
            <a:chExt cx="720000" cy="378515"/>
          </a:xfrm>
        </p:grpSpPr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1E68CFB8-2B0C-44C3-AE48-C2DFD464A3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443" name="四角形: 上の 2 つの角を丸める 442">
              <a:extLst>
                <a:ext uri="{FF2B5EF4-FFF2-40B4-BE49-F238E27FC236}">
                  <a16:creationId xmlns:a16="http://schemas.microsoft.com/office/drawing/2014/main" id="{A1243B69-2B3A-47F5-9415-0B1811AF3D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02CAD378-15C9-4433-84A5-C064111B3A80}"/>
              </a:ext>
            </a:extLst>
          </p:cNvPr>
          <p:cNvGrpSpPr/>
          <p:nvPr/>
        </p:nvGrpSpPr>
        <p:grpSpPr>
          <a:xfrm>
            <a:off x="4939808" y="2534952"/>
            <a:ext cx="720000" cy="430244"/>
            <a:chOff x="6555416" y="4900731"/>
            <a:chExt cx="720000" cy="378515"/>
          </a:xfrm>
        </p:grpSpPr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BAB4E2A9-0420-419F-B5CA-99FC4E8415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446" name="四角形: 上の 2 つの角を丸める 445">
              <a:extLst>
                <a:ext uri="{FF2B5EF4-FFF2-40B4-BE49-F238E27FC236}">
                  <a16:creationId xmlns:a16="http://schemas.microsoft.com/office/drawing/2014/main" id="{24D1D136-49EC-49E7-9035-B6896C72E1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D5C60C27-5B2C-46BD-9BC6-A047EED7DC11}"/>
              </a:ext>
            </a:extLst>
          </p:cNvPr>
          <p:cNvGrpSpPr/>
          <p:nvPr/>
        </p:nvGrpSpPr>
        <p:grpSpPr>
          <a:xfrm>
            <a:off x="4197364" y="2534952"/>
            <a:ext cx="720000" cy="430244"/>
            <a:chOff x="6555416" y="4900731"/>
            <a:chExt cx="720000" cy="378515"/>
          </a:xfrm>
        </p:grpSpPr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928050F3-60E7-4724-B586-80E2E2E89A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E3A824A8-00ED-4F39-AEB1-81DB43CE45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C6D9494E-0456-4352-B478-E08752506A44}"/>
              </a:ext>
            </a:extLst>
          </p:cNvPr>
          <p:cNvGrpSpPr/>
          <p:nvPr/>
        </p:nvGrpSpPr>
        <p:grpSpPr>
          <a:xfrm>
            <a:off x="5682758" y="2534952"/>
            <a:ext cx="720000" cy="430244"/>
            <a:chOff x="6555416" y="4900731"/>
            <a:chExt cx="720000" cy="378515"/>
          </a:xfrm>
        </p:grpSpPr>
        <p:sp>
          <p:nvSpPr>
            <p:cNvPr id="451" name="四角形: 上の 2 つの角を丸める 450">
              <a:extLst>
                <a:ext uri="{FF2B5EF4-FFF2-40B4-BE49-F238E27FC236}">
                  <a16:creationId xmlns:a16="http://schemas.microsoft.com/office/drawing/2014/main" id="{C7B51A20-EF8F-4421-A344-1D1B6554ED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42FBFF40-D996-4743-9CC2-59F1748FB2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FE28D034-F064-4863-817D-7E5047BB23F9}"/>
              </a:ext>
            </a:extLst>
          </p:cNvPr>
          <p:cNvGrpSpPr/>
          <p:nvPr/>
        </p:nvGrpSpPr>
        <p:grpSpPr>
          <a:xfrm>
            <a:off x="4185180" y="193930"/>
            <a:ext cx="720000" cy="430244"/>
            <a:chOff x="6555416" y="4900731"/>
            <a:chExt cx="720000" cy="378515"/>
          </a:xfrm>
        </p:grpSpPr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BA7F3A5C-CFBC-41BC-A165-F0CCA6ABE4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345C9651-77E0-41FF-93F7-4D72EE4D41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8C9BB60C-BE2E-4436-98AD-CE1EB3912BFD}"/>
              </a:ext>
            </a:extLst>
          </p:cNvPr>
          <p:cNvGrpSpPr/>
          <p:nvPr/>
        </p:nvGrpSpPr>
        <p:grpSpPr>
          <a:xfrm>
            <a:off x="3421110" y="193930"/>
            <a:ext cx="720000" cy="430244"/>
            <a:chOff x="6555416" y="4900731"/>
            <a:chExt cx="720000" cy="378515"/>
          </a:xfrm>
        </p:grpSpPr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4006B438-4FE0-4007-A818-F076A4EE0C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793F4937-3DB9-4FD3-A15A-D0D78D59F0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9" name="グループ化 458">
            <a:extLst>
              <a:ext uri="{FF2B5EF4-FFF2-40B4-BE49-F238E27FC236}">
                <a16:creationId xmlns:a16="http://schemas.microsoft.com/office/drawing/2014/main" id="{A6E8BC70-1B19-4DBE-9956-4A4CDEA00362}"/>
              </a:ext>
            </a:extLst>
          </p:cNvPr>
          <p:cNvGrpSpPr/>
          <p:nvPr/>
        </p:nvGrpSpPr>
        <p:grpSpPr>
          <a:xfrm>
            <a:off x="4928130" y="193930"/>
            <a:ext cx="720000" cy="430244"/>
            <a:chOff x="6555416" y="4900731"/>
            <a:chExt cx="720000" cy="378515"/>
          </a:xfrm>
        </p:grpSpPr>
        <p:sp>
          <p:nvSpPr>
            <p:cNvPr id="460" name="四角形: 上の 2 つの角を丸める 459">
              <a:extLst>
                <a:ext uri="{FF2B5EF4-FFF2-40B4-BE49-F238E27FC236}">
                  <a16:creationId xmlns:a16="http://schemas.microsoft.com/office/drawing/2014/main" id="{29744D91-8453-4B2A-9A9B-E831CD9C9E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6FF43899-49B1-4A82-86DF-93DA0FED52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581B6B03-F51B-4277-87F1-A7B0EE3B33C5}"/>
              </a:ext>
            </a:extLst>
          </p:cNvPr>
          <p:cNvGrpSpPr/>
          <p:nvPr/>
        </p:nvGrpSpPr>
        <p:grpSpPr>
          <a:xfrm>
            <a:off x="4186995" y="671693"/>
            <a:ext cx="720000" cy="430244"/>
            <a:chOff x="6555416" y="4900731"/>
            <a:chExt cx="720000" cy="378515"/>
          </a:xfrm>
        </p:grpSpPr>
        <p:sp>
          <p:nvSpPr>
            <p:cNvPr id="463" name="四角形: 上の 2 つの角を丸める 462">
              <a:extLst>
                <a:ext uri="{FF2B5EF4-FFF2-40B4-BE49-F238E27FC236}">
                  <a16:creationId xmlns:a16="http://schemas.microsoft.com/office/drawing/2014/main" id="{B409B9D3-C743-4D36-AA9F-2EC2EF37EB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CCA13D9B-EF57-4667-B97C-2A2A773265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3D5AE2CF-B765-4B1B-9682-0CE617BF9642}"/>
              </a:ext>
            </a:extLst>
          </p:cNvPr>
          <p:cNvGrpSpPr/>
          <p:nvPr/>
        </p:nvGrpSpPr>
        <p:grpSpPr>
          <a:xfrm>
            <a:off x="3421110" y="664039"/>
            <a:ext cx="720000" cy="430244"/>
            <a:chOff x="6555416" y="4900731"/>
            <a:chExt cx="720000" cy="378515"/>
          </a:xfrm>
        </p:grpSpPr>
        <p:sp>
          <p:nvSpPr>
            <p:cNvPr id="466" name="四角形: 上の 2 つの角を丸める 465">
              <a:extLst>
                <a:ext uri="{FF2B5EF4-FFF2-40B4-BE49-F238E27FC236}">
                  <a16:creationId xmlns:a16="http://schemas.microsoft.com/office/drawing/2014/main" id="{EFC312BF-A005-4A6B-92CC-97C850D090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467" name="四角形: 上の 2 つの角を丸める 466">
              <a:extLst>
                <a:ext uri="{FF2B5EF4-FFF2-40B4-BE49-F238E27FC236}">
                  <a16:creationId xmlns:a16="http://schemas.microsoft.com/office/drawing/2014/main" id="{A346E90B-1374-4FCE-80B1-5B756AF0BD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B7B47C73-059F-4E72-B54B-DCF04638B42B}"/>
              </a:ext>
            </a:extLst>
          </p:cNvPr>
          <p:cNvGrpSpPr/>
          <p:nvPr/>
        </p:nvGrpSpPr>
        <p:grpSpPr>
          <a:xfrm>
            <a:off x="4929945" y="671693"/>
            <a:ext cx="720000" cy="430244"/>
            <a:chOff x="6555416" y="4900731"/>
            <a:chExt cx="720000" cy="378515"/>
          </a:xfrm>
        </p:grpSpPr>
        <p:sp>
          <p:nvSpPr>
            <p:cNvPr id="469" name="四角形: 上の 2 つの角を丸める 468">
              <a:extLst>
                <a:ext uri="{FF2B5EF4-FFF2-40B4-BE49-F238E27FC236}">
                  <a16:creationId xmlns:a16="http://schemas.microsoft.com/office/drawing/2014/main" id="{01399E45-AECB-4E72-BF6B-8919E0CE5F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470" name="四角形: 上の 2 つの角を丸める 469">
              <a:extLst>
                <a:ext uri="{FF2B5EF4-FFF2-40B4-BE49-F238E27FC236}">
                  <a16:creationId xmlns:a16="http://schemas.microsoft.com/office/drawing/2014/main" id="{111C82E4-48AA-4054-9188-2C75CE1399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A68918C2-64E1-4B88-A245-B09448D987C4}"/>
              </a:ext>
            </a:extLst>
          </p:cNvPr>
          <p:cNvGrpSpPr/>
          <p:nvPr/>
        </p:nvGrpSpPr>
        <p:grpSpPr>
          <a:xfrm>
            <a:off x="2666059" y="1130044"/>
            <a:ext cx="720000" cy="430244"/>
            <a:chOff x="6555416" y="4900731"/>
            <a:chExt cx="720000" cy="378515"/>
          </a:xfrm>
        </p:grpSpPr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AB15D063-E8E8-4C91-AD4B-A63BB8BA68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7D0365EA-E577-4ADD-A1D6-8BF6A8BD42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28BABD0E-6F96-4E8A-B456-E202498C0427}"/>
              </a:ext>
            </a:extLst>
          </p:cNvPr>
          <p:cNvGrpSpPr/>
          <p:nvPr/>
        </p:nvGrpSpPr>
        <p:grpSpPr>
          <a:xfrm>
            <a:off x="6463473" y="1172207"/>
            <a:ext cx="720000" cy="430244"/>
            <a:chOff x="6555416" y="4900731"/>
            <a:chExt cx="720000" cy="378515"/>
          </a:xfrm>
        </p:grpSpPr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6F521462-104C-450E-821C-67B198B268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476" name="四角形: 上の 2 つの角を丸める 475">
              <a:extLst>
                <a:ext uri="{FF2B5EF4-FFF2-40B4-BE49-F238E27FC236}">
                  <a16:creationId xmlns:a16="http://schemas.microsoft.com/office/drawing/2014/main" id="{B9189473-F583-4CB1-A17D-656B729683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7" name="グループ化 476">
            <a:extLst>
              <a:ext uri="{FF2B5EF4-FFF2-40B4-BE49-F238E27FC236}">
                <a16:creationId xmlns:a16="http://schemas.microsoft.com/office/drawing/2014/main" id="{21045ED2-4898-4F15-8366-01DF8047E514}"/>
              </a:ext>
            </a:extLst>
          </p:cNvPr>
          <p:cNvGrpSpPr/>
          <p:nvPr/>
        </p:nvGrpSpPr>
        <p:grpSpPr>
          <a:xfrm>
            <a:off x="6463473" y="1648457"/>
            <a:ext cx="720000" cy="430244"/>
            <a:chOff x="6555416" y="4900731"/>
            <a:chExt cx="720000" cy="378515"/>
          </a:xfrm>
        </p:grpSpPr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2899B339-E7FB-4BE4-860A-91F3E48EE6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AF19A30C-6C69-488C-A136-663039E615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02C62892-8E38-466B-A43A-F94304ED6C73}"/>
              </a:ext>
            </a:extLst>
          </p:cNvPr>
          <p:cNvGrpSpPr/>
          <p:nvPr/>
        </p:nvGrpSpPr>
        <p:grpSpPr>
          <a:xfrm>
            <a:off x="5691945" y="671693"/>
            <a:ext cx="720000" cy="430244"/>
            <a:chOff x="6555416" y="4900731"/>
            <a:chExt cx="720000" cy="378515"/>
          </a:xfrm>
        </p:grpSpPr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28717D6B-1C02-410E-883D-9B52CC427D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7FE328BF-5E10-4AEE-8297-3F34FE531E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BA1D9967-D6E2-4C8A-B7A5-3DFAEBE832B8}"/>
              </a:ext>
            </a:extLst>
          </p:cNvPr>
          <p:cNvGrpSpPr/>
          <p:nvPr/>
        </p:nvGrpSpPr>
        <p:grpSpPr>
          <a:xfrm>
            <a:off x="3421110" y="1134148"/>
            <a:ext cx="720000" cy="430244"/>
            <a:chOff x="6555416" y="4900731"/>
            <a:chExt cx="720000" cy="378515"/>
          </a:xfrm>
        </p:grpSpPr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B5146EE7-E212-4E0C-A32F-97E75FC779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9E0D3F9E-8295-4967-B202-EE75B1C809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457CA0DC-2B22-4914-8919-E3C861CA0119}"/>
              </a:ext>
            </a:extLst>
          </p:cNvPr>
          <p:cNvGrpSpPr/>
          <p:nvPr/>
        </p:nvGrpSpPr>
        <p:grpSpPr>
          <a:xfrm>
            <a:off x="4977908" y="2068227"/>
            <a:ext cx="720000" cy="430244"/>
            <a:chOff x="6555416" y="4900731"/>
            <a:chExt cx="720000" cy="378515"/>
          </a:xfrm>
        </p:grpSpPr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219253F6-61D9-4EC6-9527-47F0C51C9F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61FB5A52-FC4D-4D41-BE1B-2CB94AA7AA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28292476-901B-4881-82F9-FC912F9E1A8C}"/>
              </a:ext>
            </a:extLst>
          </p:cNvPr>
          <p:cNvGrpSpPr/>
          <p:nvPr/>
        </p:nvGrpSpPr>
        <p:grpSpPr>
          <a:xfrm>
            <a:off x="4235464" y="2068227"/>
            <a:ext cx="720000" cy="430244"/>
            <a:chOff x="6555416" y="4900731"/>
            <a:chExt cx="720000" cy="378515"/>
          </a:xfrm>
        </p:grpSpPr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A0A078C7-131D-4A5D-A3A5-F02862E678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B7C35175-4EB6-4C92-B7EB-30DDF8EC06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2" name="グループ化 491">
            <a:extLst>
              <a:ext uri="{FF2B5EF4-FFF2-40B4-BE49-F238E27FC236}">
                <a16:creationId xmlns:a16="http://schemas.microsoft.com/office/drawing/2014/main" id="{A027F5AF-B749-4567-9BB9-6B17972EA7D9}"/>
              </a:ext>
            </a:extLst>
          </p:cNvPr>
          <p:cNvGrpSpPr/>
          <p:nvPr/>
        </p:nvGrpSpPr>
        <p:grpSpPr>
          <a:xfrm>
            <a:off x="5720858" y="2068227"/>
            <a:ext cx="720000" cy="430244"/>
            <a:chOff x="6555416" y="4900731"/>
            <a:chExt cx="720000" cy="378515"/>
          </a:xfrm>
        </p:grpSpPr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8FA01399-E58A-4C9C-B42B-19107710F8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D1D7F0AE-DF0E-4662-9757-5CAE0B9197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5" name="グループ化 494">
            <a:extLst>
              <a:ext uri="{FF2B5EF4-FFF2-40B4-BE49-F238E27FC236}">
                <a16:creationId xmlns:a16="http://schemas.microsoft.com/office/drawing/2014/main" id="{BF1F3E8E-090A-402F-A0E4-1DD878095471}"/>
              </a:ext>
            </a:extLst>
          </p:cNvPr>
          <p:cNvGrpSpPr/>
          <p:nvPr/>
        </p:nvGrpSpPr>
        <p:grpSpPr>
          <a:xfrm>
            <a:off x="4977908" y="1620552"/>
            <a:ext cx="720000" cy="430244"/>
            <a:chOff x="6555416" y="4900731"/>
            <a:chExt cx="720000" cy="378515"/>
          </a:xfrm>
        </p:grpSpPr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DF608D7E-FB5C-43A6-94C2-7B80418433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B26D3461-8906-4C5A-895C-388958090E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D6C69737-FBEA-4E10-9EA9-2A22AB4194A7}"/>
              </a:ext>
            </a:extLst>
          </p:cNvPr>
          <p:cNvGrpSpPr/>
          <p:nvPr/>
        </p:nvGrpSpPr>
        <p:grpSpPr>
          <a:xfrm>
            <a:off x="4235464" y="1620552"/>
            <a:ext cx="720000" cy="430244"/>
            <a:chOff x="6555416" y="4900731"/>
            <a:chExt cx="720000" cy="378515"/>
          </a:xfrm>
        </p:grpSpPr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3BC8BF8A-6D98-4643-B66A-E25465973C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BA4594EA-B94B-48EA-94CF-EF059CCD5B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1" name="グループ化 500">
            <a:extLst>
              <a:ext uri="{FF2B5EF4-FFF2-40B4-BE49-F238E27FC236}">
                <a16:creationId xmlns:a16="http://schemas.microsoft.com/office/drawing/2014/main" id="{E18E34EB-5829-4E37-9A59-28DC4C501E89}"/>
              </a:ext>
            </a:extLst>
          </p:cNvPr>
          <p:cNvGrpSpPr/>
          <p:nvPr/>
        </p:nvGrpSpPr>
        <p:grpSpPr>
          <a:xfrm>
            <a:off x="5720858" y="1620552"/>
            <a:ext cx="720000" cy="430244"/>
            <a:chOff x="6555416" y="4900731"/>
            <a:chExt cx="720000" cy="378515"/>
          </a:xfrm>
        </p:grpSpPr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E794C0BC-C948-4759-9428-4DB50E920B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24A08FC1-C082-45BB-9A23-B8EA743A02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12286574-C568-4070-83D5-267A235EB120}"/>
              </a:ext>
            </a:extLst>
          </p:cNvPr>
          <p:cNvGrpSpPr/>
          <p:nvPr/>
        </p:nvGrpSpPr>
        <p:grpSpPr>
          <a:xfrm>
            <a:off x="4977908" y="1163352"/>
            <a:ext cx="720000" cy="430244"/>
            <a:chOff x="6555416" y="4900731"/>
            <a:chExt cx="720000" cy="378515"/>
          </a:xfrm>
        </p:grpSpPr>
        <p:sp>
          <p:nvSpPr>
            <p:cNvPr id="505" name="四角形: 上の 2 つの角を丸める 504">
              <a:extLst>
                <a:ext uri="{FF2B5EF4-FFF2-40B4-BE49-F238E27FC236}">
                  <a16:creationId xmlns:a16="http://schemas.microsoft.com/office/drawing/2014/main" id="{1AB2D45E-5DB0-40C1-AFC7-D744487294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BBAF97A8-41E7-444B-98DE-7AFF43A5AD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F5E00BA2-F1C0-4105-BD1E-04A635381220}"/>
              </a:ext>
            </a:extLst>
          </p:cNvPr>
          <p:cNvGrpSpPr/>
          <p:nvPr/>
        </p:nvGrpSpPr>
        <p:grpSpPr>
          <a:xfrm>
            <a:off x="4235464" y="1163352"/>
            <a:ext cx="720000" cy="430244"/>
            <a:chOff x="6555416" y="4900731"/>
            <a:chExt cx="720000" cy="378515"/>
          </a:xfrm>
        </p:grpSpPr>
        <p:sp>
          <p:nvSpPr>
            <p:cNvPr id="508" name="四角形: 上の 2 つの角を丸める 507">
              <a:extLst>
                <a:ext uri="{FF2B5EF4-FFF2-40B4-BE49-F238E27FC236}">
                  <a16:creationId xmlns:a16="http://schemas.microsoft.com/office/drawing/2014/main" id="{10A3D9BE-6A7B-48C1-8D16-31F4A4F159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E9D67186-BEE8-47E8-A5D8-700D9A62AD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3750B11E-23EE-4A67-B1E0-69EDB2966263}"/>
              </a:ext>
            </a:extLst>
          </p:cNvPr>
          <p:cNvGrpSpPr/>
          <p:nvPr/>
        </p:nvGrpSpPr>
        <p:grpSpPr>
          <a:xfrm>
            <a:off x="5720858" y="1163352"/>
            <a:ext cx="720000" cy="430244"/>
            <a:chOff x="6555416" y="4900731"/>
            <a:chExt cx="720000" cy="378515"/>
          </a:xfrm>
        </p:grpSpPr>
        <p:sp>
          <p:nvSpPr>
            <p:cNvPr id="511" name="四角形: 上の 2 つの角を丸める 510">
              <a:extLst>
                <a:ext uri="{FF2B5EF4-FFF2-40B4-BE49-F238E27FC236}">
                  <a16:creationId xmlns:a16="http://schemas.microsoft.com/office/drawing/2014/main" id="{06FFC213-7407-4C9D-86FA-087F7E2E99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AF0B8B63-DCCA-464B-A321-331D57EDE0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2D44B890-56CF-4043-AAC7-320B8CA88C45}"/>
              </a:ext>
            </a:extLst>
          </p:cNvPr>
          <p:cNvSpPr txBox="1"/>
          <p:nvPr/>
        </p:nvSpPr>
        <p:spPr>
          <a:xfrm>
            <a:off x="127308" y="7695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福岡県</a:t>
            </a: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96AABE52-6F7D-433B-90C6-7269237ED635}"/>
              </a:ext>
            </a:extLst>
          </p:cNvPr>
          <p:cNvSpPr txBox="1"/>
          <p:nvPr/>
        </p:nvSpPr>
        <p:spPr>
          <a:xfrm>
            <a:off x="92030" y="49925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74" name="直線コネクタ 173">
            <a:extLst>
              <a:ext uri="{FF2B5EF4-FFF2-40B4-BE49-F238E27FC236}">
                <a16:creationId xmlns:a16="http://schemas.microsoft.com/office/drawing/2014/main" id="{C9962849-A953-46F3-9B53-11A8E52AEFD7}"/>
              </a:ext>
            </a:extLst>
          </p:cNvPr>
          <p:cNvCxnSpPr/>
          <p:nvPr/>
        </p:nvCxnSpPr>
        <p:spPr>
          <a:xfrm>
            <a:off x="118919" y="427221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AE8B6F4-770E-40BD-844D-B89495984CE7}"/>
              </a:ext>
            </a:extLst>
          </p:cNvPr>
          <p:cNvGrpSpPr/>
          <p:nvPr/>
        </p:nvGrpSpPr>
        <p:grpSpPr>
          <a:xfrm>
            <a:off x="337329" y="149679"/>
            <a:ext cx="9292221" cy="6589249"/>
            <a:chOff x="337329" y="149679"/>
            <a:chExt cx="9292221" cy="658924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638653" y="1885724"/>
              <a:ext cx="1606776" cy="1928812"/>
              <a:chOff x="3160713" y="2640013"/>
              <a:chExt cx="2249487" cy="2700337"/>
            </a:xfrm>
          </p:grpSpPr>
          <p:sp>
            <p:nvSpPr>
              <p:cNvPr id="158" name="Freeform 1015"/>
              <p:cNvSpPr>
                <a:spLocks/>
              </p:cNvSpPr>
              <p:nvPr/>
            </p:nvSpPr>
            <p:spPr bwMode="auto">
              <a:xfrm>
                <a:off x="3340100" y="2820988"/>
                <a:ext cx="90488" cy="88900"/>
              </a:xfrm>
              <a:custGeom>
                <a:avLst/>
                <a:gdLst>
                  <a:gd name="T0" fmla="*/ 0 w 57"/>
                  <a:gd name="T1" fmla="*/ 0 h 56"/>
                  <a:gd name="T2" fmla="*/ 0 w 57"/>
                  <a:gd name="T3" fmla="*/ 56 h 56"/>
                  <a:gd name="T4" fmla="*/ 57 w 57"/>
                  <a:gd name="T5" fmla="*/ 56 h 56"/>
                  <a:gd name="T6" fmla="*/ 57 w 57"/>
                  <a:gd name="T7" fmla="*/ 0 h 56"/>
                  <a:gd name="T8" fmla="*/ 0 w 57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6">
                    <a:moveTo>
                      <a:pt x="0" y="0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9" name="Freeform 1016"/>
              <p:cNvSpPr>
                <a:spLocks/>
              </p:cNvSpPr>
              <p:nvPr/>
            </p:nvSpPr>
            <p:spPr bwMode="auto">
              <a:xfrm>
                <a:off x="3790950" y="2909888"/>
                <a:ext cx="179388" cy="180975"/>
              </a:xfrm>
              <a:custGeom>
                <a:avLst/>
                <a:gdLst>
                  <a:gd name="T0" fmla="*/ 0 w 113"/>
                  <a:gd name="T1" fmla="*/ 0 h 114"/>
                  <a:gd name="T2" fmla="*/ 0 w 113"/>
                  <a:gd name="T3" fmla="*/ 114 h 114"/>
                  <a:gd name="T4" fmla="*/ 113 w 113"/>
                  <a:gd name="T5" fmla="*/ 114 h 114"/>
                  <a:gd name="T6" fmla="*/ 113 w 113"/>
                  <a:gd name="T7" fmla="*/ 0 h 114"/>
                  <a:gd name="T8" fmla="*/ 0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0" name="Freeform 1017"/>
              <p:cNvSpPr>
                <a:spLocks/>
              </p:cNvSpPr>
              <p:nvPr/>
            </p:nvSpPr>
            <p:spPr bwMode="auto">
              <a:xfrm>
                <a:off x="3879850" y="3360738"/>
                <a:ext cx="90488" cy="269875"/>
              </a:xfrm>
              <a:custGeom>
                <a:avLst/>
                <a:gdLst>
                  <a:gd name="T0" fmla="*/ 0 w 57"/>
                  <a:gd name="T1" fmla="*/ 0 h 170"/>
                  <a:gd name="T2" fmla="*/ 0 w 57"/>
                  <a:gd name="T3" fmla="*/ 170 h 170"/>
                  <a:gd name="T4" fmla="*/ 57 w 57"/>
                  <a:gd name="T5" fmla="*/ 170 h 170"/>
                  <a:gd name="T6" fmla="*/ 57 w 57"/>
                  <a:gd name="T7" fmla="*/ 0 h 170"/>
                  <a:gd name="T8" fmla="*/ 0 w 57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70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1" name="Freeform 1018"/>
              <p:cNvSpPr>
                <a:spLocks/>
              </p:cNvSpPr>
              <p:nvPr/>
            </p:nvSpPr>
            <p:spPr bwMode="auto">
              <a:xfrm>
                <a:off x="4149725" y="2640013"/>
                <a:ext cx="1260475" cy="990600"/>
              </a:xfrm>
              <a:custGeom>
                <a:avLst/>
                <a:gdLst>
                  <a:gd name="T0" fmla="*/ 567 w 794"/>
                  <a:gd name="T1" fmla="*/ 624 h 624"/>
                  <a:gd name="T2" fmla="*/ 454 w 794"/>
                  <a:gd name="T3" fmla="*/ 624 h 624"/>
                  <a:gd name="T4" fmla="*/ 454 w 794"/>
                  <a:gd name="T5" fmla="*/ 567 h 624"/>
                  <a:gd name="T6" fmla="*/ 397 w 794"/>
                  <a:gd name="T7" fmla="*/ 567 h 624"/>
                  <a:gd name="T8" fmla="*/ 397 w 794"/>
                  <a:gd name="T9" fmla="*/ 454 h 624"/>
                  <a:gd name="T10" fmla="*/ 454 w 794"/>
                  <a:gd name="T11" fmla="*/ 454 h 624"/>
                  <a:gd name="T12" fmla="*/ 454 w 794"/>
                  <a:gd name="T13" fmla="*/ 397 h 624"/>
                  <a:gd name="T14" fmla="*/ 397 w 794"/>
                  <a:gd name="T15" fmla="*/ 397 h 624"/>
                  <a:gd name="T16" fmla="*/ 397 w 794"/>
                  <a:gd name="T17" fmla="*/ 340 h 624"/>
                  <a:gd name="T18" fmla="*/ 341 w 794"/>
                  <a:gd name="T19" fmla="*/ 340 h 624"/>
                  <a:gd name="T20" fmla="*/ 341 w 794"/>
                  <a:gd name="T21" fmla="*/ 284 h 624"/>
                  <a:gd name="T22" fmla="*/ 454 w 794"/>
                  <a:gd name="T23" fmla="*/ 284 h 624"/>
                  <a:gd name="T24" fmla="*/ 454 w 794"/>
                  <a:gd name="T25" fmla="*/ 227 h 624"/>
                  <a:gd name="T26" fmla="*/ 511 w 794"/>
                  <a:gd name="T27" fmla="*/ 227 h 624"/>
                  <a:gd name="T28" fmla="*/ 511 w 794"/>
                  <a:gd name="T29" fmla="*/ 170 h 624"/>
                  <a:gd name="T30" fmla="*/ 397 w 794"/>
                  <a:gd name="T31" fmla="*/ 170 h 624"/>
                  <a:gd name="T32" fmla="*/ 397 w 794"/>
                  <a:gd name="T33" fmla="*/ 227 h 624"/>
                  <a:gd name="T34" fmla="*/ 341 w 794"/>
                  <a:gd name="T35" fmla="*/ 227 h 624"/>
                  <a:gd name="T36" fmla="*/ 341 w 794"/>
                  <a:gd name="T37" fmla="*/ 284 h 624"/>
                  <a:gd name="T38" fmla="*/ 227 w 794"/>
                  <a:gd name="T39" fmla="*/ 284 h 624"/>
                  <a:gd name="T40" fmla="*/ 227 w 794"/>
                  <a:gd name="T41" fmla="*/ 340 h 624"/>
                  <a:gd name="T42" fmla="*/ 171 w 794"/>
                  <a:gd name="T43" fmla="*/ 340 h 624"/>
                  <a:gd name="T44" fmla="*/ 171 w 794"/>
                  <a:gd name="T45" fmla="*/ 397 h 624"/>
                  <a:gd name="T46" fmla="*/ 0 w 794"/>
                  <a:gd name="T47" fmla="*/ 397 h 624"/>
                  <a:gd name="T48" fmla="*/ 0 w 794"/>
                  <a:gd name="T49" fmla="*/ 284 h 624"/>
                  <a:gd name="T50" fmla="*/ 171 w 794"/>
                  <a:gd name="T51" fmla="*/ 284 h 624"/>
                  <a:gd name="T52" fmla="*/ 171 w 794"/>
                  <a:gd name="T53" fmla="*/ 227 h 624"/>
                  <a:gd name="T54" fmla="*/ 284 w 794"/>
                  <a:gd name="T55" fmla="*/ 227 h 624"/>
                  <a:gd name="T56" fmla="*/ 284 w 794"/>
                  <a:gd name="T57" fmla="*/ 170 h 624"/>
                  <a:gd name="T58" fmla="*/ 341 w 794"/>
                  <a:gd name="T59" fmla="*/ 170 h 624"/>
                  <a:gd name="T60" fmla="*/ 341 w 794"/>
                  <a:gd name="T61" fmla="*/ 114 h 624"/>
                  <a:gd name="T62" fmla="*/ 397 w 794"/>
                  <a:gd name="T63" fmla="*/ 114 h 624"/>
                  <a:gd name="T64" fmla="*/ 397 w 794"/>
                  <a:gd name="T65" fmla="*/ 0 h 624"/>
                  <a:gd name="T66" fmla="*/ 511 w 794"/>
                  <a:gd name="T67" fmla="*/ 0 h 624"/>
                  <a:gd name="T68" fmla="*/ 511 w 794"/>
                  <a:gd name="T69" fmla="*/ 114 h 624"/>
                  <a:gd name="T70" fmla="*/ 624 w 794"/>
                  <a:gd name="T71" fmla="*/ 114 h 624"/>
                  <a:gd name="T72" fmla="*/ 624 w 794"/>
                  <a:gd name="T73" fmla="*/ 170 h 624"/>
                  <a:gd name="T74" fmla="*/ 681 w 794"/>
                  <a:gd name="T75" fmla="*/ 170 h 624"/>
                  <a:gd name="T76" fmla="*/ 681 w 794"/>
                  <a:gd name="T77" fmla="*/ 284 h 624"/>
                  <a:gd name="T78" fmla="*/ 738 w 794"/>
                  <a:gd name="T79" fmla="*/ 284 h 624"/>
                  <a:gd name="T80" fmla="*/ 738 w 794"/>
                  <a:gd name="T81" fmla="*/ 397 h 624"/>
                  <a:gd name="T82" fmla="*/ 794 w 794"/>
                  <a:gd name="T83" fmla="*/ 397 h 624"/>
                  <a:gd name="T84" fmla="*/ 794 w 794"/>
                  <a:gd name="T85" fmla="*/ 454 h 624"/>
                  <a:gd name="T86" fmla="*/ 624 w 794"/>
                  <a:gd name="T87" fmla="*/ 454 h 624"/>
                  <a:gd name="T88" fmla="*/ 624 w 794"/>
                  <a:gd name="T89" fmla="*/ 510 h 624"/>
                  <a:gd name="T90" fmla="*/ 567 w 794"/>
                  <a:gd name="T91" fmla="*/ 510 h 624"/>
                  <a:gd name="T92" fmla="*/ 567 w 794"/>
                  <a:gd name="T9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94" h="624">
                    <a:moveTo>
                      <a:pt x="567" y="624"/>
                    </a:move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341" y="340"/>
                    </a:lnTo>
                    <a:lnTo>
                      <a:pt x="341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1" y="340"/>
                    </a:lnTo>
                    <a:lnTo>
                      <a:pt x="171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171" y="284"/>
                    </a:lnTo>
                    <a:lnTo>
                      <a:pt x="171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511" y="0"/>
                    </a:lnTo>
                    <a:lnTo>
                      <a:pt x="511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84"/>
                    </a:lnTo>
                    <a:lnTo>
                      <a:pt x="738" y="284"/>
                    </a:lnTo>
                    <a:lnTo>
                      <a:pt x="738" y="397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624" y="454"/>
                    </a:lnTo>
                    <a:lnTo>
                      <a:pt x="624" y="510"/>
                    </a:lnTo>
                    <a:lnTo>
                      <a:pt x="567" y="510"/>
                    </a:lnTo>
                    <a:lnTo>
                      <a:pt x="567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2" name="Freeform 1021"/>
              <p:cNvSpPr>
                <a:spLocks/>
              </p:cNvSpPr>
              <p:nvPr/>
            </p:nvSpPr>
            <p:spPr bwMode="auto">
              <a:xfrm>
                <a:off x="5219700" y="4614863"/>
                <a:ext cx="14288" cy="4763"/>
              </a:xfrm>
              <a:custGeom>
                <a:avLst/>
                <a:gdLst>
                  <a:gd name="T0" fmla="*/ 9 w 9"/>
                  <a:gd name="T1" fmla="*/ 0 h 3"/>
                  <a:gd name="T2" fmla="*/ 0 w 9"/>
                  <a:gd name="T3" fmla="*/ 3 h 3"/>
                  <a:gd name="T4" fmla="*/ 9 w 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9" y="0"/>
                    </a:moveTo>
                    <a:cubicBezTo>
                      <a:pt x="6" y="1"/>
                      <a:pt x="0" y="3"/>
                      <a:pt x="0" y="3"/>
                    </a:cubicBezTo>
                    <a:cubicBezTo>
                      <a:pt x="0" y="3"/>
                      <a:pt x="6" y="1"/>
                      <a:pt x="9" y="0"/>
                    </a:cubicBez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3" name="Freeform 1022"/>
              <p:cNvSpPr>
                <a:spLocks/>
              </p:cNvSpPr>
              <p:nvPr/>
            </p:nvSpPr>
            <p:spPr bwMode="auto">
              <a:xfrm>
                <a:off x="4960938" y="4170363"/>
                <a:ext cx="360363" cy="450850"/>
              </a:xfrm>
              <a:custGeom>
                <a:avLst/>
                <a:gdLst>
                  <a:gd name="T0" fmla="*/ 170 w 227"/>
                  <a:gd name="T1" fmla="*/ 284 h 284"/>
                  <a:gd name="T2" fmla="*/ 56 w 227"/>
                  <a:gd name="T3" fmla="*/ 284 h 284"/>
                  <a:gd name="T4" fmla="*/ 56 w 227"/>
                  <a:gd name="T5" fmla="*/ 170 h 284"/>
                  <a:gd name="T6" fmla="*/ 0 w 227"/>
                  <a:gd name="T7" fmla="*/ 170 h 284"/>
                  <a:gd name="T8" fmla="*/ 0 w 227"/>
                  <a:gd name="T9" fmla="*/ 113 h 284"/>
                  <a:gd name="T10" fmla="*/ 56 w 227"/>
                  <a:gd name="T11" fmla="*/ 113 h 284"/>
                  <a:gd name="T12" fmla="*/ 56 w 227"/>
                  <a:gd name="T13" fmla="*/ 0 h 284"/>
                  <a:gd name="T14" fmla="*/ 113 w 227"/>
                  <a:gd name="T15" fmla="*/ 0 h 284"/>
                  <a:gd name="T16" fmla="*/ 113 w 227"/>
                  <a:gd name="T17" fmla="*/ 57 h 284"/>
                  <a:gd name="T18" fmla="*/ 227 w 227"/>
                  <a:gd name="T19" fmla="*/ 57 h 284"/>
                  <a:gd name="T20" fmla="*/ 227 w 227"/>
                  <a:gd name="T21" fmla="*/ 227 h 284"/>
                  <a:gd name="T22" fmla="*/ 170 w 227"/>
                  <a:gd name="T23" fmla="*/ 227 h 284"/>
                  <a:gd name="T24" fmla="*/ 170 w 227"/>
                  <a:gd name="T25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284">
                    <a:moveTo>
                      <a:pt x="170" y="284"/>
                    </a:moveTo>
                    <a:lnTo>
                      <a:pt x="56" y="284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227" y="57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4" name="Freeform 1023"/>
              <p:cNvSpPr>
                <a:spLocks/>
              </p:cNvSpPr>
              <p:nvPr/>
            </p:nvSpPr>
            <p:spPr bwMode="auto">
              <a:xfrm>
                <a:off x="4691063" y="3540125"/>
                <a:ext cx="630238" cy="720725"/>
              </a:xfrm>
              <a:custGeom>
                <a:avLst/>
                <a:gdLst>
                  <a:gd name="T0" fmla="*/ 226 w 397"/>
                  <a:gd name="T1" fmla="*/ 397 h 454"/>
                  <a:gd name="T2" fmla="*/ 226 w 397"/>
                  <a:gd name="T3" fmla="*/ 340 h 454"/>
                  <a:gd name="T4" fmla="*/ 170 w 397"/>
                  <a:gd name="T5" fmla="*/ 340 h 454"/>
                  <a:gd name="T6" fmla="*/ 170 w 397"/>
                  <a:gd name="T7" fmla="*/ 284 h 454"/>
                  <a:gd name="T8" fmla="*/ 113 w 397"/>
                  <a:gd name="T9" fmla="*/ 284 h 454"/>
                  <a:gd name="T10" fmla="*/ 113 w 397"/>
                  <a:gd name="T11" fmla="*/ 114 h 454"/>
                  <a:gd name="T12" fmla="*/ 56 w 397"/>
                  <a:gd name="T13" fmla="*/ 114 h 454"/>
                  <a:gd name="T14" fmla="*/ 56 w 397"/>
                  <a:gd name="T15" fmla="*/ 57 h 454"/>
                  <a:gd name="T16" fmla="*/ 0 w 397"/>
                  <a:gd name="T17" fmla="*/ 57 h 454"/>
                  <a:gd name="T18" fmla="*/ 0 w 397"/>
                  <a:gd name="T19" fmla="*/ 0 h 454"/>
                  <a:gd name="T20" fmla="*/ 113 w 397"/>
                  <a:gd name="T21" fmla="*/ 0 h 454"/>
                  <a:gd name="T22" fmla="*/ 113 w 397"/>
                  <a:gd name="T23" fmla="*/ 57 h 454"/>
                  <a:gd name="T24" fmla="*/ 226 w 397"/>
                  <a:gd name="T25" fmla="*/ 57 h 454"/>
                  <a:gd name="T26" fmla="*/ 226 w 397"/>
                  <a:gd name="T27" fmla="*/ 114 h 454"/>
                  <a:gd name="T28" fmla="*/ 283 w 397"/>
                  <a:gd name="T29" fmla="*/ 114 h 454"/>
                  <a:gd name="T30" fmla="*/ 283 w 397"/>
                  <a:gd name="T31" fmla="*/ 170 h 454"/>
                  <a:gd name="T32" fmla="*/ 340 w 397"/>
                  <a:gd name="T33" fmla="*/ 170 h 454"/>
                  <a:gd name="T34" fmla="*/ 340 w 397"/>
                  <a:gd name="T35" fmla="*/ 227 h 454"/>
                  <a:gd name="T36" fmla="*/ 397 w 397"/>
                  <a:gd name="T37" fmla="*/ 227 h 454"/>
                  <a:gd name="T38" fmla="*/ 397 w 397"/>
                  <a:gd name="T39" fmla="*/ 397 h 454"/>
                  <a:gd name="T40" fmla="*/ 340 w 397"/>
                  <a:gd name="T41" fmla="*/ 397 h 454"/>
                  <a:gd name="T42" fmla="*/ 340 w 397"/>
                  <a:gd name="T43" fmla="*/ 454 h 454"/>
                  <a:gd name="T44" fmla="*/ 283 w 397"/>
                  <a:gd name="T45" fmla="*/ 454 h 454"/>
                  <a:gd name="T46" fmla="*/ 283 w 397"/>
                  <a:gd name="T47" fmla="*/ 397 h 454"/>
                  <a:gd name="T48" fmla="*/ 226 w 397"/>
                  <a:gd name="T49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454">
                    <a:moveTo>
                      <a:pt x="226" y="397"/>
                    </a:moveTo>
                    <a:lnTo>
                      <a:pt x="226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114"/>
                    </a:lnTo>
                    <a:lnTo>
                      <a:pt x="283" y="114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226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5" name="Freeform 1025"/>
              <p:cNvSpPr>
                <a:spLocks/>
              </p:cNvSpPr>
              <p:nvPr/>
            </p:nvSpPr>
            <p:spPr bwMode="auto">
              <a:xfrm>
                <a:off x="4421188" y="3990975"/>
                <a:ext cx="628650" cy="630238"/>
              </a:xfrm>
              <a:custGeom>
                <a:avLst/>
                <a:gdLst>
                  <a:gd name="T0" fmla="*/ 340 w 396"/>
                  <a:gd name="T1" fmla="*/ 0 h 397"/>
                  <a:gd name="T2" fmla="*/ 226 w 396"/>
                  <a:gd name="T3" fmla="*/ 0 h 397"/>
                  <a:gd name="T4" fmla="*/ 226 w 396"/>
                  <a:gd name="T5" fmla="*/ 170 h 397"/>
                  <a:gd name="T6" fmla="*/ 170 w 396"/>
                  <a:gd name="T7" fmla="*/ 170 h 397"/>
                  <a:gd name="T8" fmla="*/ 170 w 396"/>
                  <a:gd name="T9" fmla="*/ 226 h 397"/>
                  <a:gd name="T10" fmla="*/ 113 w 396"/>
                  <a:gd name="T11" fmla="*/ 226 h 397"/>
                  <a:gd name="T12" fmla="*/ 113 w 396"/>
                  <a:gd name="T13" fmla="*/ 283 h 397"/>
                  <a:gd name="T14" fmla="*/ 56 w 396"/>
                  <a:gd name="T15" fmla="*/ 283 h 397"/>
                  <a:gd name="T16" fmla="*/ 56 w 396"/>
                  <a:gd name="T17" fmla="*/ 340 h 397"/>
                  <a:gd name="T18" fmla="*/ 0 w 396"/>
                  <a:gd name="T19" fmla="*/ 340 h 397"/>
                  <a:gd name="T20" fmla="*/ 0 w 396"/>
                  <a:gd name="T21" fmla="*/ 397 h 397"/>
                  <a:gd name="T22" fmla="*/ 170 w 396"/>
                  <a:gd name="T23" fmla="*/ 397 h 397"/>
                  <a:gd name="T24" fmla="*/ 170 w 396"/>
                  <a:gd name="T25" fmla="*/ 283 h 397"/>
                  <a:gd name="T26" fmla="*/ 283 w 396"/>
                  <a:gd name="T27" fmla="*/ 283 h 397"/>
                  <a:gd name="T28" fmla="*/ 283 w 396"/>
                  <a:gd name="T29" fmla="*/ 226 h 397"/>
                  <a:gd name="T30" fmla="*/ 396 w 396"/>
                  <a:gd name="T31" fmla="*/ 226 h 397"/>
                  <a:gd name="T32" fmla="*/ 396 w 396"/>
                  <a:gd name="T33" fmla="*/ 56 h 397"/>
                  <a:gd name="T34" fmla="*/ 340 w 396"/>
                  <a:gd name="T35" fmla="*/ 56 h 397"/>
                  <a:gd name="T36" fmla="*/ 340 w 396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6" h="397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283" y="283"/>
                    </a:lnTo>
                    <a:lnTo>
                      <a:pt x="283" y="226"/>
                    </a:lnTo>
                    <a:lnTo>
                      <a:pt x="396" y="226"/>
                    </a:lnTo>
                    <a:lnTo>
                      <a:pt x="396" y="56"/>
                    </a:lnTo>
                    <a:lnTo>
                      <a:pt x="340" y="56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" name="Freeform 1026"/>
              <p:cNvSpPr>
                <a:spLocks/>
              </p:cNvSpPr>
              <p:nvPr/>
            </p:nvSpPr>
            <p:spPr bwMode="auto">
              <a:xfrm>
                <a:off x="4421188" y="3630613"/>
                <a:ext cx="449263" cy="630238"/>
              </a:xfrm>
              <a:custGeom>
                <a:avLst/>
                <a:gdLst>
                  <a:gd name="T0" fmla="*/ 226 w 283"/>
                  <a:gd name="T1" fmla="*/ 0 h 397"/>
                  <a:gd name="T2" fmla="*/ 0 w 283"/>
                  <a:gd name="T3" fmla="*/ 0 h 397"/>
                  <a:gd name="T4" fmla="*/ 0 w 283"/>
                  <a:gd name="T5" fmla="*/ 170 h 397"/>
                  <a:gd name="T6" fmla="*/ 56 w 283"/>
                  <a:gd name="T7" fmla="*/ 170 h 397"/>
                  <a:gd name="T8" fmla="*/ 56 w 283"/>
                  <a:gd name="T9" fmla="*/ 283 h 397"/>
                  <a:gd name="T10" fmla="*/ 113 w 283"/>
                  <a:gd name="T11" fmla="*/ 283 h 397"/>
                  <a:gd name="T12" fmla="*/ 113 w 283"/>
                  <a:gd name="T13" fmla="*/ 397 h 397"/>
                  <a:gd name="T14" fmla="*/ 226 w 283"/>
                  <a:gd name="T15" fmla="*/ 397 h 397"/>
                  <a:gd name="T16" fmla="*/ 226 w 283"/>
                  <a:gd name="T17" fmla="*/ 227 h 397"/>
                  <a:gd name="T18" fmla="*/ 283 w 283"/>
                  <a:gd name="T19" fmla="*/ 227 h 397"/>
                  <a:gd name="T20" fmla="*/ 283 w 283"/>
                  <a:gd name="T21" fmla="*/ 57 h 397"/>
                  <a:gd name="T22" fmla="*/ 226 w 283"/>
                  <a:gd name="T23" fmla="*/ 57 h 397"/>
                  <a:gd name="T24" fmla="*/ 226 w 283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397">
                    <a:moveTo>
                      <a:pt x="226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226" y="397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" name="Freeform 1027"/>
              <p:cNvSpPr>
                <a:spLocks/>
              </p:cNvSpPr>
              <p:nvPr/>
            </p:nvSpPr>
            <p:spPr bwMode="auto">
              <a:xfrm>
                <a:off x="4330700" y="3900488"/>
                <a:ext cx="360363" cy="630238"/>
              </a:xfrm>
              <a:custGeom>
                <a:avLst/>
                <a:gdLst>
                  <a:gd name="T0" fmla="*/ 113 w 227"/>
                  <a:gd name="T1" fmla="*/ 0 h 397"/>
                  <a:gd name="T2" fmla="*/ 0 w 227"/>
                  <a:gd name="T3" fmla="*/ 0 h 397"/>
                  <a:gd name="T4" fmla="*/ 0 w 227"/>
                  <a:gd name="T5" fmla="*/ 340 h 397"/>
                  <a:gd name="T6" fmla="*/ 57 w 227"/>
                  <a:gd name="T7" fmla="*/ 340 h 397"/>
                  <a:gd name="T8" fmla="*/ 57 w 227"/>
                  <a:gd name="T9" fmla="*/ 397 h 397"/>
                  <a:gd name="T10" fmla="*/ 113 w 227"/>
                  <a:gd name="T11" fmla="*/ 397 h 397"/>
                  <a:gd name="T12" fmla="*/ 113 w 227"/>
                  <a:gd name="T13" fmla="*/ 340 h 397"/>
                  <a:gd name="T14" fmla="*/ 170 w 227"/>
                  <a:gd name="T15" fmla="*/ 340 h 397"/>
                  <a:gd name="T16" fmla="*/ 170 w 227"/>
                  <a:gd name="T17" fmla="*/ 283 h 397"/>
                  <a:gd name="T18" fmla="*/ 227 w 227"/>
                  <a:gd name="T19" fmla="*/ 283 h 397"/>
                  <a:gd name="T20" fmla="*/ 227 w 227"/>
                  <a:gd name="T21" fmla="*/ 227 h 397"/>
                  <a:gd name="T22" fmla="*/ 170 w 227"/>
                  <a:gd name="T23" fmla="*/ 227 h 397"/>
                  <a:gd name="T24" fmla="*/ 170 w 227"/>
                  <a:gd name="T25" fmla="*/ 113 h 397"/>
                  <a:gd name="T26" fmla="*/ 113 w 227"/>
                  <a:gd name="T27" fmla="*/ 113 h 397"/>
                  <a:gd name="T28" fmla="*/ 113 w 22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97">
                    <a:moveTo>
                      <a:pt x="113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8" name="Freeform 1029"/>
              <p:cNvSpPr>
                <a:spLocks/>
              </p:cNvSpPr>
              <p:nvPr/>
            </p:nvSpPr>
            <p:spPr bwMode="auto">
              <a:xfrm>
                <a:off x="3700463" y="3721100"/>
                <a:ext cx="990600" cy="1619250"/>
              </a:xfrm>
              <a:custGeom>
                <a:avLst/>
                <a:gdLst>
                  <a:gd name="T0" fmla="*/ 624 w 624"/>
                  <a:gd name="T1" fmla="*/ 1020 h 1020"/>
                  <a:gd name="T2" fmla="*/ 624 w 624"/>
                  <a:gd name="T3" fmla="*/ 907 h 1020"/>
                  <a:gd name="T4" fmla="*/ 567 w 624"/>
                  <a:gd name="T5" fmla="*/ 907 h 1020"/>
                  <a:gd name="T6" fmla="*/ 567 w 624"/>
                  <a:gd name="T7" fmla="*/ 680 h 1020"/>
                  <a:gd name="T8" fmla="*/ 510 w 624"/>
                  <a:gd name="T9" fmla="*/ 680 h 1020"/>
                  <a:gd name="T10" fmla="*/ 510 w 624"/>
                  <a:gd name="T11" fmla="*/ 567 h 1020"/>
                  <a:gd name="T12" fmla="*/ 454 w 624"/>
                  <a:gd name="T13" fmla="*/ 567 h 1020"/>
                  <a:gd name="T14" fmla="*/ 454 w 624"/>
                  <a:gd name="T15" fmla="*/ 453 h 1020"/>
                  <a:gd name="T16" fmla="*/ 397 w 624"/>
                  <a:gd name="T17" fmla="*/ 453 h 1020"/>
                  <a:gd name="T18" fmla="*/ 397 w 624"/>
                  <a:gd name="T19" fmla="*/ 113 h 1020"/>
                  <a:gd name="T20" fmla="*/ 454 w 624"/>
                  <a:gd name="T21" fmla="*/ 113 h 1020"/>
                  <a:gd name="T22" fmla="*/ 454 w 624"/>
                  <a:gd name="T23" fmla="*/ 0 h 1020"/>
                  <a:gd name="T24" fmla="*/ 340 w 624"/>
                  <a:gd name="T25" fmla="*/ 0 h 1020"/>
                  <a:gd name="T26" fmla="*/ 340 w 624"/>
                  <a:gd name="T27" fmla="*/ 56 h 1020"/>
                  <a:gd name="T28" fmla="*/ 283 w 624"/>
                  <a:gd name="T29" fmla="*/ 56 h 1020"/>
                  <a:gd name="T30" fmla="*/ 283 w 624"/>
                  <a:gd name="T31" fmla="*/ 113 h 1020"/>
                  <a:gd name="T32" fmla="*/ 227 w 624"/>
                  <a:gd name="T33" fmla="*/ 113 h 1020"/>
                  <a:gd name="T34" fmla="*/ 227 w 624"/>
                  <a:gd name="T35" fmla="*/ 567 h 1020"/>
                  <a:gd name="T36" fmla="*/ 113 w 624"/>
                  <a:gd name="T37" fmla="*/ 567 h 1020"/>
                  <a:gd name="T38" fmla="*/ 113 w 624"/>
                  <a:gd name="T39" fmla="*/ 510 h 1020"/>
                  <a:gd name="T40" fmla="*/ 0 w 624"/>
                  <a:gd name="T41" fmla="*/ 510 h 1020"/>
                  <a:gd name="T42" fmla="*/ 0 w 624"/>
                  <a:gd name="T43" fmla="*/ 737 h 1020"/>
                  <a:gd name="T44" fmla="*/ 57 w 624"/>
                  <a:gd name="T45" fmla="*/ 737 h 1020"/>
                  <a:gd name="T46" fmla="*/ 57 w 624"/>
                  <a:gd name="T47" fmla="*/ 793 h 1020"/>
                  <a:gd name="T48" fmla="*/ 113 w 624"/>
                  <a:gd name="T49" fmla="*/ 793 h 1020"/>
                  <a:gd name="T50" fmla="*/ 113 w 624"/>
                  <a:gd name="T51" fmla="*/ 850 h 1020"/>
                  <a:gd name="T52" fmla="*/ 283 w 624"/>
                  <a:gd name="T53" fmla="*/ 850 h 1020"/>
                  <a:gd name="T54" fmla="*/ 283 w 624"/>
                  <a:gd name="T55" fmla="*/ 907 h 1020"/>
                  <a:gd name="T56" fmla="*/ 397 w 624"/>
                  <a:gd name="T57" fmla="*/ 907 h 1020"/>
                  <a:gd name="T58" fmla="*/ 397 w 624"/>
                  <a:gd name="T59" fmla="*/ 964 h 1020"/>
                  <a:gd name="T60" fmla="*/ 510 w 624"/>
                  <a:gd name="T61" fmla="*/ 964 h 1020"/>
                  <a:gd name="T62" fmla="*/ 510 w 624"/>
                  <a:gd name="T63" fmla="*/ 1020 h 1020"/>
                  <a:gd name="T64" fmla="*/ 624 w 624"/>
                  <a:gd name="T65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1020">
                    <a:moveTo>
                      <a:pt x="624" y="1020"/>
                    </a:moveTo>
                    <a:lnTo>
                      <a:pt x="624" y="907"/>
                    </a:lnTo>
                    <a:lnTo>
                      <a:pt x="567" y="907"/>
                    </a:lnTo>
                    <a:lnTo>
                      <a:pt x="567" y="680"/>
                    </a:lnTo>
                    <a:lnTo>
                      <a:pt x="510" y="680"/>
                    </a:lnTo>
                    <a:lnTo>
                      <a:pt x="510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793"/>
                    </a:lnTo>
                    <a:lnTo>
                      <a:pt x="113" y="793"/>
                    </a:lnTo>
                    <a:lnTo>
                      <a:pt x="113" y="850"/>
                    </a:lnTo>
                    <a:lnTo>
                      <a:pt x="283" y="850"/>
                    </a:lnTo>
                    <a:lnTo>
                      <a:pt x="283" y="907"/>
                    </a:lnTo>
                    <a:lnTo>
                      <a:pt x="397" y="907"/>
                    </a:lnTo>
                    <a:lnTo>
                      <a:pt x="397" y="964"/>
                    </a:lnTo>
                    <a:lnTo>
                      <a:pt x="510" y="964"/>
                    </a:lnTo>
                    <a:lnTo>
                      <a:pt x="510" y="1020"/>
                    </a:lnTo>
                    <a:lnTo>
                      <a:pt x="624" y="102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9" name="Freeform 1030"/>
              <p:cNvSpPr>
                <a:spLocks/>
              </p:cNvSpPr>
              <p:nvPr/>
            </p:nvSpPr>
            <p:spPr bwMode="auto">
              <a:xfrm>
                <a:off x="3160713" y="3090863"/>
                <a:ext cx="1079500" cy="1530350"/>
              </a:xfrm>
              <a:custGeom>
                <a:avLst/>
                <a:gdLst>
                  <a:gd name="T0" fmla="*/ 680 w 680"/>
                  <a:gd name="T1" fmla="*/ 397 h 964"/>
                  <a:gd name="T2" fmla="*/ 510 w 680"/>
                  <a:gd name="T3" fmla="*/ 397 h 964"/>
                  <a:gd name="T4" fmla="*/ 510 w 680"/>
                  <a:gd name="T5" fmla="*/ 510 h 964"/>
                  <a:gd name="T6" fmla="*/ 340 w 680"/>
                  <a:gd name="T7" fmla="*/ 510 h 964"/>
                  <a:gd name="T8" fmla="*/ 340 w 680"/>
                  <a:gd name="T9" fmla="*/ 453 h 964"/>
                  <a:gd name="T10" fmla="*/ 283 w 680"/>
                  <a:gd name="T11" fmla="*/ 453 h 964"/>
                  <a:gd name="T12" fmla="*/ 283 w 680"/>
                  <a:gd name="T13" fmla="*/ 397 h 964"/>
                  <a:gd name="T14" fmla="*/ 340 w 680"/>
                  <a:gd name="T15" fmla="*/ 397 h 964"/>
                  <a:gd name="T16" fmla="*/ 340 w 680"/>
                  <a:gd name="T17" fmla="*/ 283 h 964"/>
                  <a:gd name="T18" fmla="*/ 113 w 680"/>
                  <a:gd name="T19" fmla="*/ 283 h 964"/>
                  <a:gd name="T20" fmla="*/ 113 w 680"/>
                  <a:gd name="T21" fmla="*/ 56 h 964"/>
                  <a:gd name="T22" fmla="*/ 56 w 680"/>
                  <a:gd name="T23" fmla="*/ 56 h 964"/>
                  <a:gd name="T24" fmla="*/ 56 w 680"/>
                  <a:gd name="T25" fmla="*/ 0 h 964"/>
                  <a:gd name="T26" fmla="*/ 0 w 680"/>
                  <a:gd name="T27" fmla="*/ 0 h 964"/>
                  <a:gd name="T28" fmla="*/ 0 w 680"/>
                  <a:gd name="T29" fmla="*/ 340 h 964"/>
                  <a:gd name="T30" fmla="*/ 56 w 680"/>
                  <a:gd name="T31" fmla="*/ 340 h 964"/>
                  <a:gd name="T32" fmla="*/ 56 w 680"/>
                  <a:gd name="T33" fmla="*/ 510 h 964"/>
                  <a:gd name="T34" fmla="*/ 170 w 680"/>
                  <a:gd name="T35" fmla="*/ 510 h 964"/>
                  <a:gd name="T36" fmla="*/ 170 w 680"/>
                  <a:gd name="T37" fmla="*/ 680 h 964"/>
                  <a:gd name="T38" fmla="*/ 340 w 680"/>
                  <a:gd name="T39" fmla="*/ 680 h 964"/>
                  <a:gd name="T40" fmla="*/ 340 w 680"/>
                  <a:gd name="T41" fmla="*/ 737 h 964"/>
                  <a:gd name="T42" fmla="*/ 397 w 680"/>
                  <a:gd name="T43" fmla="*/ 737 h 964"/>
                  <a:gd name="T44" fmla="*/ 397 w 680"/>
                  <a:gd name="T45" fmla="*/ 907 h 964"/>
                  <a:gd name="T46" fmla="*/ 453 w 680"/>
                  <a:gd name="T47" fmla="*/ 907 h 964"/>
                  <a:gd name="T48" fmla="*/ 453 w 680"/>
                  <a:gd name="T49" fmla="*/ 964 h 964"/>
                  <a:gd name="T50" fmla="*/ 567 w 680"/>
                  <a:gd name="T51" fmla="*/ 964 h 964"/>
                  <a:gd name="T52" fmla="*/ 567 w 680"/>
                  <a:gd name="T53" fmla="*/ 510 h 964"/>
                  <a:gd name="T54" fmla="*/ 623 w 680"/>
                  <a:gd name="T55" fmla="*/ 510 h 964"/>
                  <a:gd name="T56" fmla="*/ 623 w 680"/>
                  <a:gd name="T57" fmla="*/ 453 h 964"/>
                  <a:gd name="T58" fmla="*/ 680 w 680"/>
                  <a:gd name="T59" fmla="*/ 453 h 964"/>
                  <a:gd name="T60" fmla="*/ 680 w 680"/>
                  <a:gd name="T61" fmla="*/ 39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0" h="964">
                    <a:moveTo>
                      <a:pt x="680" y="397"/>
                    </a:moveTo>
                    <a:lnTo>
                      <a:pt x="510" y="397"/>
                    </a:lnTo>
                    <a:lnTo>
                      <a:pt x="510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283"/>
                    </a:lnTo>
                    <a:lnTo>
                      <a:pt x="113" y="283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170" y="510"/>
                    </a:lnTo>
                    <a:lnTo>
                      <a:pt x="170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567" y="964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453"/>
                    </a:lnTo>
                    <a:lnTo>
                      <a:pt x="680" y="453"/>
                    </a:lnTo>
                    <a:lnTo>
                      <a:pt x="68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5275036" y="149679"/>
              <a:ext cx="1992313" cy="1671411"/>
              <a:chOff x="6851650" y="209550"/>
              <a:chExt cx="2789238" cy="2339975"/>
            </a:xfrm>
          </p:grpSpPr>
          <p:sp>
            <p:nvSpPr>
              <p:cNvPr id="11225" name="Freeform 985"/>
              <p:cNvSpPr>
                <a:spLocks/>
              </p:cNvSpPr>
              <p:nvPr/>
            </p:nvSpPr>
            <p:spPr bwMode="auto">
              <a:xfrm>
                <a:off x="7570788" y="1200150"/>
                <a:ext cx="1709738" cy="1349375"/>
              </a:xfrm>
              <a:custGeom>
                <a:avLst/>
                <a:gdLst>
                  <a:gd name="T0" fmla="*/ 0 w 1077"/>
                  <a:gd name="T1" fmla="*/ 454 h 850"/>
                  <a:gd name="T2" fmla="*/ 0 w 1077"/>
                  <a:gd name="T3" fmla="*/ 170 h 850"/>
                  <a:gd name="T4" fmla="*/ 284 w 1077"/>
                  <a:gd name="T5" fmla="*/ 170 h 850"/>
                  <a:gd name="T6" fmla="*/ 284 w 1077"/>
                  <a:gd name="T7" fmla="*/ 113 h 850"/>
                  <a:gd name="T8" fmla="*/ 340 w 1077"/>
                  <a:gd name="T9" fmla="*/ 113 h 850"/>
                  <a:gd name="T10" fmla="*/ 340 w 1077"/>
                  <a:gd name="T11" fmla="*/ 57 h 850"/>
                  <a:gd name="T12" fmla="*/ 681 w 1077"/>
                  <a:gd name="T13" fmla="*/ 57 h 850"/>
                  <a:gd name="T14" fmla="*/ 681 w 1077"/>
                  <a:gd name="T15" fmla="*/ 0 h 850"/>
                  <a:gd name="T16" fmla="*/ 907 w 1077"/>
                  <a:gd name="T17" fmla="*/ 0 h 850"/>
                  <a:gd name="T18" fmla="*/ 907 w 1077"/>
                  <a:gd name="T19" fmla="*/ 113 h 850"/>
                  <a:gd name="T20" fmla="*/ 964 w 1077"/>
                  <a:gd name="T21" fmla="*/ 113 h 850"/>
                  <a:gd name="T22" fmla="*/ 964 w 1077"/>
                  <a:gd name="T23" fmla="*/ 283 h 850"/>
                  <a:gd name="T24" fmla="*/ 1077 w 1077"/>
                  <a:gd name="T25" fmla="*/ 283 h 850"/>
                  <a:gd name="T26" fmla="*/ 1077 w 1077"/>
                  <a:gd name="T27" fmla="*/ 340 h 850"/>
                  <a:gd name="T28" fmla="*/ 1021 w 1077"/>
                  <a:gd name="T29" fmla="*/ 340 h 850"/>
                  <a:gd name="T30" fmla="*/ 1021 w 1077"/>
                  <a:gd name="T31" fmla="*/ 397 h 850"/>
                  <a:gd name="T32" fmla="*/ 964 w 1077"/>
                  <a:gd name="T33" fmla="*/ 397 h 850"/>
                  <a:gd name="T34" fmla="*/ 964 w 1077"/>
                  <a:gd name="T35" fmla="*/ 454 h 850"/>
                  <a:gd name="T36" fmla="*/ 907 w 1077"/>
                  <a:gd name="T37" fmla="*/ 454 h 850"/>
                  <a:gd name="T38" fmla="*/ 907 w 1077"/>
                  <a:gd name="T39" fmla="*/ 510 h 850"/>
                  <a:gd name="T40" fmla="*/ 737 w 1077"/>
                  <a:gd name="T41" fmla="*/ 510 h 850"/>
                  <a:gd name="T42" fmla="*/ 737 w 1077"/>
                  <a:gd name="T43" fmla="*/ 680 h 850"/>
                  <a:gd name="T44" fmla="*/ 681 w 1077"/>
                  <a:gd name="T45" fmla="*/ 680 h 850"/>
                  <a:gd name="T46" fmla="*/ 681 w 1077"/>
                  <a:gd name="T47" fmla="*/ 737 h 850"/>
                  <a:gd name="T48" fmla="*/ 454 w 1077"/>
                  <a:gd name="T49" fmla="*/ 737 h 850"/>
                  <a:gd name="T50" fmla="*/ 454 w 1077"/>
                  <a:gd name="T51" fmla="*/ 794 h 850"/>
                  <a:gd name="T52" fmla="*/ 397 w 1077"/>
                  <a:gd name="T53" fmla="*/ 794 h 850"/>
                  <a:gd name="T54" fmla="*/ 397 w 1077"/>
                  <a:gd name="T55" fmla="*/ 850 h 850"/>
                  <a:gd name="T56" fmla="*/ 284 w 1077"/>
                  <a:gd name="T57" fmla="*/ 850 h 850"/>
                  <a:gd name="T58" fmla="*/ 284 w 1077"/>
                  <a:gd name="T59" fmla="*/ 794 h 850"/>
                  <a:gd name="T60" fmla="*/ 227 w 1077"/>
                  <a:gd name="T61" fmla="*/ 794 h 850"/>
                  <a:gd name="T62" fmla="*/ 227 w 1077"/>
                  <a:gd name="T63" fmla="*/ 737 h 850"/>
                  <a:gd name="T64" fmla="*/ 170 w 1077"/>
                  <a:gd name="T65" fmla="*/ 737 h 850"/>
                  <a:gd name="T66" fmla="*/ 170 w 1077"/>
                  <a:gd name="T67" fmla="*/ 454 h 850"/>
                  <a:gd name="T68" fmla="*/ 0 w 1077"/>
                  <a:gd name="T69" fmla="*/ 45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77" h="850">
                    <a:moveTo>
                      <a:pt x="0" y="454"/>
                    </a:moveTo>
                    <a:lnTo>
                      <a:pt x="0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907" y="0"/>
                    </a:lnTo>
                    <a:lnTo>
                      <a:pt x="907" y="113"/>
                    </a:lnTo>
                    <a:lnTo>
                      <a:pt x="964" y="113"/>
                    </a:lnTo>
                    <a:lnTo>
                      <a:pt x="964" y="283"/>
                    </a:lnTo>
                    <a:lnTo>
                      <a:pt x="1077" y="283"/>
                    </a:lnTo>
                    <a:lnTo>
                      <a:pt x="1077" y="340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907" y="454"/>
                    </a:lnTo>
                    <a:lnTo>
                      <a:pt x="907" y="510"/>
                    </a:lnTo>
                    <a:lnTo>
                      <a:pt x="737" y="510"/>
                    </a:lnTo>
                    <a:lnTo>
                      <a:pt x="737" y="680"/>
                    </a:lnTo>
                    <a:lnTo>
                      <a:pt x="681" y="680"/>
                    </a:lnTo>
                    <a:lnTo>
                      <a:pt x="681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850"/>
                    </a:lnTo>
                    <a:lnTo>
                      <a:pt x="284" y="850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454"/>
                    </a:lnTo>
                    <a:lnTo>
                      <a:pt x="0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0" name="Freeform 987"/>
              <p:cNvSpPr>
                <a:spLocks/>
              </p:cNvSpPr>
              <p:nvPr/>
            </p:nvSpPr>
            <p:spPr bwMode="auto">
              <a:xfrm>
                <a:off x="8740775" y="209550"/>
                <a:ext cx="900113" cy="1260475"/>
              </a:xfrm>
              <a:custGeom>
                <a:avLst/>
                <a:gdLst>
                  <a:gd name="T0" fmla="*/ 227 w 567"/>
                  <a:gd name="T1" fmla="*/ 794 h 794"/>
                  <a:gd name="T2" fmla="*/ 340 w 567"/>
                  <a:gd name="T3" fmla="*/ 794 h 794"/>
                  <a:gd name="T4" fmla="*/ 340 w 567"/>
                  <a:gd name="T5" fmla="*/ 737 h 794"/>
                  <a:gd name="T6" fmla="*/ 397 w 567"/>
                  <a:gd name="T7" fmla="*/ 737 h 794"/>
                  <a:gd name="T8" fmla="*/ 397 w 567"/>
                  <a:gd name="T9" fmla="*/ 624 h 794"/>
                  <a:gd name="T10" fmla="*/ 340 w 567"/>
                  <a:gd name="T11" fmla="*/ 624 h 794"/>
                  <a:gd name="T12" fmla="*/ 340 w 567"/>
                  <a:gd name="T13" fmla="*/ 511 h 794"/>
                  <a:gd name="T14" fmla="*/ 454 w 567"/>
                  <a:gd name="T15" fmla="*/ 511 h 794"/>
                  <a:gd name="T16" fmla="*/ 454 w 567"/>
                  <a:gd name="T17" fmla="*/ 454 h 794"/>
                  <a:gd name="T18" fmla="*/ 397 w 567"/>
                  <a:gd name="T19" fmla="*/ 454 h 794"/>
                  <a:gd name="T20" fmla="*/ 397 w 567"/>
                  <a:gd name="T21" fmla="*/ 397 h 794"/>
                  <a:gd name="T22" fmla="*/ 454 w 567"/>
                  <a:gd name="T23" fmla="*/ 397 h 794"/>
                  <a:gd name="T24" fmla="*/ 454 w 567"/>
                  <a:gd name="T25" fmla="*/ 227 h 794"/>
                  <a:gd name="T26" fmla="*/ 511 w 567"/>
                  <a:gd name="T27" fmla="*/ 227 h 794"/>
                  <a:gd name="T28" fmla="*/ 511 w 567"/>
                  <a:gd name="T29" fmla="*/ 170 h 794"/>
                  <a:gd name="T30" fmla="*/ 567 w 567"/>
                  <a:gd name="T31" fmla="*/ 170 h 794"/>
                  <a:gd name="T32" fmla="*/ 567 w 567"/>
                  <a:gd name="T33" fmla="*/ 0 h 794"/>
                  <a:gd name="T34" fmla="*/ 227 w 567"/>
                  <a:gd name="T35" fmla="*/ 0 h 794"/>
                  <a:gd name="T36" fmla="*/ 227 w 567"/>
                  <a:gd name="T37" fmla="*/ 170 h 794"/>
                  <a:gd name="T38" fmla="*/ 114 w 567"/>
                  <a:gd name="T39" fmla="*/ 170 h 794"/>
                  <a:gd name="T40" fmla="*/ 113 w 567"/>
                  <a:gd name="T41" fmla="*/ 282 h 794"/>
                  <a:gd name="T42" fmla="*/ 114 w 567"/>
                  <a:gd name="T43" fmla="*/ 340 h 794"/>
                  <a:gd name="T44" fmla="*/ 57 w 567"/>
                  <a:gd name="T45" fmla="*/ 340 h 794"/>
                  <a:gd name="T46" fmla="*/ 57 w 567"/>
                  <a:gd name="T47" fmla="*/ 397 h 794"/>
                  <a:gd name="T48" fmla="*/ 0 w 567"/>
                  <a:gd name="T49" fmla="*/ 397 h 794"/>
                  <a:gd name="T50" fmla="*/ 0 w 567"/>
                  <a:gd name="T51" fmla="*/ 624 h 794"/>
                  <a:gd name="T52" fmla="*/ 170 w 567"/>
                  <a:gd name="T53" fmla="*/ 624 h 794"/>
                  <a:gd name="T54" fmla="*/ 170 w 567"/>
                  <a:gd name="T55" fmla="*/ 737 h 794"/>
                  <a:gd name="T56" fmla="*/ 227 w 567"/>
                  <a:gd name="T57" fmla="*/ 737 h 794"/>
                  <a:gd name="T58" fmla="*/ 227 w 567"/>
                  <a:gd name="T5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794">
                    <a:moveTo>
                      <a:pt x="227" y="794"/>
                    </a:moveTo>
                    <a:lnTo>
                      <a:pt x="340" y="794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624"/>
                    </a:lnTo>
                    <a:lnTo>
                      <a:pt x="340" y="624"/>
                    </a:lnTo>
                    <a:lnTo>
                      <a:pt x="340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114" y="170"/>
                    </a:lnTo>
                    <a:cubicBezTo>
                      <a:pt x="114" y="207"/>
                      <a:pt x="113" y="282"/>
                      <a:pt x="113" y="282"/>
                    </a:cubicBez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1" name="Freeform 989"/>
              <p:cNvSpPr>
                <a:spLocks/>
              </p:cNvSpPr>
              <p:nvPr/>
            </p:nvSpPr>
            <p:spPr bwMode="auto">
              <a:xfrm>
                <a:off x="8110538" y="749300"/>
                <a:ext cx="630238" cy="541338"/>
              </a:xfrm>
              <a:custGeom>
                <a:avLst/>
                <a:gdLst>
                  <a:gd name="T0" fmla="*/ 0 w 397"/>
                  <a:gd name="T1" fmla="*/ 341 h 341"/>
                  <a:gd name="T2" fmla="*/ 0 w 397"/>
                  <a:gd name="T3" fmla="*/ 171 h 341"/>
                  <a:gd name="T4" fmla="*/ 57 w 397"/>
                  <a:gd name="T5" fmla="*/ 171 h 341"/>
                  <a:gd name="T6" fmla="*/ 57 w 397"/>
                  <a:gd name="T7" fmla="*/ 57 h 341"/>
                  <a:gd name="T8" fmla="*/ 114 w 397"/>
                  <a:gd name="T9" fmla="*/ 57 h 341"/>
                  <a:gd name="T10" fmla="*/ 114 w 397"/>
                  <a:gd name="T11" fmla="*/ 0 h 341"/>
                  <a:gd name="T12" fmla="*/ 227 w 397"/>
                  <a:gd name="T13" fmla="*/ 0 h 341"/>
                  <a:gd name="T14" fmla="*/ 227 w 397"/>
                  <a:gd name="T15" fmla="*/ 57 h 341"/>
                  <a:gd name="T16" fmla="*/ 284 w 397"/>
                  <a:gd name="T17" fmla="*/ 57 h 341"/>
                  <a:gd name="T18" fmla="*/ 284 w 397"/>
                  <a:gd name="T19" fmla="*/ 114 h 341"/>
                  <a:gd name="T20" fmla="*/ 397 w 397"/>
                  <a:gd name="T21" fmla="*/ 114 h 341"/>
                  <a:gd name="T22" fmla="*/ 397 w 397"/>
                  <a:gd name="T23" fmla="*/ 284 h 341"/>
                  <a:gd name="T24" fmla="*/ 341 w 397"/>
                  <a:gd name="T25" fmla="*/ 284 h 341"/>
                  <a:gd name="T26" fmla="*/ 341 w 397"/>
                  <a:gd name="T27" fmla="*/ 341 h 341"/>
                  <a:gd name="T28" fmla="*/ 0 w 397"/>
                  <a:gd name="T2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1">
                    <a:moveTo>
                      <a:pt x="0" y="341"/>
                    </a:moveTo>
                    <a:lnTo>
                      <a:pt x="0" y="171"/>
                    </a:lnTo>
                    <a:lnTo>
                      <a:pt x="57" y="171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97" y="114"/>
                    </a:lnTo>
                    <a:lnTo>
                      <a:pt x="397" y="284"/>
                    </a:lnTo>
                    <a:lnTo>
                      <a:pt x="341" y="284"/>
                    </a:lnTo>
                    <a:lnTo>
                      <a:pt x="341" y="341"/>
                    </a:lnTo>
                    <a:lnTo>
                      <a:pt x="0" y="3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2" name="Freeform 990"/>
              <p:cNvSpPr>
                <a:spLocks/>
              </p:cNvSpPr>
              <p:nvPr/>
            </p:nvSpPr>
            <p:spPr bwMode="auto">
              <a:xfrm>
                <a:off x="8021638" y="569913"/>
                <a:ext cx="269875" cy="450850"/>
              </a:xfrm>
              <a:custGeom>
                <a:avLst/>
                <a:gdLst>
                  <a:gd name="T0" fmla="*/ 113 w 170"/>
                  <a:gd name="T1" fmla="*/ 284 h 284"/>
                  <a:gd name="T2" fmla="*/ 113 w 170"/>
                  <a:gd name="T3" fmla="*/ 170 h 284"/>
                  <a:gd name="T4" fmla="*/ 170 w 170"/>
                  <a:gd name="T5" fmla="*/ 170 h 284"/>
                  <a:gd name="T6" fmla="*/ 170 w 170"/>
                  <a:gd name="T7" fmla="*/ 0 h 284"/>
                  <a:gd name="T8" fmla="*/ 56 w 170"/>
                  <a:gd name="T9" fmla="*/ 0 h 284"/>
                  <a:gd name="T10" fmla="*/ 56 w 170"/>
                  <a:gd name="T11" fmla="*/ 57 h 284"/>
                  <a:gd name="T12" fmla="*/ 0 w 170"/>
                  <a:gd name="T13" fmla="*/ 57 h 284"/>
                  <a:gd name="T14" fmla="*/ 0 w 170"/>
                  <a:gd name="T15" fmla="*/ 284 h 284"/>
                  <a:gd name="T16" fmla="*/ 113 w 170"/>
                  <a:gd name="T1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84">
                    <a:moveTo>
                      <a:pt x="113" y="284"/>
                    </a:move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113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3" name="Freeform 991"/>
              <p:cNvSpPr>
                <a:spLocks/>
              </p:cNvSpPr>
              <p:nvPr/>
            </p:nvSpPr>
            <p:spPr bwMode="auto">
              <a:xfrm>
                <a:off x="7661275" y="390525"/>
                <a:ext cx="539750" cy="179388"/>
              </a:xfrm>
              <a:custGeom>
                <a:avLst/>
                <a:gdLst>
                  <a:gd name="T0" fmla="*/ 340 w 340"/>
                  <a:gd name="T1" fmla="*/ 0 h 113"/>
                  <a:gd name="T2" fmla="*/ 0 w 340"/>
                  <a:gd name="T3" fmla="*/ 0 h 113"/>
                  <a:gd name="T4" fmla="*/ 0 w 340"/>
                  <a:gd name="T5" fmla="*/ 56 h 113"/>
                  <a:gd name="T6" fmla="*/ 170 w 340"/>
                  <a:gd name="T7" fmla="*/ 56 h 113"/>
                  <a:gd name="T8" fmla="*/ 170 w 340"/>
                  <a:gd name="T9" fmla="*/ 113 h 113"/>
                  <a:gd name="T10" fmla="*/ 227 w 340"/>
                  <a:gd name="T11" fmla="*/ 113 h 113"/>
                  <a:gd name="T12" fmla="*/ 227 w 340"/>
                  <a:gd name="T13" fmla="*/ 56 h 113"/>
                  <a:gd name="T14" fmla="*/ 340 w 340"/>
                  <a:gd name="T15" fmla="*/ 56 h 113"/>
                  <a:gd name="T16" fmla="*/ 340 w 340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113">
                    <a:moveTo>
                      <a:pt x="340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340" y="56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4" name="Freeform 992"/>
              <p:cNvSpPr>
                <a:spLocks/>
              </p:cNvSpPr>
              <p:nvPr/>
            </p:nvSpPr>
            <p:spPr bwMode="auto">
              <a:xfrm>
                <a:off x="7570788" y="930275"/>
                <a:ext cx="539750" cy="539750"/>
              </a:xfrm>
              <a:custGeom>
                <a:avLst/>
                <a:gdLst>
                  <a:gd name="T0" fmla="*/ 284 w 340"/>
                  <a:gd name="T1" fmla="*/ 0 h 340"/>
                  <a:gd name="T2" fmla="*/ 170 w 340"/>
                  <a:gd name="T3" fmla="*/ 0 h 340"/>
                  <a:gd name="T4" fmla="*/ 170 w 340"/>
                  <a:gd name="T5" fmla="*/ 57 h 340"/>
                  <a:gd name="T6" fmla="*/ 57 w 340"/>
                  <a:gd name="T7" fmla="*/ 57 h 340"/>
                  <a:gd name="T8" fmla="*/ 57 w 340"/>
                  <a:gd name="T9" fmla="*/ 113 h 340"/>
                  <a:gd name="T10" fmla="*/ 0 w 340"/>
                  <a:gd name="T11" fmla="*/ 113 h 340"/>
                  <a:gd name="T12" fmla="*/ 0 w 340"/>
                  <a:gd name="T13" fmla="*/ 340 h 340"/>
                  <a:gd name="T14" fmla="*/ 284 w 340"/>
                  <a:gd name="T15" fmla="*/ 340 h 340"/>
                  <a:gd name="T16" fmla="*/ 284 w 340"/>
                  <a:gd name="T17" fmla="*/ 283 h 340"/>
                  <a:gd name="T18" fmla="*/ 340 w 340"/>
                  <a:gd name="T19" fmla="*/ 283 h 340"/>
                  <a:gd name="T20" fmla="*/ 340 w 340"/>
                  <a:gd name="T21" fmla="*/ 57 h 340"/>
                  <a:gd name="T22" fmla="*/ 284 w 340"/>
                  <a:gd name="T23" fmla="*/ 57 h 340"/>
                  <a:gd name="T24" fmla="*/ 284 w 340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284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5" name="Freeform 993"/>
              <p:cNvSpPr>
                <a:spLocks/>
              </p:cNvSpPr>
              <p:nvPr/>
            </p:nvSpPr>
            <p:spPr bwMode="auto">
              <a:xfrm>
                <a:off x="6851650" y="479425"/>
                <a:ext cx="1079500" cy="541338"/>
              </a:xfrm>
              <a:custGeom>
                <a:avLst/>
                <a:gdLst>
                  <a:gd name="T0" fmla="*/ 680 w 680"/>
                  <a:gd name="T1" fmla="*/ 227 h 341"/>
                  <a:gd name="T2" fmla="*/ 680 w 680"/>
                  <a:gd name="T3" fmla="*/ 57 h 341"/>
                  <a:gd name="T4" fmla="*/ 453 w 680"/>
                  <a:gd name="T5" fmla="*/ 57 h 341"/>
                  <a:gd name="T6" fmla="*/ 453 w 680"/>
                  <a:gd name="T7" fmla="*/ 0 h 341"/>
                  <a:gd name="T8" fmla="*/ 396 w 680"/>
                  <a:gd name="T9" fmla="*/ 0 h 341"/>
                  <a:gd name="T10" fmla="*/ 396 w 680"/>
                  <a:gd name="T11" fmla="*/ 57 h 341"/>
                  <a:gd name="T12" fmla="*/ 283 w 680"/>
                  <a:gd name="T13" fmla="*/ 57 h 341"/>
                  <a:gd name="T14" fmla="*/ 283 w 680"/>
                  <a:gd name="T15" fmla="*/ 0 h 341"/>
                  <a:gd name="T16" fmla="*/ 56 w 680"/>
                  <a:gd name="T17" fmla="*/ 0 h 341"/>
                  <a:gd name="T18" fmla="*/ 56 w 680"/>
                  <a:gd name="T19" fmla="*/ 57 h 341"/>
                  <a:gd name="T20" fmla="*/ 0 w 680"/>
                  <a:gd name="T21" fmla="*/ 57 h 341"/>
                  <a:gd name="T22" fmla="*/ 0 w 680"/>
                  <a:gd name="T23" fmla="*/ 227 h 341"/>
                  <a:gd name="T24" fmla="*/ 56 w 680"/>
                  <a:gd name="T25" fmla="*/ 227 h 341"/>
                  <a:gd name="T26" fmla="*/ 56 w 680"/>
                  <a:gd name="T27" fmla="*/ 341 h 341"/>
                  <a:gd name="T28" fmla="*/ 113 w 680"/>
                  <a:gd name="T29" fmla="*/ 341 h 341"/>
                  <a:gd name="T30" fmla="*/ 113 w 680"/>
                  <a:gd name="T31" fmla="*/ 284 h 341"/>
                  <a:gd name="T32" fmla="*/ 170 w 680"/>
                  <a:gd name="T33" fmla="*/ 284 h 341"/>
                  <a:gd name="T34" fmla="*/ 170 w 680"/>
                  <a:gd name="T35" fmla="*/ 227 h 341"/>
                  <a:gd name="T36" fmla="*/ 340 w 680"/>
                  <a:gd name="T37" fmla="*/ 227 h 341"/>
                  <a:gd name="T38" fmla="*/ 340 w 680"/>
                  <a:gd name="T39" fmla="*/ 284 h 341"/>
                  <a:gd name="T40" fmla="*/ 396 w 680"/>
                  <a:gd name="T41" fmla="*/ 284 h 341"/>
                  <a:gd name="T42" fmla="*/ 396 w 680"/>
                  <a:gd name="T43" fmla="*/ 341 h 341"/>
                  <a:gd name="T44" fmla="*/ 510 w 680"/>
                  <a:gd name="T45" fmla="*/ 341 h 341"/>
                  <a:gd name="T46" fmla="*/ 510 w 680"/>
                  <a:gd name="T47" fmla="*/ 284 h 341"/>
                  <a:gd name="T48" fmla="*/ 623 w 680"/>
                  <a:gd name="T49" fmla="*/ 284 h 341"/>
                  <a:gd name="T50" fmla="*/ 623 w 680"/>
                  <a:gd name="T51" fmla="*/ 227 h 341"/>
                  <a:gd name="T52" fmla="*/ 680 w 680"/>
                  <a:gd name="T53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341">
                    <a:moveTo>
                      <a:pt x="680" y="227"/>
                    </a:moveTo>
                    <a:lnTo>
                      <a:pt x="68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396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1"/>
                    </a:lnTo>
                    <a:lnTo>
                      <a:pt x="113" y="341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96" y="284"/>
                    </a:lnTo>
                    <a:lnTo>
                      <a:pt x="396" y="341"/>
                    </a:lnTo>
                    <a:lnTo>
                      <a:pt x="510" y="341"/>
                    </a:lnTo>
                    <a:lnTo>
                      <a:pt x="510" y="284"/>
                    </a:lnTo>
                    <a:lnTo>
                      <a:pt x="623" y="284"/>
                    </a:lnTo>
                    <a:lnTo>
                      <a:pt x="623" y="227"/>
                    </a:lnTo>
                    <a:lnTo>
                      <a:pt x="68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6" name="Freeform 995"/>
              <p:cNvSpPr>
                <a:spLocks/>
              </p:cNvSpPr>
              <p:nvPr/>
            </p:nvSpPr>
            <p:spPr bwMode="auto">
              <a:xfrm>
                <a:off x="7031038" y="839788"/>
                <a:ext cx="539750" cy="1260475"/>
              </a:xfrm>
              <a:custGeom>
                <a:avLst/>
                <a:gdLst>
                  <a:gd name="T0" fmla="*/ 57 w 340"/>
                  <a:gd name="T1" fmla="*/ 567 h 794"/>
                  <a:gd name="T2" fmla="*/ 57 w 340"/>
                  <a:gd name="T3" fmla="*/ 681 h 794"/>
                  <a:gd name="T4" fmla="*/ 113 w 340"/>
                  <a:gd name="T5" fmla="*/ 681 h 794"/>
                  <a:gd name="T6" fmla="*/ 113 w 340"/>
                  <a:gd name="T7" fmla="*/ 794 h 794"/>
                  <a:gd name="T8" fmla="*/ 340 w 340"/>
                  <a:gd name="T9" fmla="*/ 794 h 794"/>
                  <a:gd name="T10" fmla="*/ 340 w 340"/>
                  <a:gd name="T11" fmla="*/ 170 h 794"/>
                  <a:gd name="T12" fmla="*/ 227 w 340"/>
                  <a:gd name="T13" fmla="*/ 170 h 794"/>
                  <a:gd name="T14" fmla="*/ 227 w 340"/>
                  <a:gd name="T15" fmla="*/ 114 h 794"/>
                  <a:gd name="T16" fmla="*/ 283 w 340"/>
                  <a:gd name="T17" fmla="*/ 114 h 794"/>
                  <a:gd name="T18" fmla="*/ 283 w 340"/>
                  <a:gd name="T19" fmla="*/ 57 h 794"/>
                  <a:gd name="T20" fmla="*/ 227 w 340"/>
                  <a:gd name="T21" fmla="*/ 57 h 794"/>
                  <a:gd name="T22" fmla="*/ 227 w 340"/>
                  <a:gd name="T23" fmla="*/ 0 h 794"/>
                  <a:gd name="T24" fmla="*/ 57 w 340"/>
                  <a:gd name="T25" fmla="*/ 0 h 794"/>
                  <a:gd name="T26" fmla="*/ 57 w 340"/>
                  <a:gd name="T27" fmla="*/ 57 h 794"/>
                  <a:gd name="T28" fmla="*/ 0 w 340"/>
                  <a:gd name="T29" fmla="*/ 57 h 794"/>
                  <a:gd name="T30" fmla="*/ 0 w 340"/>
                  <a:gd name="T31" fmla="*/ 227 h 794"/>
                  <a:gd name="T32" fmla="*/ 57 w 340"/>
                  <a:gd name="T33" fmla="*/ 227 h 794"/>
                  <a:gd name="T34" fmla="*/ 57 w 340"/>
                  <a:gd name="T35" fmla="*/ 284 h 794"/>
                  <a:gd name="T36" fmla="*/ 113 w 340"/>
                  <a:gd name="T37" fmla="*/ 284 h 794"/>
                  <a:gd name="T38" fmla="*/ 113 w 340"/>
                  <a:gd name="T39" fmla="*/ 397 h 794"/>
                  <a:gd name="T40" fmla="*/ 170 w 340"/>
                  <a:gd name="T41" fmla="*/ 397 h 794"/>
                  <a:gd name="T42" fmla="*/ 170 w 340"/>
                  <a:gd name="T43" fmla="*/ 454 h 794"/>
                  <a:gd name="T44" fmla="*/ 227 w 340"/>
                  <a:gd name="T45" fmla="*/ 454 h 794"/>
                  <a:gd name="T46" fmla="*/ 227 w 340"/>
                  <a:gd name="T47" fmla="*/ 567 h 794"/>
                  <a:gd name="T48" fmla="*/ 170 w 340"/>
                  <a:gd name="T49" fmla="*/ 567 h 794"/>
                  <a:gd name="T50" fmla="*/ 170 w 340"/>
                  <a:gd name="T51" fmla="*/ 624 h 794"/>
                  <a:gd name="T52" fmla="*/ 113 w 340"/>
                  <a:gd name="T53" fmla="*/ 624 h 794"/>
                  <a:gd name="T54" fmla="*/ 113 w 340"/>
                  <a:gd name="T55" fmla="*/ 567 h 794"/>
                  <a:gd name="T56" fmla="*/ 57 w 340"/>
                  <a:gd name="T57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0" h="794">
                    <a:moveTo>
                      <a:pt x="57" y="567"/>
                    </a:moveTo>
                    <a:lnTo>
                      <a:pt x="57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340" y="794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57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1673679" y="471715"/>
              <a:ext cx="6494009" cy="6236608"/>
              <a:chOff x="1809750" y="660400"/>
              <a:chExt cx="9091613" cy="8731251"/>
            </a:xfrm>
          </p:grpSpPr>
          <p:sp>
            <p:nvSpPr>
              <p:cNvPr id="170" name="Freeform 996"/>
              <p:cNvSpPr>
                <a:spLocks/>
              </p:cNvSpPr>
              <p:nvPr/>
            </p:nvSpPr>
            <p:spPr bwMode="auto">
              <a:xfrm>
                <a:off x="6761163" y="1470025"/>
                <a:ext cx="630238" cy="360363"/>
              </a:xfrm>
              <a:custGeom>
                <a:avLst/>
                <a:gdLst>
                  <a:gd name="T0" fmla="*/ 340 w 397"/>
                  <a:gd name="T1" fmla="*/ 0 h 227"/>
                  <a:gd name="T2" fmla="*/ 57 w 397"/>
                  <a:gd name="T3" fmla="*/ 0 h 227"/>
                  <a:gd name="T4" fmla="*/ 57 w 397"/>
                  <a:gd name="T5" fmla="*/ 57 h 227"/>
                  <a:gd name="T6" fmla="*/ 0 w 397"/>
                  <a:gd name="T7" fmla="*/ 57 h 227"/>
                  <a:gd name="T8" fmla="*/ 0 w 397"/>
                  <a:gd name="T9" fmla="*/ 113 h 227"/>
                  <a:gd name="T10" fmla="*/ 113 w 397"/>
                  <a:gd name="T11" fmla="*/ 113 h 227"/>
                  <a:gd name="T12" fmla="*/ 113 w 397"/>
                  <a:gd name="T13" fmla="*/ 170 h 227"/>
                  <a:gd name="T14" fmla="*/ 283 w 397"/>
                  <a:gd name="T15" fmla="*/ 170 h 227"/>
                  <a:gd name="T16" fmla="*/ 283 w 397"/>
                  <a:gd name="T17" fmla="*/ 227 h 227"/>
                  <a:gd name="T18" fmla="*/ 340 w 397"/>
                  <a:gd name="T19" fmla="*/ 227 h 227"/>
                  <a:gd name="T20" fmla="*/ 340 w 397"/>
                  <a:gd name="T21" fmla="*/ 170 h 227"/>
                  <a:gd name="T22" fmla="*/ 397 w 397"/>
                  <a:gd name="T23" fmla="*/ 170 h 227"/>
                  <a:gd name="T24" fmla="*/ 397 w 397"/>
                  <a:gd name="T25" fmla="*/ 57 h 227"/>
                  <a:gd name="T26" fmla="*/ 340 w 397"/>
                  <a:gd name="T27" fmla="*/ 57 h 227"/>
                  <a:gd name="T28" fmla="*/ 340 w 397"/>
                  <a:gd name="T2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227">
                    <a:moveTo>
                      <a:pt x="34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1" name="Freeform 997"/>
              <p:cNvSpPr>
                <a:spLocks/>
              </p:cNvSpPr>
              <p:nvPr/>
            </p:nvSpPr>
            <p:spPr bwMode="auto">
              <a:xfrm>
                <a:off x="6851650" y="1020763"/>
                <a:ext cx="358775" cy="449263"/>
              </a:xfrm>
              <a:custGeom>
                <a:avLst/>
                <a:gdLst>
                  <a:gd name="T0" fmla="*/ 56 w 226"/>
                  <a:gd name="T1" fmla="*/ 283 h 283"/>
                  <a:gd name="T2" fmla="*/ 56 w 226"/>
                  <a:gd name="T3" fmla="*/ 170 h 283"/>
                  <a:gd name="T4" fmla="*/ 0 w 226"/>
                  <a:gd name="T5" fmla="*/ 170 h 283"/>
                  <a:gd name="T6" fmla="*/ 0 w 226"/>
                  <a:gd name="T7" fmla="*/ 0 h 283"/>
                  <a:gd name="T8" fmla="*/ 113 w 226"/>
                  <a:gd name="T9" fmla="*/ 0 h 283"/>
                  <a:gd name="T10" fmla="*/ 113 w 226"/>
                  <a:gd name="T11" fmla="*/ 113 h 283"/>
                  <a:gd name="T12" fmla="*/ 170 w 226"/>
                  <a:gd name="T13" fmla="*/ 113 h 283"/>
                  <a:gd name="T14" fmla="*/ 170 w 226"/>
                  <a:gd name="T15" fmla="*/ 170 h 283"/>
                  <a:gd name="T16" fmla="*/ 226 w 226"/>
                  <a:gd name="T17" fmla="*/ 170 h 283"/>
                  <a:gd name="T18" fmla="*/ 226 w 226"/>
                  <a:gd name="T19" fmla="*/ 283 h 283"/>
                  <a:gd name="T20" fmla="*/ 56 w 226"/>
                  <a:gd name="T2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283">
                    <a:moveTo>
                      <a:pt x="56" y="283"/>
                    </a:moveTo>
                    <a:lnTo>
                      <a:pt x="56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56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6" name="グループ化 5"/>
              <p:cNvGrpSpPr/>
              <p:nvPr/>
            </p:nvGrpSpPr>
            <p:grpSpPr>
              <a:xfrm>
                <a:off x="1809750" y="660400"/>
                <a:ext cx="9091613" cy="8731251"/>
                <a:chOff x="1809750" y="660400"/>
                <a:chExt cx="9091613" cy="8731251"/>
              </a:xfrm>
            </p:grpSpPr>
            <p:sp>
              <p:nvSpPr>
                <p:cNvPr id="11185" name="Freeform 945"/>
                <p:cNvSpPr>
                  <a:spLocks/>
                </p:cNvSpPr>
                <p:nvPr/>
              </p:nvSpPr>
              <p:spPr bwMode="auto">
                <a:xfrm>
                  <a:off x="5770563" y="5160963"/>
                  <a:ext cx="539750" cy="990600"/>
                </a:xfrm>
                <a:custGeom>
                  <a:avLst/>
                  <a:gdLst>
                    <a:gd name="T0" fmla="*/ 0 w 340"/>
                    <a:gd name="T1" fmla="*/ 0 h 624"/>
                    <a:gd name="T2" fmla="*/ 0 w 340"/>
                    <a:gd name="T3" fmla="*/ 624 h 624"/>
                    <a:gd name="T4" fmla="*/ 57 w 340"/>
                    <a:gd name="T5" fmla="*/ 624 h 624"/>
                    <a:gd name="T6" fmla="*/ 57 w 340"/>
                    <a:gd name="T7" fmla="*/ 567 h 624"/>
                    <a:gd name="T8" fmla="*/ 170 w 340"/>
                    <a:gd name="T9" fmla="*/ 567 h 624"/>
                    <a:gd name="T10" fmla="*/ 170 w 340"/>
                    <a:gd name="T11" fmla="*/ 510 h 624"/>
                    <a:gd name="T12" fmla="*/ 227 w 340"/>
                    <a:gd name="T13" fmla="*/ 510 h 624"/>
                    <a:gd name="T14" fmla="*/ 227 w 340"/>
                    <a:gd name="T15" fmla="*/ 340 h 624"/>
                    <a:gd name="T16" fmla="*/ 284 w 340"/>
                    <a:gd name="T17" fmla="*/ 340 h 624"/>
                    <a:gd name="T18" fmla="*/ 284 w 340"/>
                    <a:gd name="T19" fmla="*/ 227 h 624"/>
                    <a:gd name="T20" fmla="*/ 340 w 340"/>
                    <a:gd name="T21" fmla="*/ 227 h 624"/>
                    <a:gd name="T22" fmla="*/ 340 w 340"/>
                    <a:gd name="T23" fmla="*/ 170 h 624"/>
                    <a:gd name="T24" fmla="*/ 284 w 340"/>
                    <a:gd name="T25" fmla="*/ 170 h 624"/>
                    <a:gd name="T26" fmla="*/ 284 w 340"/>
                    <a:gd name="T27" fmla="*/ 113 h 624"/>
                    <a:gd name="T28" fmla="*/ 227 w 340"/>
                    <a:gd name="T29" fmla="*/ 113 h 624"/>
                    <a:gd name="T30" fmla="*/ 227 w 340"/>
                    <a:gd name="T31" fmla="*/ 57 h 624"/>
                    <a:gd name="T32" fmla="*/ 170 w 340"/>
                    <a:gd name="T33" fmla="*/ 57 h 624"/>
                    <a:gd name="T34" fmla="*/ 170 w 340"/>
                    <a:gd name="T35" fmla="*/ 0 h 624"/>
                    <a:gd name="T36" fmla="*/ 0 w 340"/>
                    <a:gd name="T37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0" h="624">
                      <a:moveTo>
                        <a:pt x="0" y="0"/>
                      </a:moveTo>
                      <a:lnTo>
                        <a:pt x="0" y="624"/>
                      </a:lnTo>
                      <a:lnTo>
                        <a:pt x="57" y="624"/>
                      </a:lnTo>
                      <a:lnTo>
                        <a:pt x="57" y="567"/>
                      </a:lnTo>
                      <a:lnTo>
                        <a:pt x="170" y="567"/>
                      </a:lnTo>
                      <a:lnTo>
                        <a:pt x="170" y="510"/>
                      </a:lnTo>
                      <a:lnTo>
                        <a:pt x="227" y="510"/>
                      </a:lnTo>
                      <a:lnTo>
                        <a:pt x="227" y="340"/>
                      </a:lnTo>
                      <a:lnTo>
                        <a:pt x="284" y="340"/>
                      </a:lnTo>
                      <a:lnTo>
                        <a:pt x="284" y="227"/>
                      </a:lnTo>
                      <a:lnTo>
                        <a:pt x="340" y="227"/>
                      </a:lnTo>
                      <a:lnTo>
                        <a:pt x="340" y="170"/>
                      </a:lnTo>
                      <a:lnTo>
                        <a:pt x="284" y="170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86" name="Freeform 946"/>
                <p:cNvSpPr>
                  <a:spLocks/>
                </p:cNvSpPr>
                <p:nvPr/>
              </p:nvSpPr>
              <p:spPr bwMode="auto">
                <a:xfrm>
                  <a:off x="6130925" y="5521325"/>
                  <a:ext cx="630238" cy="539750"/>
                </a:xfrm>
                <a:custGeom>
                  <a:avLst/>
                  <a:gdLst>
                    <a:gd name="T0" fmla="*/ 0 w 397"/>
                    <a:gd name="T1" fmla="*/ 226 h 340"/>
                    <a:gd name="T2" fmla="*/ 227 w 397"/>
                    <a:gd name="T3" fmla="*/ 226 h 340"/>
                    <a:gd name="T4" fmla="*/ 227 w 397"/>
                    <a:gd name="T5" fmla="*/ 340 h 340"/>
                    <a:gd name="T6" fmla="*/ 283 w 397"/>
                    <a:gd name="T7" fmla="*/ 340 h 340"/>
                    <a:gd name="T8" fmla="*/ 283 w 397"/>
                    <a:gd name="T9" fmla="*/ 283 h 340"/>
                    <a:gd name="T10" fmla="*/ 397 w 397"/>
                    <a:gd name="T11" fmla="*/ 283 h 340"/>
                    <a:gd name="T12" fmla="*/ 397 w 397"/>
                    <a:gd name="T13" fmla="*/ 226 h 340"/>
                    <a:gd name="T14" fmla="*/ 283 w 397"/>
                    <a:gd name="T15" fmla="*/ 226 h 340"/>
                    <a:gd name="T16" fmla="*/ 283 w 397"/>
                    <a:gd name="T17" fmla="*/ 170 h 340"/>
                    <a:gd name="T18" fmla="*/ 340 w 397"/>
                    <a:gd name="T19" fmla="*/ 170 h 340"/>
                    <a:gd name="T20" fmla="*/ 340 w 397"/>
                    <a:gd name="T21" fmla="*/ 113 h 340"/>
                    <a:gd name="T22" fmla="*/ 170 w 397"/>
                    <a:gd name="T23" fmla="*/ 113 h 340"/>
                    <a:gd name="T24" fmla="*/ 170 w 397"/>
                    <a:gd name="T25" fmla="*/ 0 h 340"/>
                    <a:gd name="T26" fmla="*/ 57 w 397"/>
                    <a:gd name="T27" fmla="*/ 0 h 340"/>
                    <a:gd name="T28" fmla="*/ 57 w 397"/>
                    <a:gd name="T29" fmla="*/ 113 h 340"/>
                    <a:gd name="T30" fmla="*/ 0 w 397"/>
                    <a:gd name="T31" fmla="*/ 113 h 340"/>
                    <a:gd name="T32" fmla="*/ 0 w 397"/>
                    <a:gd name="T33" fmla="*/ 226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340">
                      <a:moveTo>
                        <a:pt x="0" y="226"/>
                      </a:moveTo>
                      <a:lnTo>
                        <a:pt x="227" y="226"/>
                      </a:lnTo>
                      <a:lnTo>
                        <a:pt x="227" y="340"/>
                      </a:lnTo>
                      <a:lnTo>
                        <a:pt x="283" y="340"/>
                      </a:lnTo>
                      <a:lnTo>
                        <a:pt x="283" y="283"/>
                      </a:lnTo>
                      <a:lnTo>
                        <a:pt x="397" y="283"/>
                      </a:lnTo>
                      <a:lnTo>
                        <a:pt x="397" y="226"/>
                      </a:lnTo>
                      <a:lnTo>
                        <a:pt x="283" y="226"/>
                      </a:lnTo>
                      <a:lnTo>
                        <a:pt x="283" y="170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170" y="113"/>
                      </a:lnTo>
                      <a:lnTo>
                        <a:pt x="170" y="0"/>
                      </a:lnTo>
                      <a:lnTo>
                        <a:pt x="57" y="0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87" name="Freeform 947"/>
                <p:cNvSpPr>
                  <a:spLocks/>
                </p:cNvSpPr>
                <p:nvPr/>
              </p:nvSpPr>
              <p:spPr bwMode="auto">
                <a:xfrm>
                  <a:off x="5949950" y="4530725"/>
                  <a:ext cx="811213" cy="990600"/>
                </a:xfrm>
                <a:custGeom>
                  <a:avLst/>
                  <a:gdLst>
                    <a:gd name="T0" fmla="*/ 227 w 511"/>
                    <a:gd name="T1" fmla="*/ 624 h 624"/>
                    <a:gd name="T2" fmla="*/ 397 w 511"/>
                    <a:gd name="T3" fmla="*/ 624 h 624"/>
                    <a:gd name="T4" fmla="*/ 397 w 511"/>
                    <a:gd name="T5" fmla="*/ 567 h 624"/>
                    <a:gd name="T6" fmla="*/ 454 w 511"/>
                    <a:gd name="T7" fmla="*/ 567 h 624"/>
                    <a:gd name="T8" fmla="*/ 454 w 511"/>
                    <a:gd name="T9" fmla="*/ 510 h 624"/>
                    <a:gd name="T10" fmla="*/ 511 w 511"/>
                    <a:gd name="T11" fmla="*/ 510 h 624"/>
                    <a:gd name="T12" fmla="*/ 511 w 511"/>
                    <a:gd name="T13" fmla="*/ 397 h 624"/>
                    <a:gd name="T14" fmla="*/ 454 w 511"/>
                    <a:gd name="T15" fmla="*/ 397 h 624"/>
                    <a:gd name="T16" fmla="*/ 454 w 511"/>
                    <a:gd name="T17" fmla="*/ 283 h 624"/>
                    <a:gd name="T18" fmla="*/ 511 w 511"/>
                    <a:gd name="T19" fmla="*/ 283 h 624"/>
                    <a:gd name="T20" fmla="*/ 511 w 511"/>
                    <a:gd name="T21" fmla="*/ 0 h 624"/>
                    <a:gd name="T22" fmla="*/ 454 w 511"/>
                    <a:gd name="T23" fmla="*/ 0 h 624"/>
                    <a:gd name="T24" fmla="*/ 454 w 511"/>
                    <a:gd name="T25" fmla="*/ 57 h 624"/>
                    <a:gd name="T26" fmla="*/ 284 w 511"/>
                    <a:gd name="T27" fmla="*/ 57 h 624"/>
                    <a:gd name="T28" fmla="*/ 284 w 511"/>
                    <a:gd name="T29" fmla="*/ 113 h 624"/>
                    <a:gd name="T30" fmla="*/ 227 w 511"/>
                    <a:gd name="T31" fmla="*/ 113 h 624"/>
                    <a:gd name="T32" fmla="*/ 227 w 511"/>
                    <a:gd name="T33" fmla="*/ 170 h 624"/>
                    <a:gd name="T34" fmla="*/ 114 w 511"/>
                    <a:gd name="T35" fmla="*/ 170 h 624"/>
                    <a:gd name="T36" fmla="*/ 114 w 511"/>
                    <a:gd name="T37" fmla="*/ 227 h 624"/>
                    <a:gd name="T38" fmla="*/ 57 w 511"/>
                    <a:gd name="T39" fmla="*/ 227 h 624"/>
                    <a:gd name="T40" fmla="*/ 57 w 511"/>
                    <a:gd name="T41" fmla="*/ 170 h 624"/>
                    <a:gd name="T42" fmla="*/ 0 w 511"/>
                    <a:gd name="T43" fmla="*/ 170 h 624"/>
                    <a:gd name="T44" fmla="*/ 0 w 511"/>
                    <a:gd name="T45" fmla="*/ 340 h 624"/>
                    <a:gd name="T46" fmla="*/ 57 w 511"/>
                    <a:gd name="T47" fmla="*/ 340 h 624"/>
                    <a:gd name="T48" fmla="*/ 114 w 511"/>
                    <a:gd name="T49" fmla="*/ 340 h 624"/>
                    <a:gd name="T50" fmla="*/ 114 w 511"/>
                    <a:gd name="T51" fmla="*/ 510 h 624"/>
                    <a:gd name="T52" fmla="*/ 171 w 511"/>
                    <a:gd name="T53" fmla="*/ 510 h 624"/>
                    <a:gd name="T54" fmla="*/ 171 w 511"/>
                    <a:gd name="T55" fmla="*/ 567 h 624"/>
                    <a:gd name="T56" fmla="*/ 227 w 511"/>
                    <a:gd name="T57" fmla="*/ 567 h 624"/>
                    <a:gd name="T58" fmla="*/ 227 w 511"/>
                    <a:gd name="T59" fmla="*/ 624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11" h="624">
                      <a:moveTo>
                        <a:pt x="227" y="624"/>
                      </a:moveTo>
                      <a:lnTo>
                        <a:pt x="397" y="624"/>
                      </a:lnTo>
                      <a:lnTo>
                        <a:pt x="397" y="567"/>
                      </a:lnTo>
                      <a:lnTo>
                        <a:pt x="454" y="567"/>
                      </a:lnTo>
                      <a:lnTo>
                        <a:pt x="454" y="510"/>
                      </a:lnTo>
                      <a:lnTo>
                        <a:pt x="511" y="510"/>
                      </a:lnTo>
                      <a:lnTo>
                        <a:pt x="511" y="397"/>
                      </a:lnTo>
                      <a:lnTo>
                        <a:pt x="454" y="397"/>
                      </a:lnTo>
                      <a:lnTo>
                        <a:pt x="454" y="283"/>
                      </a:lnTo>
                      <a:lnTo>
                        <a:pt x="511" y="283"/>
                      </a:lnTo>
                      <a:lnTo>
                        <a:pt x="511" y="0"/>
                      </a:lnTo>
                      <a:lnTo>
                        <a:pt x="454" y="0"/>
                      </a:lnTo>
                      <a:lnTo>
                        <a:pt x="454" y="57"/>
                      </a:lnTo>
                      <a:lnTo>
                        <a:pt x="284" y="57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227" y="170"/>
                      </a:lnTo>
                      <a:lnTo>
                        <a:pt x="114" y="170"/>
                      </a:lnTo>
                      <a:lnTo>
                        <a:pt x="114" y="227"/>
                      </a:lnTo>
                      <a:lnTo>
                        <a:pt x="57" y="227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510"/>
                      </a:lnTo>
                      <a:lnTo>
                        <a:pt x="171" y="510"/>
                      </a:lnTo>
                      <a:lnTo>
                        <a:pt x="171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88" name="Freeform 948"/>
                <p:cNvSpPr>
                  <a:spLocks/>
                </p:cNvSpPr>
                <p:nvPr/>
              </p:nvSpPr>
              <p:spPr bwMode="auto">
                <a:xfrm>
                  <a:off x="6670675" y="3721100"/>
                  <a:ext cx="450850" cy="628650"/>
                </a:xfrm>
                <a:custGeom>
                  <a:avLst/>
                  <a:gdLst>
                    <a:gd name="T0" fmla="*/ 284 w 284"/>
                    <a:gd name="T1" fmla="*/ 0 h 396"/>
                    <a:gd name="T2" fmla="*/ 0 w 284"/>
                    <a:gd name="T3" fmla="*/ 0 h 396"/>
                    <a:gd name="T4" fmla="*/ 0 w 284"/>
                    <a:gd name="T5" fmla="*/ 113 h 396"/>
                    <a:gd name="T6" fmla="*/ 57 w 284"/>
                    <a:gd name="T7" fmla="*/ 113 h 396"/>
                    <a:gd name="T8" fmla="*/ 57 w 284"/>
                    <a:gd name="T9" fmla="*/ 283 h 396"/>
                    <a:gd name="T10" fmla="*/ 114 w 284"/>
                    <a:gd name="T11" fmla="*/ 283 h 396"/>
                    <a:gd name="T12" fmla="*/ 114 w 284"/>
                    <a:gd name="T13" fmla="*/ 396 h 396"/>
                    <a:gd name="T14" fmla="*/ 170 w 284"/>
                    <a:gd name="T15" fmla="*/ 396 h 396"/>
                    <a:gd name="T16" fmla="*/ 170 w 284"/>
                    <a:gd name="T17" fmla="*/ 283 h 396"/>
                    <a:gd name="T18" fmla="*/ 227 w 284"/>
                    <a:gd name="T19" fmla="*/ 283 h 396"/>
                    <a:gd name="T20" fmla="*/ 227 w 284"/>
                    <a:gd name="T21" fmla="*/ 170 h 396"/>
                    <a:gd name="T22" fmla="*/ 284 w 284"/>
                    <a:gd name="T23" fmla="*/ 170 h 396"/>
                    <a:gd name="T24" fmla="*/ 284 w 284"/>
                    <a:gd name="T25" fmla="*/ 0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4" h="396">
                      <a:moveTo>
                        <a:pt x="284" y="0"/>
                      </a:move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283"/>
                      </a:lnTo>
                      <a:lnTo>
                        <a:pt x="114" y="283"/>
                      </a:lnTo>
                      <a:lnTo>
                        <a:pt x="114" y="396"/>
                      </a:lnTo>
                      <a:lnTo>
                        <a:pt x="170" y="396"/>
                      </a:lnTo>
                      <a:lnTo>
                        <a:pt x="170" y="283"/>
                      </a:lnTo>
                      <a:lnTo>
                        <a:pt x="227" y="283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89" name="Freeform 949"/>
                <p:cNvSpPr>
                  <a:spLocks/>
                </p:cNvSpPr>
                <p:nvPr/>
              </p:nvSpPr>
              <p:spPr bwMode="auto">
                <a:xfrm>
                  <a:off x="5500688" y="3090863"/>
                  <a:ext cx="720725" cy="630238"/>
                </a:xfrm>
                <a:custGeom>
                  <a:avLst/>
                  <a:gdLst>
                    <a:gd name="T0" fmla="*/ 397 w 454"/>
                    <a:gd name="T1" fmla="*/ 0 h 397"/>
                    <a:gd name="T2" fmla="*/ 227 w 454"/>
                    <a:gd name="T3" fmla="*/ 0 h 397"/>
                    <a:gd name="T4" fmla="*/ 227 w 454"/>
                    <a:gd name="T5" fmla="*/ 113 h 397"/>
                    <a:gd name="T6" fmla="*/ 170 w 454"/>
                    <a:gd name="T7" fmla="*/ 113 h 397"/>
                    <a:gd name="T8" fmla="*/ 170 w 454"/>
                    <a:gd name="T9" fmla="*/ 170 h 397"/>
                    <a:gd name="T10" fmla="*/ 0 w 454"/>
                    <a:gd name="T11" fmla="*/ 170 h 397"/>
                    <a:gd name="T12" fmla="*/ 0 w 454"/>
                    <a:gd name="T13" fmla="*/ 340 h 397"/>
                    <a:gd name="T14" fmla="*/ 57 w 454"/>
                    <a:gd name="T15" fmla="*/ 340 h 397"/>
                    <a:gd name="T16" fmla="*/ 57 w 454"/>
                    <a:gd name="T17" fmla="*/ 397 h 397"/>
                    <a:gd name="T18" fmla="*/ 283 w 454"/>
                    <a:gd name="T19" fmla="*/ 397 h 397"/>
                    <a:gd name="T20" fmla="*/ 283 w 454"/>
                    <a:gd name="T21" fmla="*/ 340 h 397"/>
                    <a:gd name="T22" fmla="*/ 454 w 454"/>
                    <a:gd name="T23" fmla="*/ 340 h 397"/>
                    <a:gd name="T24" fmla="*/ 454 w 454"/>
                    <a:gd name="T25" fmla="*/ 283 h 397"/>
                    <a:gd name="T26" fmla="*/ 397 w 454"/>
                    <a:gd name="T27" fmla="*/ 283 h 397"/>
                    <a:gd name="T28" fmla="*/ 397 w 454"/>
                    <a:gd name="T29" fmla="*/ 113 h 397"/>
                    <a:gd name="T30" fmla="*/ 340 w 454"/>
                    <a:gd name="T31" fmla="*/ 113 h 397"/>
                    <a:gd name="T32" fmla="*/ 340 w 454"/>
                    <a:gd name="T33" fmla="*/ 56 h 397"/>
                    <a:gd name="T34" fmla="*/ 397 w 454"/>
                    <a:gd name="T35" fmla="*/ 56 h 397"/>
                    <a:gd name="T36" fmla="*/ 397 w 454"/>
                    <a:gd name="T37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4" h="397">
                      <a:moveTo>
                        <a:pt x="397" y="0"/>
                      </a:move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70" y="170"/>
                      </a:lnTo>
                      <a:lnTo>
                        <a:pt x="0" y="170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397"/>
                      </a:lnTo>
                      <a:lnTo>
                        <a:pt x="283" y="397"/>
                      </a:lnTo>
                      <a:lnTo>
                        <a:pt x="283" y="340"/>
                      </a:lnTo>
                      <a:lnTo>
                        <a:pt x="454" y="340"/>
                      </a:lnTo>
                      <a:lnTo>
                        <a:pt x="454" y="283"/>
                      </a:lnTo>
                      <a:lnTo>
                        <a:pt x="397" y="283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56"/>
                      </a:lnTo>
                      <a:lnTo>
                        <a:pt x="397" y="56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0" name="Freeform 950"/>
                <p:cNvSpPr>
                  <a:spLocks/>
                </p:cNvSpPr>
                <p:nvPr/>
              </p:nvSpPr>
              <p:spPr bwMode="auto">
                <a:xfrm>
                  <a:off x="4600575" y="8491538"/>
                  <a:ext cx="1169988" cy="900113"/>
                </a:xfrm>
                <a:custGeom>
                  <a:avLst/>
                  <a:gdLst>
                    <a:gd name="T0" fmla="*/ 0 w 737"/>
                    <a:gd name="T1" fmla="*/ 567 h 567"/>
                    <a:gd name="T2" fmla="*/ 170 w 737"/>
                    <a:gd name="T3" fmla="*/ 567 h 567"/>
                    <a:gd name="T4" fmla="*/ 170 w 737"/>
                    <a:gd name="T5" fmla="*/ 510 h 567"/>
                    <a:gd name="T6" fmla="*/ 624 w 737"/>
                    <a:gd name="T7" fmla="*/ 510 h 567"/>
                    <a:gd name="T8" fmla="*/ 624 w 737"/>
                    <a:gd name="T9" fmla="*/ 397 h 567"/>
                    <a:gd name="T10" fmla="*/ 567 w 737"/>
                    <a:gd name="T11" fmla="*/ 397 h 567"/>
                    <a:gd name="T12" fmla="*/ 567 w 737"/>
                    <a:gd name="T13" fmla="*/ 283 h 567"/>
                    <a:gd name="T14" fmla="*/ 510 w 737"/>
                    <a:gd name="T15" fmla="*/ 283 h 567"/>
                    <a:gd name="T16" fmla="*/ 510 w 737"/>
                    <a:gd name="T17" fmla="*/ 227 h 567"/>
                    <a:gd name="T18" fmla="*/ 624 w 737"/>
                    <a:gd name="T19" fmla="*/ 227 h 567"/>
                    <a:gd name="T20" fmla="*/ 624 w 737"/>
                    <a:gd name="T21" fmla="*/ 170 h 567"/>
                    <a:gd name="T22" fmla="*/ 737 w 737"/>
                    <a:gd name="T23" fmla="*/ 170 h 567"/>
                    <a:gd name="T24" fmla="*/ 737 w 737"/>
                    <a:gd name="T25" fmla="*/ 0 h 567"/>
                    <a:gd name="T26" fmla="*/ 510 w 737"/>
                    <a:gd name="T27" fmla="*/ 0 h 567"/>
                    <a:gd name="T28" fmla="*/ 510 w 737"/>
                    <a:gd name="T29" fmla="*/ 56 h 567"/>
                    <a:gd name="T30" fmla="*/ 283 w 737"/>
                    <a:gd name="T31" fmla="*/ 56 h 567"/>
                    <a:gd name="T32" fmla="*/ 283 w 737"/>
                    <a:gd name="T33" fmla="*/ 113 h 567"/>
                    <a:gd name="T34" fmla="*/ 170 w 737"/>
                    <a:gd name="T35" fmla="*/ 113 h 567"/>
                    <a:gd name="T36" fmla="*/ 170 w 737"/>
                    <a:gd name="T37" fmla="*/ 397 h 567"/>
                    <a:gd name="T38" fmla="*/ 113 w 737"/>
                    <a:gd name="T39" fmla="*/ 397 h 567"/>
                    <a:gd name="T40" fmla="*/ 113 w 737"/>
                    <a:gd name="T41" fmla="*/ 510 h 567"/>
                    <a:gd name="T42" fmla="*/ 0 w 737"/>
                    <a:gd name="T43" fmla="*/ 510 h 567"/>
                    <a:gd name="T44" fmla="*/ 0 w 737"/>
                    <a:gd name="T45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37" h="567">
                      <a:moveTo>
                        <a:pt x="0" y="567"/>
                      </a:moveTo>
                      <a:lnTo>
                        <a:pt x="170" y="567"/>
                      </a:lnTo>
                      <a:lnTo>
                        <a:pt x="170" y="510"/>
                      </a:lnTo>
                      <a:lnTo>
                        <a:pt x="624" y="510"/>
                      </a:lnTo>
                      <a:lnTo>
                        <a:pt x="624" y="397"/>
                      </a:lnTo>
                      <a:lnTo>
                        <a:pt x="567" y="397"/>
                      </a:lnTo>
                      <a:lnTo>
                        <a:pt x="567" y="283"/>
                      </a:lnTo>
                      <a:lnTo>
                        <a:pt x="510" y="283"/>
                      </a:lnTo>
                      <a:lnTo>
                        <a:pt x="510" y="227"/>
                      </a:lnTo>
                      <a:lnTo>
                        <a:pt x="624" y="227"/>
                      </a:lnTo>
                      <a:lnTo>
                        <a:pt x="624" y="170"/>
                      </a:lnTo>
                      <a:lnTo>
                        <a:pt x="737" y="170"/>
                      </a:lnTo>
                      <a:lnTo>
                        <a:pt x="737" y="0"/>
                      </a:lnTo>
                      <a:lnTo>
                        <a:pt x="510" y="0"/>
                      </a:lnTo>
                      <a:lnTo>
                        <a:pt x="510" y="56"/>
                      </a:lnTo>
                      <a:lnTo>
                        <a:pt x="283" y="56"/>
                      </a:lnTo>
                      <a:lnTo>
                        <a:pt x="283" y="113"/>
                      </a:lnTo>
                      <a:lnTo>
                        <a:pt x="170" y="113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510"/>
                      </a:lnTo>
                      <a:lnTo>
                        <a:pt x="0" y="510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1" name="Freeform 951"/>
                <p:cNvSpPr>
                  <a:spLocks/>
                </p:cNvSpPr>
                <p:nvPr/>
              </p:nvSpPr>
              <p:spPr bwMode="auto">
                <a:xfrm>
                  <a:off x="4779963" y="7591425"/>
                  <a:ext cx="1169988" cy="1079500"/>
                </a:xfrm>
                <a:custGeom>
                  <a:avLst/>
                  <a:gdLst>
                    <a:gd name="T0" fmla="*/ 0 w 737"/>
                    <a:gd name="T1" fmla="*/ 680 h 680"/>
                    <a:gd name="T2" fmla="*/ 0 w 737"/>
                    <a:gd name="T3" fmla="*/ 623 h 680"/>
                    <a:gd name="T4" fmla="*/ 57 w 737"/>
                    <a:gd name="T5" fmla="*/ 623 h 680"/>
                    <a:gd name="T6" fmla="*/ 57 w 737"/>
                    <a:gd name="T7" fmla="*/ 510 h 680"/>
                    <a:gd name="T8" fmla="*/ 114 w 737"/>
                    <a:gd name="T9" fmla="*/ 510 h 680"/>
                    <a:gd name="T10" fmla="*/ 114 w 737"/>
                    <a:gd name="T11" fmla="*/ 397 h 680"/>
                    <a:gd name="T12" fmla="*/ 170 w 737"/>
                    <a:gd name="T13" fmla="*/ 397 h 680"/>
                    <a:gd name="T14" fmla="*/ 170 w 737"/>
                    <a:gd name="T15" fmla="*/ 283 h 680"/>
                    <a:gd name="T16" fmla="*/ 227 w 737"/>
                    <a:gd name="T17" fmla="*/ 283 h 680"/>
                    <a:gd name="T18" fmla="*/ 227 w 737"/>
                    <a:gd name="T19" fmla="*/ 113 h 680"/>
                    <a:gd name="T20" fmla="*/ 341 w 737"/>
                    <a:gd name="T21" fmla="*/ 113 h 680"/>
                    <a:gd name="T22" fmla="*/ 341 w 737"/>
                    <a:gd name="T23" fmla="*/ 0 h 680"/>
                    <a:gd name="T24" fmla="*/ 397 w 737"/>
                    <a:gd name="T25" fmla="*/ 0 h 680"/>
                    <a:gd name="T26" fmla="*/ 397 w 737"/>
                    <a:gd name="T27" fmla="*/ 56 h 680"/>
                    <a:gd name="T28" fmla="*/ 681 w 737"/>
                    <a:gd name="T29" fmla="*/ 56 h 680"/>
                    <a:gd name="T30" fmla="*/ 681 w 737"/>
                    <a:gd name="T31" fmla="*/ 113 h 680"/>
                    <a:gd name="T32" fmla="*/ 624 w 737"/>
                    <a:gd name="T33" fmla="*/ 113 h 680"/>
                    <a:gd name="T34" fmla="*/ 624 w 737"/>
                    <a:gd name="T35" fmla="*/ 170 h 680"/>
                    <a:gd name="T36" fmla="*/ 681 w 737"/>
                    <a:gd name="T37" fmla="*/ 170 h 680"/>
                    <a:gd name="T38" fmla="*/ 681 w 737"/>
                    <a:gd name="T39" fmla="*/ 340 h 680"/>
                    <a:gd name="T40" fmla="*/ 737 w 737"/>
                    <a:gd name="T41" fmla="*/ 340 h 680"/>
                    <a:gd name="T42" fmla="*/ 737 w 737"/>
                    <a:gd name="T43" fmla="*/ 623 h 680"/>
                    <a:gd name="T44" fmla="*/ 624 w 737"/>
                    <a:gd name="T45" fmla="*/ 623 h 680"/>
                    <a:gd name="T46" fmla="*/ 624 w 737"/>
                    <a:gd name="T47" fmla="*/ 567 h 680"/>
                    <a:gd name="T48" fmla="*/ 397 w 737"/>
                    <a:gd name="T49" fmla="*/ 567 h 680"/>
                    <a:gd name="T50" fmla="*/ 397 w 737"/>
                    <a:gd name="T51" fmla="*/ 623 h 680"/>
                    <a:gd name="T52" fmla="*/ 170 w 737"/>
                    <a:gd name="T53" fmla="*/ 623 h 680"/>
                    <a:gd name="T54" fmla="*/ 170 w 737"/>
                    <a:gd name="T55" fmla="*/ 680 h 680"/>
                    <a:gd name="T56" fmla="*/ 0 w 737"/>
                    <a:gd name="T57" fmla="*/ 68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37" h="680">
                      <a:moveTo>
                        <a:pt x="0" y="680"/>
                      </a:moveTo>
                      <a:lnTo>
                        <a:pt x="0" y="623"/>
                      </a:lnTo>
                      <a:lnTo>
                        <a:pt x="57" y="623"/>
                      </a:lnTo>
                      <a:lnTo>
                        <a:pt x="57" y="510"/>
                      </a:lnTo>
                      <a:lnTo>
                        <a:pt x="114" y="510"/>
                      </a:lnTo>
                      <a:lnTo>
                        <a:pt x="114" y="397"/>
                      </a:lnTo>
                      <a:lnTo>
                        <a:pt x="170" y="397"/>
                      </a:lnTo>
                      <a:lnTo>
                        <a:pt x="170" y="283"/>
                      </a:lnTo>
                      <a:lnTo>
                        <a:pt x="227" y="283"/>
                      </a:lnTo>
                      <a:lnTo>
                        <a:pt x="227" y="113"/>
                      </a:lnTo>
                      <a:lnTo>
                        <a:pt x="341" y="113"/>
                      </a:lnTo>
                      <a:lnTo>
                        <a:pt x="341" y="0"/>
                      </a:lnTo>
                      <a:lnTo>
                        <a:pt x="397" y="0"/>
                      </a:lnTo>
                      <a:lnTo>
                        <a:pt x="397" y="56"/>
                      </a:lnTo>
                      <a:lnTo>
                        <a:pt x="681" y="56"/>
                      </a:lnTo>
                      <a:lnTo>
                        <a:pt x="681" y="113"/>
                      </a:lnTo>
                      <a:lnTo>
                        <a:pt x="624" y="113"/>
                      </a:lnTo>
                      <a:lnTo>
                        <a:pt x="624" y="170"/>
                      </a:lnTo>
                      <a:lnTo>
                        <a:pt x="681" y="170"/>
                      </a:lnTo>
                      <a:lnTo>
                        <a:pt x="681" y="340"/>
                      </a:lnTo>
                      <a:lnTo>
                        <a:pt x="737" y="340"/>
                      </a:lnTo>
                      <a:lnTo>
                        <a:pt x="737" y="623"/>
                      </a:lnTo>
                      <a:lnTo>
                        <a:pt x="624" y="623"/>
                      </a:lnTo>
                      <a:lnTo>
                        <a:pt x="624" y="567"/>
                      </a:lnTo>
                      <a:lnTo>
                        <a:pt x="397" y="567"/>
                      </a:lnTo>
                      <a:lnTo>
                        <a:pt x="397" y="623"/>
                      </a:lnTo>
                      <a:lnTo>
                        <a:pt x="170" y="623"/>
                      </a:lnTo>
                      <a:lnTo>
                        <a:pt x="170" y="680"/>
                      </a:lnTo>
                      <a:lnTo>
                        <a:pt x="0" y="68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2" name="Freeform 952"/>
                <p:cNvSpPr>
                  <a:spLocks/>
                </p:cNvSpPr>
                <p:nvPr/>
              </p:nvSpPr>
              <p:spPr bwMode="auto">
                <a:xfrm>
                  <a:off x="4330700" y="7500938"/>
                  <a:ext cx="809625" cy="990600"/>
                </a:xfrm>
                <a:custGeom>
                  <a:avLst/>
                  <a:gdLst>
                    <a:gd name="T0" fmla="*/ 340 w 510"/>
                    <a:gd name="T1" fmla="*/ 567 h 624"/>
                    <a:gd name="T2" fmla="*/ 283 w 510"/>
                    <a:gd name="T3" fmla="*/ 567 h 624"/>
                    <a:gd name="T4" fmla="*/ 283 w 510"/>
                    <a:gd name="T5" fmla="*/ 624 h 624"/>
                    <a:gd name="T6" fmla="*/ 170 w 510"/>
                    <a:gd name="T7" fmla="*/ 624 h 624"/>
                    <a:gd name="T8" fmla="*/ 170 w 510"/>
                    <a:gd name="T9" fmla="*/ 567 h 624"/>
                    <a:gd name="T10" fmla="*/ 227 w 510"/>
                    <a:gd name="T11" fmla="*/ 567 h 624"/>
                    <a:gd name="T12" fmla="*/ 227 w 510"/>
                    <a:gd name="T13" fmla="*/ 510 h 624"/>
                    <a:gd name="T14" fmla="*/ 113 w 510"/>
                    <a:gd name="T15" fmla="*/ 510 h 624"/>
                    <a:gd name="T16" fmla="*/ 113 w 510"/>
                    <a:gd name="T17" fmla="*/ 340 h 624"/>
                    <a:gd name="T18" fmla="*/ 57 w 510"/>
                    <a:gd name="T19" fmla="*/ 340 h 624"/>
                    <a:gd name="T20" fmla="*/ 57 w 510"/>
                    <a:gd name="T21" fmla="*/ 284 h 624"/>
                    <a:gd name="T22" fmla="*/ 0 w 510"/>
                    <a:gd name="T23" fmla="*/ 284 h 624"/>
                    <a:gd name="T24" fmla="*/ 0 w 510"/>
                    <a:gd name="T25" fmla="*/ 170 h 624"/>
                    <a:gd name="T26" fmla="*/ 57 w 510"/>
                    <a:gd name="T27" fmla="*/ 170 h 624"/>
                    <a:gd name="T28" fmla="*/ 57 w 510"/>
                    <a:gd name="T29" fmla="*/ 57 h 624"/>
                    <a:gd name="T30" fmla="*/ 340 w 510"/>
                    <a:gd name="T31" fmla="*/ 57 h 624"/>
                    <a:gd name="T32" fmla="*/ 340 w 510"/>
                    <a:gd name="T33" fmla="*/ 0 h 624"/>
                    <a:gd name="T34" fmla="*/ 397 w 510"/>
                    <a:gd name="T35" fmla="*/ 0 h 624"/>
                    <a:gd name="T36" fmla="*/ 397 w 510"/>
                    <a:gd name="T37" fmla="*/ 113 h 624"/>
                    <a:gd name="T38" fmla="*/ 510 w 510"/>
                    <a:gd name="T39" fmla="*/ 113 h 624"/>
                    <a:gd name="T40" fmla="*/ 510 w 510"/>
                    <a:gd name="T41" fmla="*/ 340 h 624"/>
                    <a:gd name="T42" fmla="*/ 453 w 510"/>
                    <a:gd name="T43" fmla="*/ 340 h 624"/>
                    <a:gd name="T44" fmla="*/ 453 w 510"/>
                    <a:gd name="T45" fmla="*/ 454 h 624"/>
                    <a:gd name="T46" fmla="*/ 397 w 510"/>
                    <a:gd name="T47" fmla="*/ 454 h 624"/>
                    <a:gd name="T48" fmla="*/ 397 w 510"/>
                    <a:gd name="T49" fmla="*/ 567 h 624"/>
                    <a:gd name="T50" fmla="*/ 340 w 510"/>
                    <a:gd name="T51" fmla="*/ 567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0" h="624">
                      <a:moveTo>
                        <a:pt x="340" y="567"/>
                      </a:moveTo>
                      <a:lnTo>
                        <a:pt x="283" y="567"/>
                      </a:lnTo>
                      <a:lnTo>
                        <a:pt x="283" y="624"/>
                      </a:lnTo>
                      <a:lnTo>
                        <a:pt x="170" y="624"/>
                      </a:lnTo>
                      <a:lnTo>
                        <a:pt x="170" y="567"/>
                      </a:lnTo>
                      <a:lnTo>
                        <a:pt x="227" y="567"/>
                      </a:lnTo>
                      <a:lnTo>
                        <a:pt x="227" y="510"/>
                      </a:lnTo>
                      <a:lnTo>
                        <a:pt x="113" y="510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0" y="284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397" y="113"/>
                      </a:lnTo>
                      <a:lnTo>
                        <a:pt x="510" y="113"/>
                      </a:lnTo>
                      <a:lnTo>
                        <a:pt x="510" y="340"/>
                      </a:lnTo>
                      <a:lnTo>
                        <a:pt x="453" y="340"/>
                      </a:lnTo>
                      <a:lnTo>
                        <a:pt x="453" y="454"/>
                      </a:lnTo>
                      <a:lnTo>
                        <a:pt x="397" y="454"/>
                      </a:lnTo>
                      <a:lnTo>
                        <a:pt x="397" y="567"/>
                      </a:lnTo>
                      <a:lnTo>
                        <a:pt x="340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3" name="Freeform 953"/>
                <p:cNvSpPr>
                  <a:spLocks/>
                </p:cNvSpPr>
                <p:nvPr/>
              </p:nvSpPr>
              <p:spPr bwMode="auto">
                <a:xfrm>
                  <a:off x="4149725" y="7051675"/>
                  <a:ext cx="720725" cy="719138"/>
                </a:xfrm>
                <a:custGeom>
                  <a:avLst/>
                  <a:gdLst>
                    <a:gd name="T0" fmla="*/ 454 w 454"/>
                    <a:gd name="T1" fmla="*/ 340 h 453"/>
                    <a:gd name="T2" fmla="*/ 454 w 454"/>
                    <a:gd name="T3" fmla="*/ 56 h 453"/>
                    <a:gd name="T4" fmla="*/ 284 w 454"/>
                    <a:gd name="T5" fmla="*/ 56 h 453"/>
                    <a:gd name="T6" fmla="*/ 284 w 454"/>
                    <a:gd name="T7" fmla="*/ 0 h 453"/>
                    <a:gd name="T8" fmla="*/ 171 w 454"/>
                    <a:gd name="T9" fmla="*/ 0 h 453"/>
                    <a:gd name="T10" fmla="*/ 171 w 454"/>
                    <a:gd name="T11" fmla="*/ 56 h 453"/>
                    <a:gd name="T12" fmla="*/ 227 w 454"/>
                    <a:gd name="T13" fmla="*/ 56 h 453"/>
                    <a:gd name="T14" fmla="*/ 227 w 454"/>
                    <a:gd name="T15" fmla="*/ 170 h 453"/>
                    <a:gd name="T16" fmla="*/ 114 w 454"/>
                    <a:gd name="T17" fmla="*/ 170 h 453"/>
                    <a:gd name="T18" fmla="*/ 114 w 454"/>
                    <a:gd name="T19" fmla="*/ 226 h 453"/>
                    <a:gd name="T20" fmla="*/ 0 w 454"/>
                    <a:gd name="T21" fmla="*/ 226 h 453"/>
                    <a:gd name="T22" fmla="*/ 0 w 454"/>
                    <a:gd name="T23" fmla="*/ 340 h 453"/>
                    <a:gd name="T24" fmla="*/ 57 w 454"/>
                    <a:gd name="T25" fmla="*/ 340 h 453"/>
                    <a:gd name="T26" fmla="*/ 57 w 454"/>
                    <a:gd name="T27" fmla="*/ 396 h 453"/>
                    <a:gd name="T28" fmla="*/ 114 w 454"/>
                    <a:gd name="T29" fmla="*/ 396 h 453"/>
                    <a:gd name="T30" fmla="*/ 114 w 454"/>
                    <a:gd name="T31" fmla="*/ 453 h 453"/>
                    <a:gd name="T32" fmla="*/ 171 w 454"/>
                    <a:gd name="T33" fmla="*/ 453 h 453"/>
                    <a:gd name="T34" fmla="*/ 171 w 454"/>
                    <a:gd name="T35" fmla="*/ 340 h 453"/>
                    <a:gd name="T36" fmla="*/ 454 w 454"/>
                    <a:gd name="T37" fmla="*/ 34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4" h="453">
                      <a:moveTo>
                        <a:pt x="454" y="340"/>
                      </a:moveTo>
                      <a:lnTo>
                        <a:pt x="454" y="56"/>
                      </a:lnTo>
                      <a:lnTo>
                        <a:pt x="284" y="56"/>
                      </a:lnTo>
                      <a:lnTo>
                        <a:pt x="284" y="0"/>
                      </a:lnTo>
                      <a:lnTo>
                        <a:pt x="171" y="0"/>
                      </a:lnTo>
                      <a:lnTo>
                        <a:pt x="171" y="56"/>
                      </a:lnTo>
                      <a:lnTo>
                        <a:pt x="227" y="56"/>
                      </a:lnTo>
                      <a:lnTo>
                        <a:pt x="227" y="170"/>
                      </a:lnTo>
                      <a:lnTo>
                        <a:pt x="114" y="170"/>
                      </a:lnTo>
                      <a:lnTo>
                        <a:pt x="114" y="226"/>
                      </a:lnTo>
                      <a:lnTo>
                        <a:pt x="0" y="226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396"/>
                      </a:lnTo>
                      <a:lnTo>
                        <a:pt x="114" y="396"/>
                      </a:lnTo>
                      <a:lnTo>
                        <a:pt x="114" y="453"/>
                      </a:lnTo>
                      <a:lnTo>
                        <a:pt x="171" y="453"/>
                      </a:lnTo>
                      <a:lnTo>
                        <a:pt x="171" y="340"/>
                      </a:lnTo>
                      <a:lnTo>
                        <a:pt x="454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4" name="Freeform 954"/>
                <p:cNvSpPr>
                  <a:spLocks/>
                </p:cNvSpPr>
                <p:nvPr/>
              </p:nvSpPr>
              <p:spPr bwMode="auto">
                <a:xfrm>
                  <a:off x="4870450" y="7051675"/>
                  <a:ext cx="269875" cy="628650"/>
                </a:xfrm>
                <a:custGeom>
                  <a:avLst/>
                  <a:gdLst>
                    <a:gd name="T0" fmla="*/ 0 w 170"/>
                    <a:gd name="T1" fmla="*/ 113 h 396"/>
                    <a:gd name="T2" fmla="*/ 57 w 170"/>
                    <a:gd name="T3" fmla="*/ 113 h 396"/>
                    <a:gd name="T4" fmla="*/ 57 w 170"/>
                    <a:gd name="T5" fmla="*/ 0 h 396"/>
                    <a:gd name="T6" fmla="*/ 170 w 170"/>
                    <a:gd name="T7" fmla="*/ 0 h 396"/>
                    <a:gd name="T8" fmla="*/ 170 w 170"/>
                    <a:gd name="T9" fmla="*/ 396 h 396"/>
                    <a:gd name="T10" fmla="*/ 57 w 170"/>
                    <a:gd name="T11" fmla="*/ 396 h 396"/>
                    <a:gd name="T12" fmla="*/ 57 w 170"/>
                    <a:gd name="T13" fmla="*/ 283 h 396"/>
                    <a:gd name="T14" fmla="*/ 0 w 170"/>
                    <a:gd name="T15" fmla="*/ 283 h 396"/>
                    <a:gd name="T16" fmla="*/ 0 w 170"/>
                    <a:gd name="T17" fmla="*/ 113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396">
                      <a:moveTo>
                        <a:pt x="0" y="113"/>
                      </a:moveTo>
                      <a:lnTo>
                        <a:pt x="57" y="113"/>
                      </a:lnTo>
                      <a:lnTo>
                        <a:pt x="57" y="0"/>
                      </a:lnTo>
                      <a:lnTo>
                        <a:pt x="170" y="0"/>
                      </a:lnTo>
                      <a:lnTo>
                        <a:pt x="170" y="396"/>
                      </a:lnTo>
                      <a:lnTo>
                        <a:pt x="57" y="39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5" name="Freeform 955"/>
                <p:cNvSpPr>
                  <a:spLocks/>
                </p:cNvSpPr>
                <p:nvPr/>
              </p:nvSpPr>
              <p:spPr bwMode="auto">
                <a:xfrm>
                  <a:off x="5140325" y="7051675"/>
                  <a:ext cx="630238" cy="719138"/>
                </a:xfrm>
                <a:custGeom>
                  <a:avLst/>
                  <a:gdLst>
                    <a:gd name="T0" fmla="*/ 0 w 397"/>
                    <a:gd name="T1" fmla="*/ 113 h 453"/>
                    <a:gd name="T2" fmla="*/ 57 w 397"/>
                    <a:gd name="T3" fmla="*/ 113 h 453"/>
                    <a:gd name="T4" fmla="*/ 57 w 397"/>
                    <a:gd name="T5" fmla="*/ 56 h 453"/>
                    <a:gd name="T6" fmla="*/ 170 w 397"/>
                    <a:gd name="T7" fmla="*/ 56 h 453"/>
                    <a:gd name="T8" fmla="*/ 170 w 397"/>
                    <a:gd name="T9" fmla="*/ 0 h 453"/>
                    <a:gd name="T10" fmla="*/ 284 w 397"/>
                    <a:gd name="T11" fmla="*/ 0 h 453"/>
                    <a:gd name="T12" fmla="*/ 284 w 397"/>
                    <a:gd name="T13" fmla="*/ 56 h 453"/>
                    <a:gd name="T14" fmla="*/ 340 w 397"/>
                    <a:gd name="T15" fmla="*/ 56 h 453"/>
                    <a:gd name="T16" fmla="*/ 340 w 397"/>
                    <a:gd name="T17" fmla="*/ 340 h 453"/>
                    <a:gd name="T18" fmla="*/ 397 w 397"/>
                    <a:gd name="T19" fmla="*/ 340 h 453"/>
                    <a:gd name="T20" fmla="*/ 397 w 397"/>
                    <a:gd name="T21" fmla="*/ 396 h 453"/>
                    <a:gd name="T22" fmla="*/ 170 w 397"/>
                    <a:gd name="T23" fmla="*/ 396 h 453"/>
                    <a:gd name="T24" fmla="*/ 170 w 397"/>
                    <a:gd name="T25" fmla="*/ 340 h 453"/>
                    <a:gd name="T26" fmla="*/ 114 w 397"/>
                    <a:gd name="T27" fmla="*/ 340 h 453"/>
                    <a:gd name="T28" fmla="*/ 114 w 397"/>
                    <a:gd name="T29" fmla="*/ 453 h 453"/>
                    <a:gd name="T30" fmla="*/ 0 w 397"/>
                    <a:gd name="T31" fmla="*/ 453 h 453"/>
                    <a:gd name="T32" fmla="*/ 0 w 397"/>
                    <a:gd name="T33" fmla="*/ 11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453">
                      <a:moveTo>
                        <a:pt x="0" y="113"/>
                      </a:moveTo>
                      <a:lnTo>
                        <a:pt x="57" y="113"/>
                      </a:lnTo>
                      <a:lnTo>
                        <a:pt x="57" y="56"/>
                      </a:lnTo>
                      <a:lnTo>
                        <a:pt x="170" y="56"/>
                      </a:lnTo>
                      <a:lnTo>
                        <a:pt x="170" y="0"/>
                      </a:lnTo>
                      <a:lnTo>
                        <a:pt x="284" y="0"/>
                      </a:lnTo>
                      <a:lnTo>
                        <a:pt x="284" y="56"/>
                      </a:lnTo>
                      <a:lnTo>
                        <a:pt x="340" y="56"/>
                      </a:lnTo>
                      <a:lnTo>
                        <a:pt x="340" y="340"/>
                      </a:lnTo>
                      <a:lnTo>
                        <a:pt x="397" y="340"/>
                      </a:lnTo>
                      <a:lnTo>
                        <a:pt x="397" y="396"/>
                      </a:lnTo>
                      <a:lnTo>
                        <a:pt x="170" y="396"/>
                      </a:lnTo>
                      <a:lnTo>
                        <a:pt x="170" y="340"/>
                      </a:lnTo>
                      <a:lnTo>
                        <a:pt x="114" y="340"/>
                      </a:lnTo>
                      <a:lnTo>
                        <a:pt x="114" y="453"/>
                      </a:lnTo>
                      <a:lnTo>
                        <a:pt x="0" y="453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7" name="Freeform 957"/>
                <p:cNvSpPr>
                  <a:spLocks/>
                </p:cNvSpPr>
                <p:nvPr/>
              </p:nvSpPr>
              <p:spPr bwMode="auto">
                <a:xfrm>
                  <a:off x="5680075" y="6510338"/>
                  <a:ext cx="2881313" cy="1890713"/>
                </a:xfrm>
                <a:custGeom>
                  <a:avLst/>
                  <a:gdLst>
                    <a:gd name="T0" fmla="*/ 1475 w 1815"/>
                    <a:gd name="T1" fmla="*/ 1191 h 1191"/>
                    <a:gd name="T2" fmla="*/ 1361 w 1815"/>
                    <a:gd name="T3" fmla="*/ 1134 h 1191"/>
                    <a:gd name="T4" fmla="*/ 1191 w 1815"/>
                    <a:gd name="T5" fmla="*/ 1078 h 1191"/>
                    <a:gd name="T6" fmla="*/ 1134 w 1815"/>
                    <a:gd name="T7" fmla="*/ 1021 h 1191"/>
                    <a:gd name="T8" fmla="*/ 1021 w 1815"/>
                    <a:gd name="T9" fmla="*/ 964 h 1191"/>
                    <a:gd name="T10" fmla="*/ 851 w 1815"/>
                    <a:gd name="T11" fmla="*/ 908 h 1191"/>
                    <a:gd name="T12" fmla="*/ 794 w 1815"/>
                    <a:gd name="T13" fmla="*/ 794 h 1191"/>
                    <a:gd name="T14" fmla="*/ 738 w 1815"/>
                    <a:gd name="T15" fmla="*/ 851 h 1191"/>
                    <a:gd name="T16" fmla="*/ 681 w 1815"/>
                    <a:gd name="T17" fmla="*/ 964 h 1191"/>
                    <a:gd name="T18" fmla="*/ 170 w 1815"/>
                    <a:gd name="T19" fmla="*/ 1134 h 1191"/>
                    <a:gd name="T20" fmla="*/ 114 w 1815"/>
                    <a:gd name="T21" fmla="*/ 1021 h 1191"/>
                    <a:gd name="T22" fmla="*/ 57 w 1815"/>
                    <a:gd name="T23" fmla="*/ 851 h 1191"/>
                    <a:gd name="T24" fmla="*/ 114 w 1815"/>
                    <a:gd name="T25" fmla="*/ 794 h 1191"/>
                    <a:gd name="T26" fmla="*/ 57 w 1815"/>
                    <a:gd name="T27" fmla="*/ 737 h 1191"/>
                    <a:gd name="T28" fmla="*/ 0 w 1815"/>
                    <a:gd name="T29" fmla="*/ 681 h 1191"/>
                    <a:gd name="T30" fmla="*/ 170 w 1815"/>
                    <a:gd name="T31" fmla="*/ 397 h 1191"/>
                    <a:gd name="T32" fmla="*/ 227 w 1815"/>
                    <a:gd name="T33" fmla="*/ 454 h 1191"/>
                    <a:gd name="T34" fmla="*/ 511 w 1815"/>
                    <a:gd name="T35" fmla="*/ 397 h 1191"/>
                    <a:gd name="T36" fmla="*/ 454 w 1815"/>
                    <a:gd name="T37" fmla="*/ 284 h 1191"/>
                    <a:gd name="T38" fmla="*/ 681 w 1815"/>
                    <a:gd name="T39" fmla="*/ 57 h 1191"/>
                    <a:gd name="T40" fmla="*/ 1021 w 1815"/>
                    <a:gd name="T41" fmla="*/ 0 h 1191"/>
                    <a:gd name="T42" fmla="*/ 1078 w 1815"/>
                    <a:gd name="T43" fmla="*/ 114 h 1191"/>
                    <a:gd name="T44" fmla="*/ 1248 w 1815"/>
                    <a:gd name="T45" fmla="*/ 170 h 1191"/>
                    <a:gd name="T46" fmla="*/ 1418 w 1815"/>
                    <a:gd name="T47" fmla="*/ 227 h 1191"/>
                    <a:gd name="T48" fmla="*/ 1475 w 1815"/>
                    <a:gd name="T49" fmla="*/ 284 h 1191"/>
                    <a:gd name="T50" fmla="*/ 1645 w 1815"/>
                    <a:gd name="T51" fmla="*/ 397 h 1191"/>
                    <a:gd name="T52" fmla="*/ 1531 w 1815"/>
                    <a:gd name="T53" fmla="*/ 511 h 1191"/>
                    <a:gd name="T54" fmla="*/ 1588 w 1815"/>
                    <a:gd name="T55" fmla="*/ 567 h 1191"/>
                    <a:gd name="T56" fmla="*/ 1701 w 1815"/>
                    <a:gd name="T57" fmla="*/ 624 h 1191"/>
                    <a:gd name="T58" fmla="*/ 1815 w 1815"/>
                    <a:gd name="T59" fmla="*/ 681 h 1191"/>
                    <a:gd name="T60" fmla="*/ 1758 w 1815"/>
                    <a:gd name="T61" fmla="*/ 794 h 1191"/>
                    <a:gd name="T62" fmla="*/ 1701 w 1815"/>
                    <a:gd name="T63" fmla="*/ 908 h 1191"/>
                    <a:gd name="T64" fmla="*/ 1645 w 1815"/>
                    <a:gd name="T65" fmla="*/ 1078 h 1191"/>
                    <a:gd name="T66" fmla="*/ 1588 w 1815"/>
                    <a:gd name="T67" fmla="*/ 1134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815" h="1191">
                      <a:moveTo>
                        <a:pt x="1588" y="1191"/>
                      </a:moveTo>
                      <a:lnTo>
                        <a:pt x="1475" y="1191"/>
                      </a:lnTo>
                      <a:lnTo>
                        <a:pt x="1475" y="1134"/>
                      </a:lnTo>
                      <a:lnTo>
                        <a:pt x="1361" y="1134"/>
                      </a:lnTo>
                      <a:lnTo>
                        <a:pt x="1361" y="1078"/>
                      </a:lnTo>
                      <a:lnTo>
                        <a:pt x="1191" y="1078"/>
                      </a:lnTo>
                      <a:lnTo>
                        <a:pt x="1191" y="1021"/>
                      </a:lnTo>
                      <a:lnTo>
                        <a:pt x="1134" y="1021"/>
                      </a:lnTo>
                      <a:lnTo>
                        <a:pt x="1134" y="964"/>
                      </a:lnTo>
                      <a:lnTo>
                        <a:pt x="1021" y="964"/>
                      </a:lnTo>
                      <a:lnTo>
                        <a:pt x="1021" y="908"/>
                      </a:lnTo>
                      <a:lnTo>
                        <a:pt x="851" y="908"/>
                      </a:lnTo>
                      <a:lnTo>
                        <a:pt x="851" y="794"/>
                      </a:lnTo>
                      <a:lnTo>
                        <a:pt x="794" y="794"/>
                      </a:lnTo>
                      <a:lnTo>
                        <a:pt x="794" y="851"/>
                      </a:lnTo>
                      <a:lnTo>
                        <a:pt x="738" y="851"/>
                      </a:lnTo>
                      <a:lnTo>
                        <a:pt x="738" y="964"/>
                      </a:lnTo>
                      <a:lnTo>
                        <a:pt x="681" y="964"/>
                      </a:lnTo>
                      <a:lnTo>
                        <a:pt x="681" y="1134"/>
                      </a:lnTo>
                      <a:lnTo>
                        <a:pt x="170" y="1134"/>
                      </a:lnTo>
                      <a:lnTo>
                        <a:pt x="170" y="1021"/>
                      </a:lnTo>
                      <a:lnTo>
                        <a:pt x="114" y="1021"/>
                      </a:lnTo>
                      <a:lnTo>
                        <a:pt x="114" y="851"/>
                      </a:lnTo>
                      <a:lnTo>
                        <a:pt x="57" y="851"/>
                      </a:lnTo>
                      <a:lnTo>
                        <a:pt x="57" y="794"/>
                      </a:lnTo>
                      <a:lnTo>
                        <a:pt x="114" y="794"/>
                      </a:lnTo>
                      <a:lnTo>
                        <a:pt x="114" y="737"/>
                      </a:lnTo>
                      <a:lnTo>
                        <a:pt x="57" y="737"/>
                      </a:lnTo>
                      <a:lnTo>
                        <a:pt x="57" y="681"/>
                      </a:lnTo>
                      <a:lnTo>
                        <a:pt x="0" y="681"/>
                      </a:lnTo>
                      <a:lnTo>
                        <a:pt x="0" y="397"/>
                      </a:lnTo>
                      <a:lnTo>
                        <a:pt x="170" y="397"/>
                      </a:lnTo>
                      <a:lnTo>
                        <a:pt x="170" y="454"/>
                      </a:lnTo>
                      <a:lnTo>
                        <a:pt x="227" y="454"/>
                      </a:lnTo>
                      <a:lnTo>
                        <a:pt x="227" y="397"/>
                      </a:lnTo>
                      <a:lnTo>
                        <a:pt x="511" y="397"/>
                      </a:lnTo>
                      <a:lnTo>
                        <a:pt x="511" y="284"/>
                      </a:lnTo>
                      <a:lnTo>
                        <a:pt x="454" y="284"/>
                      </a:lnTo>
                      <a:lnTo>
                        <a:pt x="454" y="57"/>
                      </a:lnTo>
                      <a:lnTo>
                        <a:pt x="681" y="57"/>
                      </a:lnTo>
                      <a:lnTo>
                        <a:pt x="681" y="0"/>
                      </a:lnTo>
                      <a:lnTo>
                        <a:pt x="1021" y="0"/>
                      </a:lnTo>
                      <a:lnTo>
                        <a:pt x="1021" y="114"/>
                      </a:lnTo>
                      <a:lnTo>
                        <a:pt x="1078" y="114"/>
                      </a:lnTo>
                      <a:lnTo>
                        <a:pt x="1078" y="170"/>
                      </a:lnTo>
                      <a:lnTo>
                        <a:pt x="1248" y="170"/>
                      </a:lnTo>
                      <a:lnTo>
                        <a:pt x="1248" y="227"/>
                      </a:lnTo>
                      <a:lnTo>
                        <a:pt x="1418" y="227"/>
                      </a:lnTo>
                      <a:lnTo>
                        <a:pt x="1418" y="284"/>
                      </a:lnTo>
                      <a:lnTo>
                        <a:pt x="1475" y="284"/>
                      </a:lnTo>
                      <a:lnTo>
                        <a:pt x="1475" y="397"/>
                      </a:lnTo>
                      <a:lnTo>
                        <a:pt x="1645" y="397"/>
                      </a:lnTo>
                      <a:lnTo>
                        <a:pt x="1645" y="511"/>
                      </a:lnTo>
                      <a:lnTo>
                        <a:pt x="1531" y="511"/>
                      </a:lnTo>
                      <a:lnTo>
                        <a:pt x="1531" y="567"/>
                      </a:lnTo>
                      <a:lnTo>
                        <a:pt x="1588" y="567"/>
                      </a:lnTo>
                      <a:lnTo>
                        <a:pt x="1588" y="624"/>
                      </a:lnTo>
                      <a:lnTo>
                        <a:pt x="1701" y="624"/>
                      </a:lnTo>
                      <a:lnTo>
                        <a:pt x="1701" y="681"/>
                      </a:lnTo>
                      <a:lnTo>
                        <a:pt x="1815" y="681"/>
                      </a:lnTo>
                      <a:lnTo>
                        <a:pt x="1815" y="794"/>
                      </a:lnTo>
                      <a:lnTo>
                        <a:pt x="1758" y="794"/>
                      </a:lnTo>
                      <a:lnTo>
                        <a:pt x="1758" y="908"/>
                      </a:lnTo>
                      <a:lnTo>
                        <a:pt x="1701" y="908"/>
                      </a:lnTo>
                      <a:lnTo>
                        <a:pt x="1701" y="1078"/>
                      </a:lnTo>
                      <a:lnTo>
                        <a:pt x="1645" y="1078"/>
                      </a:lnTo>
                      <a:lnTo>
                        <a:pt x="1645" y="1134"/>
                      </a:lnTo>
                      <a:lnTo>
                        <a:pt x="1588" y="1134"/>
                      </a:lnTo>
                      <a:lnTo>
                        <a:pt x="1588" y="119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8" name="Freeform 958"/>
                <p:cNvSpPr>
                  <a:spLocks/>
                </p:cNvSpPr>
                <p:nvPr/>
              </p:nvSpPr>
              <p:spPr bwMode="auto">
                <a:xfrm>
                  <a:off x="5591175" y="6691313"/>
                  <a:ext cx="900113" cy="539750"/>
                </a:xfrm>
                <a:custGeom>
                  <a:avLst/>
                  <a:gdLst>
                    <a:gd name="T0" fmla="*/ 510 w 567"/>
                    <a:gd name="T1" fmla="*/ 0 h 340"/>
                    <a:gd name="T2" fmla="*/ 453 w 567"/>
                    <a:gd name="T3" fmla="*/ 0 h 340"/>
                    <a:gd name="T4" fmla="*/ 453 w 567"/>
                    <a:gd name="T5" fmla="*/ 56 h 340"/>
                    <a:gd name="T6" fmla="*/ 397 w 567"/>
                    <a:gd name="T7" fmla="*/ 56 h 340"/>
                    <a:gd name="T8" fmla="*/ 397 w 567"/>
                    <a:gd name="T9" fmla="*/ 113 h 340"/>
                    <a:gd name="T10" fmla="*/ 340 w 567"/>
                    <a:gd name="T11" fmla="*/ 113 h 340"/>
                    <a:gd name="T12" fmla="*/ 340 w 567"/>
                    <a:gd name="T13" fmla="*/ 56 h 340"/>
                    <a:gd name="T14" fmla="*/ 226 w 567"/>
                    <a:gd name="T15" fmla="*/ 56 h 340"/>
                    <a:gd name="T16" fmla="*/ 226 w 567"/>
                    <a:gd name="T17" fmla="*/ 113 h 340"/>
                    <a:gd name="T18" fmla="*/ 0 w 567"/>
                    <a:gd name="T19" fmla="*/ 113 h 340"/>
                    <a:gd name="T20" fmla="*/ 0 w 567"/>
                    <a:gd name="T21" fmla="*/ 283 h 340"/>
                    <a:gd name="T22" fmla="*/ 226 w 567"/>
                    <a:gd name="T23" fmla="*/ 283 h 340"/>
                    <a:gd name="T24" fmla="*/ 226 w 567"/>
                    <a:gd name="T25" fmla="*/ 340 h 340"/>
                    <a:gd name="T26" fmla="*/ 283 w 567"/>
                    <a:gd name="T27" fmla="*/ 340 h 340"/>
                    <a:gd name="T28" fmla="*/ 283 w 567"/>
                    <a:gd name="T29" fmla="*/ 283 h 340"/>
                    <a:gd name="T30" fmla="*/ 567 w 567"/>
                    <a:gd name="T31" fmla="*/ 283 h 340"/>
                    <a:gd name="T32" fmla="*/ 567 w 567"/>
                    <a:gd name="T33" fmla="*/ 170 h 340"/>
                    <a:gd name="T34" fmla="*/ 510 w 567"/>
                    <a:gd name="T35" fmla="*/ 170 h 340"/>
                    <a:gd name="T36" fmla="*/ 510 w 567"/>
                    <a:gd name="T37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67" h="340">
                      <a:moveTo>
                        <a:pt x="510" y="0"/>
                      </a:moveTo>
                      <a:lnTo>
                        <a:pt x="453" y="0"/>
                      </a:lnTo>
                      <a:lnTo>
                        <a:pt x="453" y="56"/>
                      </a:lnTo>
                      <a:lnTo>
                        <a:pt x="397" y="56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56"/>
                      </a:lnTo>
                      <a:lnTo>
                        <a:pt x="226" y="56"/>
                      </a:lnTo>
                      <a:lnTo>
                        <a:pt x="226" y="113"/>
                      </a:lnTo>
                      <a:lnTo>
                        <a:pt x="0" y="113"/>
                      </a:lnTo>
                      <a:lnTo>
                        <a:pt x="0" y="283"/>
                      </a:lnTo>
                      <a:lnTo>
                        <a:pt x="226" y="283"/>
                      </a:lnTo>
                      <a:lnTo>
                        <a:pt x="226" y="340"/>
                      </a:lnTo>
                      <a:lnTo>
                        <a:pt x="283" y="340"/>
                      </a:lnTo>
                      <a:lnTo>
                        <a:pt x="283" y="283"/>
                      </a:lnTo>
                      <a:lnTo>
                        <a:pt x="567" y="283"/>
                      </a:lnTo>
                      <a:lnTo>
                        <a:pt x="567" y="170"/>
                      </a:lnTo>
                      <a:lnTo>
                        <a:pt x="510" y="170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199" name="Freeform 959"/>
                <p:cNvSpPr>
                  <a:spLocks/>
                </p:cNvSpPr>
                <p:nvPr/>
              </p:nvSpPr>
              <p:spPr bwMode="auto">
                <a:xfrm>
                  <a:off x="4600575" y="5880100"/>
                  <a:ext cx="2700338" cy="1350963"/>
                </a:xfrm>
                <a:custGeom>
                  <a:avLst/>
                  <a:gdLst>
                    <a:gd name="T0" fmla="*/ 1701 w 1701"/>
                    <a:gd name="T1" fmla="*/ 397 h 851"/>
                    <a:gd name="T2" fmla="*/ 1701 w 1701"/>
                    <a:gd name="T3" fmla="*/ 57 h 851"/>
                    <a:gd name="T4" fmla="*/ 1247 w 1701"/>
                    <a:gd name="T5" fmla="*/ 57 h 851"/>
                    <a:gd name="T6" fmla="*/ 1247 w 1701"/>
                    <a:gd name="T7" fmla="*/ 114 h 851"/>
                    <a:gd name="T8" fmla="*/ 1191 w 1701"/>
                    <a:gd name="T9" fmla="*/ 114 h 851"/>
                    <a:gd name="T10" fmla="*/ 1191 w 1701"/>
                    <a:gd name="T11" fmla="*/ 0 h 851"/>
                    <a:gd name="T12" fmla="*/ 964 w 1701"/>
                    <a:gd name="T13" fmla="*/ 0 h 851"/>
                    <a:gd name="T14" fmla="*/ 964 w 1701"/>
                    <a:gd name="T15" fmla="*/ 57 h 851"/>
                    <a:gd name="T16" fmla="*/ 907 w 1701"/>
                    <a:gd name="T17" fmla="*/ 57 h 851"/>
                    <a:gd name="T18" fmla="*/ 907 w 1701"/>
                    <a:gd name="T19" fmla="*/ 114 h 851"/>
                    <a:gd name="T20" fmla="*/ 794 w 1701"/>
                    <a:gd name="T21" fmla="*/ 114 h 851"/>
                    <a:gd name="T22" fmla="*/ 794 w 1701"/>
                    <a:gd name="T23" fmla="*/ 171 h 851"/>
                    <a:gd name="T24" fmla="*/ 567 w 1701"/>
                    <a:gd name="T25" fmla="*/ 171 h 851"/>
                    <a:gd name="T26" fmla="*/ 567 w 1701"/>
                    <a:gd name="T27" fmla="*/ 227 h 851"/>
                    <a:gd name="T28" fmla="*/ 454 w 1701"/>
                    <a:gd name="T29" fmla="*/ 227 h 851"/>
                    <a:gd name="T30" fmla="*/ 454 w 1701"/>
                    <a:gd name="T31" fmla="*/ 284 h 851"/>
                    <a:gd name="T32" fmla="*/ 510 w 1701"/>
                    <a:gd name="T33" fmla="*/ 284 h 851"/>
                    <a:gd name="T34" fmla="*/ 510 w 1701"/>
                    <a:gd name="T35" fmla="*/ 397 h 851"/>
                    <a:gd name="T36" fmla="*/ 340 w 1701"/>
                    <a:gd name="T37" fmla="*/ 397 h 851"/>
                    <a:gd name="T38" fmla="*/ 340 w 1701"/>
                    <a:gd name="T39" fmla="*/ 454 h 851"/>
                    <a:gd name="T40" fmla="*/ 397 w 1701"/>
                    <a:gd name="T41" fmla="*/ 454 h 851"/>
                    <a:gd name="T42" fmla="*/ 397 w 1701"/>
                    <a:gd name="T43" fmla="*/ 511 h 851"/>
                    <a:gd name="T44" fmla="*/ 283 w 1701"/>
                    <a:gd name="T45" fmla="*/ 511 h 851"/>
                    <a:gd name="T46" fmla="*/ 283 w 1701"/>
                    <a:gd name="T47" fmla="*/ 624 h 851"/>
                    <a:gd name="T48" fmla="*/ 227 w 1701"/>
                    <a:gd name="T49" fmla="*/ 624 h 851"/>
                    <a:gd name="T50" fmla="*/ 227 w 1701"/>
                    <a:gd name="T51" fmla="*/ 454 h 851"/>
                    <a:gd name="T52" fmla="*/ 170 w 1701"/>
                    <a:gd name="T53" fmla="*/ 454 h 851"/>
                    <a:gd name="T54" fmla="*/ 170 w 1701"/>
                    <a:gd name="T55" fmla="*/ 681 h 851"/>
                    <a:gd name="T56" fmla="*/ 57 w 1701"/>
                    <a:gd name="T57" fmla="*/ 681 h 851"/>
                    <a:gd name="T58" fmla="*/ 57 w 1701"/>
                    <a:gd name="T59" fmla="*/ 624 h 851"/>
                    <a:gd name="T60" fmla="*/ 0 w 1701"/>
                    <a:gd name="T61" fmla="*/ 624 h 851"/>
                    <a:gd name="T62" fmla="*/ 0 w 1701"/>
                    <a:gd name="T63" fmla="*/ 794 h 851"/>
                    <a:gd name="T64" fmla="*/ 170 w 1701"/>
                    <a:gd name="T65" fmla="*/ 794 h 851"/>
                    <a:gd name="T66" fmla="*/ 170 w 1701"/>
                    <a:gd name="T67" fmla="*/ 851 h 851"/>
                    <a:gd name="T68" fmla="*/ 227 w 1701"/>
                    <a:gd name="T69" fmla="*/ 851 h 851"/>
                    <a:gd name="T70" fmla="*/ 227 w 1701"/>
                    <a:gd name="T71" fmla="*/ 738 h 851"/>
                    <a:gd name="T72" fmla="*/ 340 w 1701"/>
                    <a:gd name="T73" fmla="*/ 738 h 851"/>
                    <a:gd name="T74" fmla="*/ 340 w 1701"/>
                    <a:gd name="T75" fmla="*/ 851 h 851"/>
                    <a:gd name="T76" fmla="*/ 397 w 1701"/>
                    <a:gd name="T77" fmla="*/ 851 h 851"/>
                    <a:gd name="T78" fmla="*/ 397 w 1701"/>
                    <a:gd name="T79" fmla="*/ 794 h 851"/>
                    <a:gd name="T80" fmla="*/ 510 w 1701"/>
                    <a:gd name="T81" fmla="*/ 794 h 851"/>
                    <a:gd name="T82" fmla="*/ 510 w 1701"/>
                    <a:gd name="T83" fmla="*/ 738 h 851"/>
                    <a:gd name="T84" fmla="*/ 624 w 1701"/>
                    <a:gd name="T85" fmla="*/ 738 h 851"/>
                    <a:gd name="T86" fmla="*/ 624 w 1701"/>
                    <a:gd name="T87" fmla="*/ 624 h 851"/>
                    <a:gd name="T88" fmla="*/ 850 w 1701"/>
                    <a:gd name="T89" fmla="*/ 624 h 851"/>
                    <a:gd name="T90" fmla="*/ 850 w 1701"/>
                    <a:gd name="T91" fmla="*/ 567 h 851"/>
                    <a:gd name="T92" fmla="*/ 964 w 1701"/>
                    <a:gd name="T93" fmla="*/ 567 h 851"/>
                    <a:gd name="T94" fmla="*/ 964 w 1701"/>
                    <a:gd name="T95" fmla="*/ 624 h 851"/>
                    <a:gd name="T96" fmla="*/ 1021 w 1701"/>
                    <a:gd name="T97" fmla="*/ 624 h 851"/>
                    <a:gd name="T98" fmla="*/ 1021 w 1701"/>
                    <a:gd name="T99" fmla="*/ 567 h 851"/>
                    <a:gd name="T100" fmla="*/ 1077 w 1701"/>
                    <a:gd name="T101" fmla="*/ 567 h 851"/>
                    <a:gd name="T102" fmla="*/ 1077 w 1701"/>
                    <a:gd name="T103" fmla="*/ 511 h 851"/>
                    <a:gd name="T104" fmla="*/ 1134 w 1701"/>
                    <a:gd name="T105" fmla="*/ 511 h 851"/>
                    <a:gd name="T106" fmla="*/ 1134 w 1701"/>
                    <a:gd name="T107" fmla="*/ 454 h 851"/>
                    <a:gd name="T108" fmla="*/ 1361 w 1701"/>
                    <a:gd name="T109" fmla="*/ 454 h 851"/>
                    <a:gd name="T110" fmla="*/ 1361 w 1701"/>
                    <a:gd name="T111" fmla="*/ 397 h 851"/>
                    <a:gd name="T112" fmla="*/ 1701 w 1701"/>
                    <a:gd name="T113" fmla="*/ 397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701" h="851">
                      <a:moveTo>
                        <a:pt x="1701" y="397"/>
                      </a:moveTo>
                      <a:lnTo>
                        <a:pt x="1701" y="57"/>
                      </a:lnTo>
                      <a:lnTo>
                        <a:pt x="1247" y="57"/>
                      </a:lnTo>
                      <a:lnTo>
                        <a:pt x="1247" y="114"/>
                      </a:lnTo>
                      <a:lnTo>
                        <a:pt x="1191" y="114"/>
                      </a:lnTo>
                      <a:lnTo>
                        <a:pt x="1191" y="0"/>
                      </a:lnTo>
                      <a:lnTo>
                        <a:pt x="964" y="0"/>
                      </a:lnTo>
                      <a:lnTo>
                        <a:pt x="964" y="57"/>
                      </a:lnTo>
                      <a:lnTo>
                        <a:pt x="907" y="57"/>
                      </a:lnTo>
                      <a:lnTo>
                        <a:pt x="907" y="114"/>
                      </a:lnTo>
                      <a:lnTo>
                        <a:pt x="794" y="114"/>
                      </a:lnTo>
                      <a:lnTo>
                        <a:pt x="794" y="171"/>
                      </a:lnTo>
                      <a:lnTo>
                        <a:pt x="567" y="171"/>
                      </a:lnTo>
                      <a:lnTo>
                        <a:pt x="567" y="227"/>
                      </a:lnTo>
                      <a:lnTo>
                        <a:pt x="454" y="227"/>
                      </a:lnTo>
                      <a:lnTo>
                        <a:pt x="454" y="284"/>
                      </a:lnTo>
                      <a:lnTo>
                        <a:pt x="510" y="284"/>
                      </a:lnTo>
                      <a:lnTo>
                        <a:pt x="510" y="397"/>
                      </a:lnTo>
                      <a:lnTo>
                        <a:pt x="340" y="397"/>
                      </a:lnTo>
                      <a:lnTo>
                        <a:pt x="340" y="454"/>
                      </a:lnTo>
                      <a:lnTo>
                        <a:pt x="397" y="454"/>
                      </a:lnTo>
                      <a:lnTo>
                        <a:pt x="397" y="511"/>
                      </a:lnTo>
                      <a:lnTo>
                        <a:pt x="283" y="511"/>
                      </a:lnTo>
                      <a:lnTo>
                        <a:pt x="283" y="624"/>
                      </a:lnTo>
                      <a:lnTo>
                        <a:pt x="227" y="624"/>
                      </a:lnTo>
                      <a:lnTo>
                        <a:pt x="227" y="454"/>
                      </a:lnTo>
                      <a:lnTo>
                        <a:pt x="170" y="454"/>
                      </a:lnTo>
                      <a:lnTo>
                        <a:pt x="170" y="681"/>
                      </a:lnTo>
                      <a:lnTo>
                        <a:pt x="57" y="681"/>
                      </a:lnTo>
                      <a:lnTo>
                        <a:pt x="57" y="624"/>
                      </a:lnTo>
                      <a:lnTo>
                        <a:pt x="0" y="624"/>
                      </a:lnTo>
                      <a:lnTo>
                        <a:pt x="0" y="794"/>
                      </a:lnTo>
                      <a:lnTo>
                        <a:pt x="170" y="794"/>
                      </a:lnTo>
                      <a:lnTo>
                        <a:pt x="170" y="851"/>
                      </a:lnTo>
                      <a:lnTo>
                        <a:pt x="227" y="851"/>
                      </a:lnTo>
                      <a:lnTo>
                        <a:pt x="227" y="738"/>
                      </a:lnTo>
                      <a:lnTo>
                        <a:pt x="340" y="738"/>
                      </a:lnTo>
                      <a:lnTo>
                        <a:pt x="340" y="851"/>
                      </a:lnTo>
                      <a:lnTo>
                        <a:pt x="397" y="851"/>
                      </a:lnTo>
                      <a:lnTo>
                        <a:pt x="397" y="794"/>
                      </a:lnTo>
                      <a:lnTo>
                        <a:pt x="510" y="794"/>
                      </a:lnTo>
                      <a:lnTo>
                        <a:pt x="510" y="738"/>
                      </a:lnTo>
                      <a:lnTo>
                        <a:pt x="624" y="738"/>
                      </a:lnTo>
                      <a:lnTo>
                        <a:pt x="624" y="624"/>
                      </a:lnTo>
                      <a:lnTo>
                        <a:pt x="850" y="624"/>
                      </a:lnTo>
                      <a:lnTo>
                        <a:pt x="850" y="567"/>
                      </a:lnTo>
                      <a:lnTo>
                        <a:pt x="964" y="567"/>
                      </a:lnTo>
                      <a:lnTo>
                        <a:pt x="964" y="624"/>
                      </a:lnTo>
                      <a:lnTo>
                        <a:pt x="1021" y="624"/>
                      </a:lnTo>
                      <a:lnTo>
                        <a:pt x="1021" y="567"/>
                      </a:lnTo>
                      <a:lnTo>
                        <a:pt x="1077" y="567"/>
                      </a:lnTo>
                      <a:lnTo>
                        <a:pt x="1077" y="511"/>
                      </a:lnTo>
                      <a:lnTo>
                        <a:pt x="1134" y="511"/>
                      </a:lnTo>
                      <a:lnTo>
                        <a:pt x="1134" y="454"/>
                      </a:lnTo>
                      <a:lnTo>
                        <a:pt x="1361" y="454"/>
                      </a:lnTo>
                      <a:lnTo>
                        <a:pt x="1361" y="397"/>
                      </a:lnTo>
                      <a:lnTo>
                        <a:pt x="1701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0" name="Freeform 960"/>
                <p:cNvSpPr>
                  <a:spLocks/>
                </p:cNvSpPr>
                <p:nvPr/>
              </p:nvSpPr>
              <p:spPr bwMode="auto">
                <a:xfrm>
                  <a:off x="7300913" y="5880100"/>
                  <a:ext cx="1079500" cy="1081088"/>
                </a:xfrm>
                <a:custGeom>
                  <a:avLst/>
                  <a:gdLst>
                    <a:gd name="T0" fmla="*/ 0 w 680"/>
                    <a:gd name="T1" fmla="*/ 0 h 681"/>
                    <a:gd name="T2" fmla="*/ 0 w 680"/>
                    <a:gd name="T3" fmla="*/ 511 h 681"/>
                    <a:gd name="T4" fmla="*/ 57 w 680"/>
                    <a:gd name="T5" fmla="*/ 511 h 681"/>
                    <a:gd name="T6" fmla="*/ 57 w 680"/>
                    <a:gd name="T7" fmla="*/ 567 h 681"/>
                    <a:gd name="T8" fmla="*/ 227 w 680"/>
                    <a:gd name="T9" fmla="*/ 567 h 681"/>
                    <a:gd name="T10" fmla="*/ 227 w 680"/>
                    <a:gd name="T11" fmla="*/ 624 h 681"/>
                    <a:gd name="T12" fmla="*/ 397 w 680"/>
                    <a:gd name="T13" fmla="*/ 624 h 681"/>
                    <a:gd name="T14" fmla="*/ 397 w 680"/>
                    <a:gd name="T15" fmla="*/ 681 h 681"/>
                    <a:gd name="T16" fmla="*/ 680 w 680"/>
                    <a:gd name="T17" fmla="*/ 681 h 681"/>
                    <a:gd name="T18" fmla="*/ 680 w 680"/>
                    <a:gd name="T19" fmla="*/ 567 h 681"/>
                    <a:gd name="T20" fmla="*/ 624 w 680"/>
                    <a:gd name="T21" fmla="*/ 567 h 681"/>
                    <a:gd name="T22" fmla="*/ 624 w 680"/>
                    <a:gd name="T23" fmla="*/ 511 h 681"/>
                    <a:gd name="T24" fmla="*/ 680 w 680"/>
                    <a:gd name="T25" fmla="*/ 511 h 681"/>
                    <a:gd name="T26" fmla="*/ 680 w 680"/>
                    <a:gd name="T27" fmla="*/ 341 h 681"/>
                    <a:gd name="T28" fmla="*/ 624 w 680"/>
                    <a:gd name="T29" fmla="*/ 341 h 681"/>
                    <a:gd name="T30" fmla="*/ 624 w 680"/>
                    <a:gd name="T31" fmla="*/ 171 h 681"/>
                    <a:gd name="T32" fmla="*/ 510 w 680"/>
                    <a:gd name="T33" fmla="*/ 171 h 681"/>
                    <a:gd name="T34" fmla="*/ 510 w 680"/>
                    <a:gd name="T35" fmla="*/ 114 h 681"/>
                    <a:gd name="T36" fmla="*/ 454 w 680"/>
                    <a:gd name="T37" fmla="*/ 114 h 681"/>
                    <a:gd name="T38" fmla="*/ 454 w 680"/>
                    <a:gd name="T39" fmla="*/ 57 h 681"/>
                    <a:gd name="T40" fmla="*/ 284 w 680"/>
                    <a:gd name="T41" fmla="*/ 57 h 681"/>
                    <a:gd name="T42" fmla="*/ 284 w 680"/>
                    <a:gd name="T43" fmla="*/ 114 h 681"/>
                    <a:gd name="T44" fmla="*/ 227 w 680"/>
                    <a:gd name="T45" fmla="*/ 114 h 681"/>
                    <a:gd name="T46" fmla="*/ 227 w 680"/>
                    <a:gd name="T47" fmla="*/ 57 h 681"/>
                    <a:gd name="T48" fmla="*/ 57 w 680"/>
                    <a:gd name="T49" fmla="*/ 57 h 681"/>
                    <a:gd name="T50" fmla="*/ 57 w 680"/>
                    <a:gd name="T51" fmla="*/ 0 h 681"/>
                    <a:gd name="T52" fmla="*/ 0 w 680"/>
                    <a:gd name="T53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80" h="681">
                      <a:moveTo>
                        <a:pt x="0" y="0"/>
                      </a:moveTo>
                      <a:lnTo>
                        <a:pt x="0" y="511"/>
                      </a:lnTo>
                      <a:lnTo>
                        <a:pt x="57" y="511"/>
                      </a:lnTo>
                      <a:lnTo>
                        <a:pt x="57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lnTo>
                        <a:pt x="397" y="624"/>
                      </a:lnTo>
                      <a:lnTo>
                        <a:pt x="397" y="681"/>
                      </a:lnTo>
                      <a:lnTo>
                        <a:pt x="680" y="681"/>
                      </a:lnTo>
                      <a:lnTo>
                        <a:pt x="680" y="567"/>
                      </a:lnTo>
                      <a:lnTo>
                        <a:pt x="624" y="567"/>
                      </a:lnTo>
                      <a:lnTo>
                        <a:pt x="624" y="511"/>
                      </a:lnTo>
                      <a:lnTo>
                        <a:pt x="680" y="511"/>
                      </a:lnTo>
                      <a:lnTo>
                        <a:pt x="680" y="341"/>
                      </a:lnTo>
                      <a:lnTo>
                        <a:pt x="624" y="341"/>
                      </a:lnTo>
                      <a:lnTo>
                        <a:pt x="624" y="171"/>
                      </a:lnTo>
                      <a:lnTo>
                        <a:pt x="510" y="171"/>
                      </a:lnTo>
                      <a:lnTo>
                        <a:pt x="510" y="114"/>
                      </a:lnTo>
                      <a:lnTo>
                        <a:pt x="454" y="114"/>
                      </a:lnTo>
                      <a:lnTo>
                        <a:pt x="454" y="57"/>
                      </a:lnTo>
                      <a:lnTo>
                        <a:pt x="284" y="57"/>
                      </a:lnTo>
                      <a:lnTo>
                        <a:pt x="284" y="114"/>
                      </a:lnTo>
                      <a:lnTo>
                        <a:pt x="227" y="114"/>
                      </a:lnTo>
                      <a:lnTo>
                        <a:pt x="227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2" name="Freeform 962"/>
                <p:cNvSpPr>
                  <a:spLocks/>
                </p:cNvSpPr>
                <p:nvPr/>
              </p:nvSpPr>
              <p:spPr bwMode="auto">
                <a:xfrm>
                  <a:off x="6400800" y="4621213"/>
                  <a:ext cx="1890713" cy="1439863"/>
                </a:xfrm>
                <a:custGeom>
                  <a:avLst/>
                  <a:gdLst>
                    <a:gd name="T0" fmla="*/ 1191 w 1191"/>
                    <a:gd name="T1" fmla="*/ 907 h 907"/>
                    <a:gd name="T2" fmla="*/ 1021 w 1191"/>
                    <a:gd name="T3" fmla="*/ 907 h 907"/>
                    <a:gd name="T4" fmla="*/ 1021 w 1191"/>
                    <a:gd name="T5" fmla="*/ 850 h 907"/>
                    <a:gd name="T6" fmla="*/ 851 w 1191"/>
                    <a:gd name="T7" fmla="*/ 850 h 907"/>
                    <a:gd name="T8" fmla="*/ 851 w 1191"/>
                    <a:gd name="T9" fmla="*/ 907 h 907"/>
                    <a:gd name="T10" fmla="*/ 794 w 1191"/>
                    <a:gd name="T11" fmla="*/ 907 h 907"/>
                    <a:gd name="T12" fmla="*/ 794 w 1191"/>
                    <a:gd name="T13" fmla="*/ 850 h 907"/>
                    <a:gd name="T14" fmla="*/ 624 w 1191"/>
                    <a:gd name="T15" fmla="*/ 850 h 907"/>
                    <a:gd name="T16" fmla="*/ 624 w 1191"/>
                    <a:gd name="T17" fmla="*/ 793 h 907"/>
                    <a:gd name="T18" fmla="*/ 567 w 1191"/>
                    <a:gd name="T19" fmla="*/ 793 h 907"/>
                    <a:gd name="T20" fmla="*/ 567 w 1191"/>
                    <a:gd name="T21" fmla="*/ 850 h 907"/>
                    <a:gd name="T22" fmla="*/ 227 w 1191"/>
                    <a:gd name="T23" fmla="*/ 850 h 907"/>
                    <a:gd name="T24" fmla="*/ 227 w 1191"/>
                    <a:gd name="T25" fmla="*/ 793 h 907"/>
                    <a:gd name="T26" fmla="*/ 113 w 1191"/>
                    <a:gd name="T27" fmla="*/ 793 h 907"/>
                    <a:gd name="T28" fmla="*/ 113 w 1191"/>
                    <a:gd name="T29" fmla="*/ 737 h 907"/>
                    <a:gd name="T30" fmla="*/ 170 w 1191"/>
                    <a:gd name="T31" fmla="*/ 737 h 907"/>
                    <a:gd name="T32" fmla="*/ 170 w 1191"/>
                    <a:gd name="T33" fmla="*/ 680 h 907"/>
                    <a:gd name="T34" fmla="*/ 0 w 1191"/>
                    <a:gd name="T35" fmla="*/ 680 h 907"/>
                    <a:gd name="T36" fmla="*/ 0 w 1191"/>
                    <a:gd name="T37" fmla="*/ 567 h 907"/>
                    <a:gd name="T38" fmla="*/ 113 w 1191"/>
                    <a:gd name="T39" fmla="*/ 567 h 907"/>
                    <a:gd name="T40" fmla="*/ 113 w 1191"/>
                    <a:gd name="T41" fmla="*/ 510 h 907"/>
                    <a:gd name="T42" fmla="*/ 170 w 1191"/>
                    <a:gd name="T43" fmla="*/ 510 h 907"/>
                    <a:gd name="T44" fmla="*/ 170 w 1191"/>
                    <a:gd name="T45" fmla="*/ 453 h 907"/>
                    <a:gd name="T46" fmla="*/ 227 w 1191"/>
                    <a:gd name="T47" fmla="*/ 453 h 907"/>
                    <a:gd name="T48" fmla="*/ 227 w 1191"/>
                    <a:gd name="T49" fmla="*/ 340 h 907"/>
                    <a:gd name="T50" fmla="*/ 170 w 1191"/>
                    <a:gd name="T51" fmla="*/ 340 h 907"/>
                    <a:gd name="T52" fmla="*/ 170 w 1191"/>
                    <a:gd name="T53" fmla="*/ 226 h 907"/>
                    <a:gd name="T54" fmla="*/ 227 w 1191"/>
                    <a:gd name="T55" fmla="*/ 226 h 907"/>
                    <a:gd name="T56" fmla="*/ 227 w 1191"/>
                    <a:gd name="T57" fmla="*/ 0 h 907"/>
                    <a:gd name="T58" fmla="*/ 284 w 1191"/>
                    <a:gd name="T59" fmla="*/ 0 h 907"/>
                    <a:gd name="T60" fmla="*/ 284 w 1191"/>
                    <a:gd name="T61" fmla="*/ 56 h 907"/>
                    <a:gd name="T62" fmla="*/ 454 w 1191"/>
                    <a:gd name="T63" fmla="*/ 56 h 907"/>
                    <a:gd name="T64" fmla="*/ 454 w 1191"/>
                    <a:gd name="T65" fmla="*/ 113 h 907"/>
                    <a:gd name="T66" fmla="*/ 680 w 1191"/>
                    <a:gd name="T67" fmla="*/ 113 h 907"/>
                    <a:gd name="T68" fmla="*/ 680 w 1191"/>
                    <a:gd name="T69" fmla="*/ 56 h 907"/>
                    <a:gd name="T70" fmla="*/ 737 w 1191"/>
                    <a:gd name="T71" fmla="*/ 56 h 907"/>
                    <a:gd name="T72" fmla="*/ 737 w 1191"/>
                    <a:gd name="T73" fmla="*/ 113 h 907"/>
                    <a:gd name="T74" fmla="*/ 851 w 1191"/>
                    <a:gd name="T75" fmla="*/ 113 h 907"/>
                    <a:gd name="T76" fmla="*/ 851 w 1191"/>
                    <a:gd name="T77" fmla="*/ 170 h 907"/>
                    <a:gd name="T78" fmla="*/ 794 w 1191"/>
                    <a:gd name="T79" fmla="*/ 170 h 907"/>
                    <a:gd name="T80" fmla="*/ 794 w 1191"/>
                    <a:gd name="T81" fmla="*/ 283 h 907"/>
                    <a:gd name="T82" fmla="*/ 1021 w 1191"/>
                    <a:gd name="T83" fmla="*/ 283 h 907"/>
                    <a:gd name="T84" fmla="*/ 1021 w 1191"/>
                    <a:gd name="T85" fmla="*/ 397 h 907"/>
                    <a:gd name="T86" fmla="*/ 1077 w 1191"/>
                    <a:gd name="T87" fmla="*/ 397 h 907"/>
                    <a:gd name="T88" fmla="*/ 1077 w 1191"/>
                    <a:gd name="T89" fmla="*/ 510 h 907"/>
                    <a:gd name="T90" fmla="*/ 1191 w 1191"/>
                    <a:gd name="T91" fmla="*/ 510 h 907"/>
                    <a:gd name="T92" fmla="*/ 1191 w 1191"/>
                    <a:gd name="T93" fmla="*/ 90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91" h="907">
                      <a:moveTo>
                        <a:pt x="1191" y="907"/>
                      </a:moveTo>
                      <a:lnTo>
                        <a:pt x="1021" y="907"/>
                      </a:lnTo>
                      <a:lnTo>
                        <a:pt x="1021" y="850"/>
                      </a:lnTo>
                      <a:lnTo>
                        <a:pt x="851" y="850"/>
                      </a:lnTo>
                      <a:lnTo>
                        <a:pt x="851" y="907"/>
                      </a:lnTo>
                      <a:lnTo>
                        <a:pt x="794" y="907"/>
                      </a:lnTo>
                      <a:lnTo>
                        <a:pt x="794" y="850"/>
                      </a:lnTo>
                      <a:lnTo>
                        <a:pt x="624" y="850"/>
                      </a:lnTo>
                      <a:lnTo>
                        <a:pt x="624" y="793"/>
                      </a:lnTo>
                      <a:lnTo>
                        <a:pt x="567" y="793"/>
                      </a:lnTo>
                      <a:lnTo>
                        <a:pt x="567" y="850"/>
                      </a:lnTo>
                      <a:lnTo>
                        <a:pt x="227" y="850"/>
                      </a:lnTo>
                      <a:lnTo>
                        <a:pt x="227" y="793"/>
                      </a:lnTo>
                      <a:lnTo>
                        <a:pt x="113" y="793"/>
                      </a:lnTo>
                      <a:lnTo>
                        <a:pt x="113" y="737"/>
                      </a:lnTo>
                      <a:lnTo>
                        <a:pt x="170" y="737"/>
                      </a:lnTo>
                      <a:lnTo>
                        <a:pt x="170" y="680"/>
                      </a:lnTo>
                      <a:lnTo>
                        <a:pt x="0" y="680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510"/>
                      </a:lnTo>
                      <a:lnTo>
                        <a:pt x="170" y="510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340"/>
                      </a:lnTo>
                      <a:lnTo>
                        <a:pt x="170" y="340"/>
                      </a:lnTo>
                      <a:lnTo>
                        <a:pt x="170" y="226"/>
                      </a:lnTo>
                      <a:lnTo>
                        <a:pt x="227" y="226"/>
                      </a:lnTo>
                      <a:lnTo>
                        <a:pt x="227" y="0"/>
                      </a:lnTo>
                      <a:lnTo>
                        <a:pt x="284" y="0"/>
                      </a:lnTo>
                      <a:lnTo>
                        <a:pt x="284" y="56"/>
                      </a:lnTo>
                      <a:lnTo>
                        <a:pt x="454" y="56"/>
                      </a:lnTo>
                      <a:lnTo>
                        <a:pt x="454" y="113"/>
                      </a:lnTo>
                      <a:lnTo>
                        <a:pt x="680" y="113"/>
                      </a:lnTo>
                      <a:lnTo>
                        <a:pt x="680" y="56"/>
                      </a:lnTo>
                      <a:lnTo>
                        <a:pt x="737" y="56"/>
                      </a:lnTo>
                      <a:lnTo>
                        <a:pt x="737" y="113"/>
                      </a:lnTo>
                      <a:lnTo>
                        <a:pt x="851" y="113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283"/>
                      </a:lnTo>
                      <a:lnTo>
                        <a:pt x="1021" y="283"/>
                      </a:lnTo>
                      <a:lnTo>
                        <a:pt x="1021" y="397"/>
                      </a:lnTo>
                      <a:lnTo>
                        <a:pt x="1077" y="397"/>
                      </a:lnTo>
                      <a:lnTo>
                        <a:pt x="1077" y="510"/>
                      </a:lnTo>
                      <a:lnTo>
                        <a:pt x="1191" y="510"/>
                      </a:lnTo>
                      <a:lnTo>
                        <a:pt x="1191" y="90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3" name="Freeform 963"/>
                <p:cNvSpPr>
                  <a:spLocks/>
                </p:cNvSpPr>
                <p:nvPr/>
              </p:nvSpPr>
              <p:spPr bwMode="auto">
                <a:xfrm>
                  <a:off x="7661275" y="4710113"/>
                  <a:ext cx="990600" cy="1081088"/>
                </a:xfrm>
                <a:custGeom>
                  <a:avLst/>
                  <a:gdLst>
                    <a:gd name="T0" fmla="*/ 397 w 624"/>
                    <a:gd name="T1" fmla="*/ 681 h 681"/>
                    <a:gd name="T2" fmla="*/ 567 w 624"/>
                    <a:gd name="T3" fmla="*/ 681 h 681"/>
                    <a:gd name="T4" fmla="*/ 567 w 624"/>
                    <a:gd name="T5" fmla="*/ 397 h 681"/>
                    <a:gd name="T6" fmla="*/ 624 w 624"/>
                    <a:gd name="T7" fmla="*/ 397 h 681"/>
                    <a:gd name="T8" fmla="*/ 624 w 624"/>
                    <a:gd name="T9" fmla="*/ 227 h 681"/>
                    <a:gd name="T10" fmla="*/ 397 w 624"/>
                    <a:gd name="T11" fmla="*/ 227 h 681"/>
                    <a:gd name="T12" fmla="*/ 397 w 624"/>
                    <a:gd name="T13" fmla="*/ 284 h 681"/>
                    <a:gd name="T14" fmla="*/ 340 w 624"/>
                    <a:gd name="T15" fmla="*/ 284 h 681"/>
                    <a:gd name="T16" fmla="*/ 340 w 624"/>
                    <a:gd name="T17" fmla="*/ 170 h 681"/>
                    <a:gd name="T18" fmla="*/ 283 w 624"/>
                    <a:gd name="T19" fmla="*/ 170 h 681"/>
                    <a:gd name="T20" fmla="*/ 283 w 624"/>
                    <a:gd name="T21" fmla="*/ 114 h 681"/>
                    <a:gd name="T22" fmla="*/ 340 w 624"/>
                    <a:gd name="T23" fmla="*/ 114 h 681"/>
                    <a:gd name="T24" fmla="*/ 340 w 624"/>
                    <a:gd name="T25" fmla="*/ 57 h 681"/>
                    <a:gd name="T26" fmla="*/ 283 w 624"/>
                    <a:gd name="T27" fmla="*/ 57 h 681"/>
                    <a:gd name="T28" fmla="*/ 283 w 624"/>
                    <a:gd name="T29" fmla="*/ 0 h 681"/>
                    <a:gd name="T30" fmla="*/ 170 w 624"/>
                    <a:gd name="T31" fmla="*/ 0 h 681"/>
                    <a:gd name="T32" fmla="*/ 170 w 624"/>
                    <a:gd name="T33" fmla="*/ 114 h 681"/>
                    <a:gd name="T34" fmla="*/ 0 w 624"/>
                    <a:gd name="T35" fmla="*/ 114 h 681"/>
                    <a:gd name="T36" fmla="*/ 0 w 624"/>
                    <a:gd name="T37" fmla="*/ 227 h 681"/>
                    <a:gd name="T38" fmla="*/ 227 w 624"/>
                    <a:gd name="T39" fmla="*/ 227 h 681"/>
                    <a:gd name="T40" fmla="*/ 227 w 624"/>
                    <a:gd name="T41" fmla="*/ 341 h 681"/>
                    <a:gd name="T42" fmla="*/ 283 w 624"/>
                    <a:gd name="T43" fmla="*/ 341 h 681"/>
                    <a:gd name="T44" fmla="*/ 283 w 624"/>
                    <a:gd name="T45" fmla="*/ 454 h 681"/>
                    <a:gd name="T46" fmla="*/ 397 w 624"/>
                    <a:gd name="T47" fmla="*/ 454 h 681"/>
                    <a:gd name="T48" fmla="*/ 397 w 624"/>
                    <a:gd name="T49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24" h="681">
                      <a:moveTo>
                        <a:pt x="397" y="681"/>
                      </a:moveTo>
                      <a:lnTo>
                        <a:pt x="567" y="681"/>
                      </a:lnTo>
                      <a:lnTo>
                        <a:pt x="567" y="397"/>
                      </a:lnTo>
                      <a:lnTo>
                        <a:pt x="624" y="397"/>
                      </a:lnTo>
                      <a:lnTo>
                        <a:pt x="624" y="227"/>
                      </a:lnTo>
                      <a:lnTo>
                        <a:pt x="397" y="227"/>
                      </a:lnTo>
                      <a:lnTo>
                        <a:pt x="397" y="284"/>
                      </a:lnTo>
                      <a:lnTo>
                        <a:pt x="340" y="284"/>
                      </a:lnTo>
                      <a:lnTo>
                        <a:pt x="340" y="170"/>
                      </a:lnTo>
                      <a:lnTo>
                        <a:pt x="283" y="170"/>
                      </a:lnTo>
                      <a:lnTo>
                        <a:pt x="283" y="114"/>
                      </a:lnTo>
                      <a:lnTo>
                        <a:pt x="340" y="114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lnTo>
                        <a:pt x="170" y="0"/>
                      </a:lnTo>
                      <a:lnTo>
                        <a:pt x="170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341"/>
                      </a:lnTo>
                      <a:lnTo>
                        <a:pt x="283" y="341"/>
                      </a:lnTo>
                      <a:lnTo>
                        <a:pt x="283" y="454"/>
                      </a:lnTo>
                      <a:lnTo>
                        <a:pt x="397" y="454"/>
                      </a:lnTo>
                      <a:lnTo>
                        <a:pt x="397" y="68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4" name="Freeform 964"/>
                <p:cNvSpPr>
                  <a:spLocks/>
                </p:cNvSpPr>
                <p:nvPr/>
              </p:nvSpPr>
              <p:spPr bwMode="auto">
                <a:xfrm>
                  <a:off x="7931150" y="3810000"/>
                  <a:ext cx="1079500" cy="1350963"/>
                </a:xfrm>
                <a:custGeom>
                  <a:avLst/>
                  <a:gdLst>
                    <a:gd name="T0" fmla="*/ 0 w 680"/>
                    <a:gd name="T1" fmla="*/ 567 h 851"/>
                    <a:gd name="T2" fmla="*/ 0 w 680"/>
                    <a:gd name="T3" fmla="*/ 397 h 851"/>
                    <a:gd name="T4" fmla="*/ 113 w 680"/>
                    <a:gd name="T5" fmla="*/ 397 h 851"/>
                    <a:gd name="T6" fmla="*/ 113 w 680"/>
                    <a:gd name="T7" fmla="*/ 0 h 851"/>
                    <a:gd name="T8" fmla="*/ 227 w 680"/>
                    <a:gd name="T9" fmla="*/ 0 h 851"/>
                    <a:gd name="T10" fmla="*/ 227 w 680"/>
                    <a:gd name="T11" fmla="*/ 57 h 851"/>
                    <a:gd name="T12" fmla="*/ 454 w 680"/>
                    <a:gd name="T13" fmla="*/ 57 h 851"/>
                    <a:gd name="T14" fmla="*/ 454 w 680"/>
                    <a:gd name="T15" fmla="*/ 114 h 851"/>
                    <a:gd name="T16" fmla="*/ 510 w 680"/>
                    <a:gd name="T17" fmla="*/ 114 h 851"/>
                    <a:gd name="T18" fmla="*/ 510 w 680"/>
                    <a:gd name="T19" fmla="*/ 170 h 851"/>
                    <a:gd name="T20" fmla="*/ 567 w 680"/>
                    <a:gd name="T21" fmla="*/ 170 h 851"/>
                    <a:gd name="T22" fmla="*/ 567 w 680"/>
                    <a:gd name="T23" fmla="*/ 340 h 851"/>
                    <a:gd name="T24" fmla="*/ 624 w 680"/>
                    <a:gd name="T25" fmla="*/ 340 h 851"/>
                    <a:gd name="T26" fmla="*/ 624 w 680"/>
                    <a:gd name="T27" fmla="*/ 511 h 851"/>
                    <a:gd name="T28" fmla="*/ 680 w 680"/>
                    <a:gd name="T29" fmla="*/ 511 h 851"/>
                    <a:gd name="T30" fmla="*/ 680 w 680"/>
                    <a:gd name="T31" fmla="*/ 624 h 851"/>
                    <a:gd name="T32" fmla="*/ 567 w 680"/>
                    <a:gd name="T33" fmla="*/ 624 h 851"/>
                    <a:gd name="T34" fmla="*/ 567 w 680"/>
                    <a:gd name="T35" fmla="*/ 794 h 851"/>
                    <a:gd name="T36" fmla="*/ 227 w 680"/>
                    <a:gd name="T37" fmla="*/ 794 h 851"/>
                    <a:gd name="T38" fmla="*/ 227 w 680"/>
                    <a:gd name="T39" fmla="*/ 851 h 851"/>
                    <a:gd name="T40" fmla="*/ 170 w 680"/>
                    <a:gd name="T41" fmla="*/ 851 h 851"/>
                    <a:gd name="T42" fmla="*/ 170 w 680"/>
                    <a:gd name="T43" fmla="*/ 737 h 851"/>
                    <a:gd name="T44" fmla="*/ 113 w 680"/>
                    <a:gd name="T45" fmla="*/ 737 h 851"/>
                    <a:gd name="T46" fmla="*/ 113 w 680"/>
                    <a:gd name="T47" fmla="*/ 681 h 851"/>
                    <a:gd name="T48" fmla="*/ 170 w 680"/>
                    <a:gd name="T49" fmla="*/ 681 h 851"/>
                    <a:gd name="T50" fmla="*/ 170 w 680"/>
                    <a:gd name="T51" fmla="*/ 624 h 851"/>
                    <a:gd name="T52" fmla="*/ 113 w 680"/>
                    <a:gd name="T53" fmla="*/ 624 h 851"/>
                    <a:gd name="T54" fmla="*/ 113 w 680"/>
                    <a:gd name="T55" fmla="*/ 567 h 851"/>
                    <a:gd name="T56" fmla="*/ 0 w 680"/>
                    <a:gd name="T57" fmla="*/ 567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0" h="851">
                      <a:moveTo>
                        <a:pt x="0" y="567"/>
                      </a:moveTo>
                      <a:lnTo>
                        <a:pt x="0" y="397"/>
                      </a:lnTo>
                      <a:lnTo>
                        <a:pt x="113" y="397"/>
                      </a:lnTo>
                      <a:lnTo>
                        <a:pt x="113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454" y="57"/>
                      </a:lnTo>
                      <a:lnTo>
                        <a:pt x="454" y="114"/>
                      </a:lnTo>
                      <a:lnTo>
                        <a:pt x="510" y="114"/>
                      </a:lnTo>
                      <a:lnTo>
                        <a:pt x="510" y="170"/>
                      </a:lnTo>
                      <a:lnTo>
                        <a:pt x="567" y="170"/>
                      </a:lnTo>
                      <a:lnTo>
                        <a:pt x="567" y="340"/>
                      </a:lnTo>
                      <a:lnTo>
                        <a:pt x="624" y="340"/>
                      </a:lnTo>
                      <a:lnTo>
                        <a:pt x="624" y="511"/>
                      </a:lnTo>
                      <a:lnTo>
                        <a:pt x="680" y="511"/>
                      </a:lnTo>
                      <a:lnTo>
                        <a:pt x="680" y="624"/>
                      </a:lnTo>
                      <a:lnTo>
                        <a:pt x="567" y="624"/>
                      </a:lnTo>
                      <a:lnTo>
                        <a:pt x="567" y="794"/>
                      </a:lnTo>
                      <a:lnTo>
                        <a:pt x="227" y="794"/>
                      </a:lnTo>
                      <a:lnTo>
                        <a:pt x="227" y="851"/>
                      </a:lnTo>
                      <a:lnTo>
                        <a:pt x="170" y="851"/>
                      </a:lnTo>
                      <a:lnTo>
                        <a:pt x="170" y="737"/>
                      </a:lnTo>
                      <a:lnTo>
                        <a:pt x="113" y="737"/>
                      </a:lnTo>
                      <a:lnTo>
                        <a:pt x="113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113" y="624"/>
                      </a:lnTo>
                      <a:lnTo>
                        <a:pt x="113" y="567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5" name="Freeform 965"/>
                <p:cNvSpPr>
                  <a:spLocks/>
                </p:cNvSpPr>
                <p:nvPr/>
              </p:nvSpPr>
              <p:spPr bwMode="auto">
                <a:xfrm>
                  <a:off x="7751763" y="3540125"/>
                  <a:ext cx="449263" cy="990600"/>
                </a:xfrm>
                <a:custGeom>
                  <a:avLst/>
                  <a:gdLst>
                    <a:gd name="T0" fmla="*/ 283 w 283"/>
                    <a:gd name="T1" fmla="*/ 170 h 624"/>
                    <a:gd name="T2" fmla="*/ 283 w 283"/>
                    <a:gd name="T3" fmla="*/ 57 h 624"/>
                    <a:gd name="T4" fmla="*/ 170 w 283"/>
                    <a:gd name="T5" fmla="*/ 57 h 624"/>
                    <a:gd name="T6" fmla="*/ 170 w 283"/>
                    <a:gd name="T7" fmla="*/ 0 h 624"/>
                    <a:gd name="T8" fmla="*/ 56 w 283"/>
                    <a:gd name="T9" fmla="*/ 0 h 624"/>
                    <a:gd name="T10" fmla="*/ 56 w 283"/>
                    <a:gd name="T11" fmla="*/ 227 h 624"/>
                    <a:gd name="T12" fmla="*/ 0 w 283"/>
                    <a:gd name="T13" fmla="*/ 227 h 624"/>
                    <a:gd name="T14" fmla="*/ 0 w 283"/>
                    <a:gd name="T15" fmla="*/ 397 h 624"/>
                    <a:gd name="T16" fmla="*/ 56 w 283"/>
                    <a:gd name="T17" fmla="*/ 397 h 624"/>
                    <a:gd name="T18" fmla="*/ 56 w 283"/>
                    <a:gd name="T19" fmla="*/ 624 h 624"/>
                    <a:gd name="T20" fmla="*/ 113 w 283"/>
                    <a:gd name="T21" fmla="*/ 624 h 624"/>
                    <a:gd name="T22" fmla="*/ 113 w 283"/>
                    <a:gd name="T23" fmla="*/ 567 h 624"/>
                    <a:gd name="T24" fmla="*/ 226 w 283"/>
                    <a:gd name="T25" fmla="*/ 567 h 624"/>
                    <a:gd name="T26" fmla="*/ 226 w 283"/>
                    <a:gd name="T27" fmla="*/ 170 h 624"/>
                    <a:gd name="T28" fmla="*/ 283 w 283"/>
                    <a:gd name="T29" fmla="*/ 17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3" h="624">
                      <a:moveTo>
                        <a:pt x="283" y="170"/>
                      </a:moveTo>
                      <a:lnTo>
                        <a:pt x="283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56" y="0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397"/>
                      </a:lnTo>
                      <a:lnTo>
                        <a:pt x="56" y="397"/>
                      </a:lnTo>
                      <a:lnTo>
                        <a:pt x="56" y="624"/>
                      </a:lnTo>
                      <a:lnTo>
                        <a:pt x="113" y="624"/>
                      </a:lnTo>
                      <a:lnTo>
                        <a:pt x="113" y="567"/>
                      </a:lnTo>
                      <a:lnTo>
                        <a:pt x="226" y="567"/>
                      </a:lnTo>
                      <a:lnTo>
                        <a:pt x="226" y="170"/>
                      </a:lnTo>
                      <a:lnTo>
                        <a:pt x="283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6" name="Freeform 966"/>
                <p:cNvSpPr>
                  <a:spLocks/>
                </p:cNvSpPr>
                <p:nvPr/>
              </p:nvSpPr>
              <p:spPr bwMode="auto">
                <a:xfrm>
                  <a:off x="6761163" y="3449638"/>
                  <a:ext cx="1169988" cy="1441450"/>
                </a:xfrm>
                <a:custGeom>
                  <a:avLst/>
                  <a:gdLst>
                    <a:gd name="T0" fmla="*/ 170 w 737"/>
                    <a:gd name="T1" fmla="*/ 0 h 908"/>
                    <a:gd name="T2" fmla="*/ 170 w 737"/>
                    <a:gd name="T3" fmla="*/ 171 h 908"/>
                    <a:gd name="T4" fmla="*/ 227 w 737"/>
                    <a:gd name="T5" fmla="*/ 171 h 908"/>
                    <a:gd name="T6" fmla="*/ 227 w 737"/>
                    <a:gd name="T7" fmla="*/ 341 h 908"/>
                    <a:gd name="T8" fmla="*/ 170 w 737"/>
                    <a:gd name="T9" fmla="*/ 341 h 908"/>
                    <a:gd name="T10" fmla="*/ 170 w 737"/>
                    <a:gd name="T11" fmla="*/ 454 h 908"/>
                    <a:gd name="T12" fmla="*/ 113 w 737"/>
                    <a:gd name="T13" fmla="*/ 454 h 908"/>
                    <a:gd name="T14" fmla="*/ 113 w 737"/>
                    <a:gd name="T15" fmla="*/ 567 h 908"/>
                    <a:gd name="T16" fmla="*/ 0 w 737"/>
                    <a:gd name="T17" fmla="*/ 567 h 908"/>
                    <a:gd name="T18" fmla="*/ 0 w 737"/>
                    <a:gd name="T19" fmla="*/ 738 h 908"/>
                    <a:gd name="T20" fmla="*/ 57 w 737"/>
                    <a:gd name="T21" fmla="*/ 738 h 908"/>
                    <a:gd name="T22" fmla="*/ 57 w 737"/>
                    <a:gd name="T23" fmla="*/ 794 h 908"/>
                    <a:gd name="T24" fmla="*/ 227 w 737"/>
                    <a:gd name="T25" fmla="*/ 794 h 908"/>
                    <a:gd name="T26" fmla="*/ 227 w 737"/>
                    <a:gd name="T27" fmla="*/ 851 h 908"/>
                    <a:gd name="T28" fmla="*/ 453 w 737"/>
                    <a:gd name="T29" fmla="*/ 851 h 908"/>
                    <a:gd name="T30" fmla="*/ 453 w 737"/>
                    <a:gd name="T31" fmla="*/ 794 h 908"/>
                    <a:gd name="T32" fmla="*/ 510 w 737"/>
                    <a:gd name="T33" fmla="*/ 794 h 908"/>
                    <a:gd name="T34" fmla="*/ 510 w 737"/>
                    <a:gd name="T35" fmla="*/ 851 h 908"/>
                    <a:gd name="T36" fmla="*/ 624 w 737"/>
                    <a:gd name="T37" fmla="*/ 851 h 908"/>
                    <a:gd name="T38" fmla="*/ 624 w 737"/>
                    <a:gd name="T39" fmla="*/ 908 h 908"/>
                    <a:gd name="T40" fmla="*/ 737 w 737"/>
                    <a:gd name="T41" fmla="*/ 908 h 908"/>
                    <a:gd name="T42" fmla="*/ 737 w 737"/>
                    <a:gd name="T43" fmla="*/ 681 h 908"/>
                    <a:gd name="T44" fmla="*/ 680 w 737"/>
                    <a:gd name="T45" fmla="*/ 681 h 908"/>
                    <a:gd name="T46" fmla="*/ 680 w 737"/>
                    <a:gd name="T47" fmla="*/ 454 h 908"/>
                    <a:gd name="T48" fmla="*/ 624 w 737"/>
                    <a:gd name="T49" fmla="*/ 454 h 908"/>
                    <a:gd name="T50" fmla="*/ 624 w 737"/>
                    <a:gd name="T51" fmla="*/ 341 h 908"/>
                    <a:gd name="T52" fmla="*/ 567 w 737"/>
                    <a:gd name="T53" fmla="*/ 341 h 908"/>
                    <a:gd name="T54" fmla="*/ 567 w 737"/>
                    <a:gd name="T55" fmla="*/ 284 h 908"/>
                    <a:gd name="T56" fmla="*/ 510 w 737"/>
                    <a:gd name="T57" fmla="*/ 284 h 908"/>
                    <a:gd name="T58" fmla="*/ 510 w 737"/>
                    <a:gd name="T59" fmla="*/ 227 h 908"/>
                    <a:gd name="T60" fmla="*/ 397 w 737"/>
                    <a:gd name="T61" fmla="*/ 227 h 908"/>
                    <a:gd name="T62" fmla="*/ 397 w 737"/>
                    <a:gd name="T63" fmla="*/ 57 h 908"/>
                    <a:gd name="T64" fmla="*/ 227 w 737"/>
                    <a:gd name="T65" fmla="*/ 57 h 908"/>
                    <a:gd name="T66" fmla="*/ 227 w 737"/>
                    <a:gd name="T67" fmla="*/ 0 h 908"/>
                    <a:gd name="T68" fmla="*/ 170 w 737"/>
                    <a:gd name="T69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37" h="908">
                      <a:moveTo>
                        <a:pt x="170" y="0"/>
                      </a:moveTo>
                      <a:lnTo>
                        <a:pt x="170" y="171"/>
                      </a:lnTo>
                      <a:lnTo>
                        <a:pt x="227" y="171"/>
                      </a:lnTo>
                      <a:lnTo>
                        <a:pt x="227" y="341"/>
                      </a:lnTo>
                      <a:lnTo>
                        <a:pt x="170" y="341"/>
                      </a:lnTo>
                      <a:lnTo>
                        <a:pt x="170" y="454"/>
                      </a:lnTo>
                      <a:lnTo>
                        <a:pt x="113" y="454"/>
                      </a:lnTo>
                      <a:lnTo>
                        <a:pt x="113" y="567"/>
                      </a:lnTo>
                      <a:lnTo>
                        <a:pt x="0" y="567"/>
                      </a:lnTo>
                      <a:lnTo>
                        <a:pt x="0" y="738"/>
                      </a:lnTo>
                      <a:lnTo>
                        <a:pt x="57" y="738"/>
                      </a:lnTo>
                      <a:lnTo>
                        <a:pt x="57" y="794"/>
                      </a:lnTo>
                      <a:lnTo>
                        <a:pt x="227" y="794"/>
                      </a:lnTo>
                      <a:lnTo>
                        <a:pt x="227" y="851"/>
                      </a:lnTo>
                      <a:lnTo>
                        <a:pt x="453" y="851"/>
                      </a:lnTo>
                      <a:lnTo>
                        <a:pt x="453" y="794"/>
                      </a:lnTo>
                      <a:lnTo>
                        <a:pt x="510" y="794"/>
                      </a:lnTo>
                      <a:lnTo>
                        <a:pt x="510" y="851"/>
                      </a:lnTo>
                      <a:lnTo>
                        <a:pt x="624" y="851"/>
                      </a:lnTo>
                      <a:lnTo>
                        <a:pt x="624" y="908"/>
                      </a:lnTo>
                      <a:lnTo>
                        <a:pt x="737" y="908"/>
                      </a:lnTo>
                      <a:lnTo>
                        <a:pt x="737" y="681"/>
                      </a:lnTo>
                      <a:lnTo>
                        <a:pt x="680" y="681"/>
                      </a:lnTo>
                      <a:lnTo>
                        <a:pt x="680" y="454"/>
                      </a:lnTo>
                      <a:lnTo>
                        <a:pt x="624" y="454"/>
                      </a:lnTo>
                      <a:lnTo>
                        <a:pt x="624" y="341"/>
                      </a:lnTo>
                      <a:lnTo>
                        <a:pt x="567" y="341"/>
                      </a:lnTo>
                      <a:lnTo>
                        <a:pt x="567" y="284"/>
                      </a:lnTo>
                      <a:lnTo>
                        <a:pt x="510" y="284"/>
                      </a:lnTo>
                      <a:lnTo>
                        <a:pt x="510" y="227"/>
                      </a:lnTo>
                      <a:lnTo>
                        <a:pt x="397" y="227"/>
                      </a:lnTo>
                      <a:lnTo>
                        <a:pt x="397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7" name="Freeform 967"/>
                <p:cNvSpPr>
                  <a:spLocks/>
                </p:cNvSpPr>
                <p:nvPr/>
              </p:nvSpPr>
              <p:spPr bwMode="auto">
                <a:xfrm>
                  <a:off x="8110538" y="3270250"/>
                  <a:ext cx="269875" cy="630238"/>
                </a:xfrm>
                <a:custGeom>
                  <a:avLst/>
                  <a:gdLst>
                    <a:gd name="T0" fmla="*/ 170 w 170"/>
                    <a:gd name="T1" fmla="*/ 397 h 397"/>
                    <a:gd name="T2" fmla="*/ 170 w 170"/>
                    <a:gd name="T3" fmla="*/ 0 h 397"/>
                    <a:gd name="T4" fmla="*/ 0 w 170"/>
                    <a:gd name="T5" fmla="*/ 0 h 397"/>
                    <a:gd name="T6" fmla="*/ 0 w 170"/>
                    <a:gd name="T7" fmla="*/ 113 h 397"/>
                    <a:gd name="T8" fmla="*/ 57 w 170"/>
                    <a:gd name="T9" fmla="*/ 113 h 397"/>
                    <a:gd name="T10" fmla="*/ 57 w 170"/>
                    <a:gd name="T11" fmla="*/ 340 h 397"/>
                    <a:gd name="T12" fmla="*/ 114 w 170"/>
                    <a:gd name="T13" fmla="*/ 340 h 397"/>
                    <a:gd name="T14" fmla="*/ 114 w 170"/>
                    <a:gd name="T15" fmla="*/ 397 h 397"/>
                    <a:gd name="T16" fmla="*/ 170 w 170"/>
                    <a:gd name="T17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397">
                      <a:moveTo>
                        <a:pt x="170" y="397"/>
                      </a:moveTo>
                      <a:lnTo>
                        <a:pt x="170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397"/>
                      </a:lnTo>
                      <a:lnTo>
                        <a:pt x="170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8" name="Freeform 968"/>
                <p:cNvSpPr>
                  <a:spLocks/>
                </p:cNvSpPr>
                <p:nvPr/>
              </p:nvSpPr>
              <p:spPr bwMode="auto">
                <a:xfrm>
                  <a:off x="8380413" y="3270250"/>
                  <a:ext cx="450850" cy="809625"/>
                </a:xfrm>
                <a:custGeom>
                  <a:avLst/>
                  <a:gdLst>
                    <a:gd name="T0" fmla="*/ 0 w 284"/>
                    <a:gd name="T1" fmla="*/ 0 h 510"/>
                    <a:gd name="T2" fmla="*/ 171 w 284"/>
                    <a:gd name="T3" fmla="*/ 0 h 510"/>
                    <a:gd name="T4" fmla="*/ 171 w 284"/>
                    <a:gd name="T5" fmla="*/ 57 h 510"/>
                    <a:gd name="T6" fmla="*/ 227 w 284"/>
                    <a:gd name="T7" fmla="*/ 57 h 510"/>
                    <a:gd name="T8" fmla="*/ 227 w 284"/>
                    <a:gd name="T9" fmla="*/ 170 h 510"/>
                    <a:gd name="T10" fmla="*/ 171 w 284"/>
                    <a:gd name="T11" fmla="*/ 170 h 510"/>
                    <a:gd name="T12" fmla="*/ 171 w 284"/>
                    <a:gd name="T13" fmla="*/ 284 h 510"/>
                    <a:gd name="T14" fmla="*/ 227 w 284"/>
                    <a:gd name="T15" fmla="*/ 284 h 510"/>
                    <a:gd name="T16" fmla="*/ 227 w 284"/>
                    <a:gd name="T17" fmla="*/ 397 h 510"/>
                    <a:gd name="T18" fmla="*/ 284 w 284"/>
                    <a:gd name="T19" fmla="*/ 397 h 510"/>
                    <a:gd name="T20" fmla="*/ 284 w 284"/>
                    <a:gd name="T21" fmla="*/ 510 h 510"/>
                    <a:gd name="T22" fmla="*/ 227 w 284"/>
                    <a:gd name="T23" fmla="*/ 510 h 510"/>
                    <a:gd name="T24" fmla="*/ 227 w 284"/>
                    <a:gd name="T25" fmla="*/ 454 h 510"/>
                    <a:gd name="T26" fmla="*/ 171 w 284"/>
                    <a:gd name="T27" fmla="*/ 454 h 510"/>
                    <a:gd name="T28" fmla="*/ 171 w 284"/>
                    <a:gd name="T29" fmla="*/ 397 h 510"/>
                    <a:gd name="T30" fmla="*/ 0 w 284"/>
                    <a:gd name="T31" fmla="*/ 397 h 510"/>
                    <a:gd name="T32" fmla="*/ 0 w 284"/>
                    <a:gd name="T33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510">
                      <a:moveTo>
                        <a:pt x="0" y="0"/>
                      </a:move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227" y="57"/>
                      </a:lnTo>
                      <a:lnTo>
                        <a:pt x="227" y="170"/>
                      </a:lnTo>
                      <a:lnTo>
                        <a:pt x="171" y="170"/>
                      </a:lnTo>
                      <a:lnTo>
                        <a:pt x="171" y="284"/>
                      </a:lnTo>
                      <a:lnTo>
                        <a:pt x="227" y="284"/>
                      </a:lnTo>
                      <a:lnTo>
                        <a:pt x="227" y="397"/>
                      </a:lnTo>
                      <a:lnTo>
                        <a:pt x="284" y="397"/>
                      </a:lnTo>
                      <a:lnTo>
                        <a:pt x="284" y="510"/>
                      </a:lnTo>
                      <a:lnTo>
                        <a:pt x="227" y="510"/>
                      </a:lnTo>
                      <a:lnTo>
                        <a:pt x="227" y="454"/>
                      </a:lnTo>
                      <a:lnTo>
                        <a:pt x="171" y="454"/>
                      </a:lnTo>
                      <a:lnTo>
                        <a:pt x="171" y="397"/>
                      </a:lnTo>
                      <a:lnTo>
                        <a:pt x="0" y="3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09" name="Freeform 969"/>
                <p:cNvSpPr>
                  <a:spLocks/>
                </p:cNvSpPr>
                <p:nvPr/>
              </p:nvSpPr>
              <p:spPr bwMode="auto">
                <a:xfrm>
                  <a:off x="7480300" y="2820988"/>
                  <a:ext cx="720725" cy="1169988"/>
                </a:xfrm>
                <a:custGeom>
                  <a:avLst/>
                  <a:gdLst>
                    <a:gd name="T0" fmla="*/ 397 w 454"/>
                    <a:gd name="T1" fmla="*/ 0 h 737"/>
                    <a:gd name="T2" fmla="*/ 397 w 454"/>
                    <a:gd name="T3" fmla="*/ 396 h 737"/>
                    <a:gd name="T4" fmla="*/ 454 w 454"/>
                    <a:gd name="T5" fmla="*/ 396 h 737"/>
                    <a:gd name="T6" fmla="*/ 454 w 454"/>
                    <a:gd name="T7" fmla="*/ 510 h 737"/>
                    <a:gd name="T8" fmla="*/ 341 w 454"/>
                    <a:gd name="T9" fmla="*/ 510 h 737"/>
                    <a:gd name="T10" fmla="*/ 341 w 454"/>
                    <a:gd name="T11" fmla="*/ 453 h 737"/>
                    <a:gd name="T12" fmla="*/ 227 w 454"/>
                    <a:gd name="T13" fmla="*/ 453 h 737"/>
                    <a:gd name="T14" fmla="*/ 227 w 454"/>
                    <a:gd name="T15" fmla="*/ 680 h 737"/>
                    <a:gd name="T16" fmla="*/ 171 w 454"/>
                    <a:gd name="T17" fmla="*/ 680 h 737"/>
                    <a:gd name="T18" fmla="*/ 171 w 454"/>
                    <a:gd name="T19" fmla="*/ 737 h 737"/>
                    <a:gd name="T20" fmla="*/ 114 w 454"/>
                    <a:gd name="T21" fmla="*/ 737 h 737"/>
                    <a:gd name="T22" fmla="*/ 114 w 454"/>
                    <a:gd name="T23" fmla="*/ 680 h 737"/>
                    <a:gd name="T24" fmla="*/ 57 w 454"/>
                    <a:gd name="T25" fmla="*/ 680 h 737"/>
                    <a:gd name="T26" fmla="*/ 57 w 454"/>
                    <a:gd name="T27" fmla="*/ 623 h 737"/>
                    <a:gd name="T28" fmla="*/ 114 w 454"/>
                    <a:gd name="T29" fmla="*/ 623 h 737"/>
                    <a:gd name="T30" fmla="*/ 114 w 454"/>
                    <a:gd name="T31" fmla="*/ 510 h 737"/>
                    <a:gd name="T32" fmla="*/ 57 w 454"/>
                    <a:gd name="T33" fmla="*/ 510 h 737"/>
                    <a:gd name="T34" fmla="*/ 57 w 454"/>
                    <a:gd name="T35" fmla="*/ 396 h 737"/>
                    <a:gd name="T36" fmla="*/ 0 w 454"/>
                    <a:gd name="T37" fmla="*/ 396 h 737"/>
                    <a:gd name="T38" fmla="*/ 0 w 454"/>
                    <a:gd name="T39" fmla="*/ 283 h 737"/>
                    <a:gd name="T40" fmla="*/ 171 w 454"/>
                    <a:gd name="T41" fmla="*/ 283 h 737"/>
                    <a:gd name="T42" fmla="*/ 171 w 454"/>
                    <a:gd name="T43" fmla="*/ 170 h 737"/>
                    <a:gd name="T44" fmla="*/ 227 w 454"/>
                    <a:gd name="T45" fmla="*/ 170 h 737"/>
                    <a:gd name="T46" fmla="*/ 227 w 454"/>
                    <a:gd name="T47" fmla="*/ 56 h 737"/>
                    <a:gd name="T48" fmla="*/ 284 w 454"/>
                    <a:gd name="T49" fmla="*/ 56 h 737"/>
                    <a:gd name="T50" fmla="*/ 284 w 454"/>
                    <a:gd name="T51" fmla="*/ 0 h 737"/>
                    <a:gd name="T52" fmla="*/ 397 w 454"/>
                    <a:gd name="T53" fmla="*/ 0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54" h="737">
                      <a:moveTo>
                        <a:pt x="397" y="0"/>
                      </a:moveTo>
                      <a:lnTo>
                        <a:pt x="397" y="396"/>
                      </a:lnTo>
                      <a:lnTo>
                        <a:pt x="454" y="396"/>
                      </a:lnTo>
                      <a:lnTo>
                        <a:pt x="454" y="510"/>
                      </a:lnTo>
                      <a:lnTo>
                        <a:pt x="341" y="510"/>
                      </a:lnTo>
                      <a:lnTo>
                        <a:pt x="341" y="453"/>
                      </a:lnTo>
                      <a:lnTo>
                        <a:pt x="227" y="453"/>
                      </a:lnTo>
                      <a:lnTo>
                        <a:pt x="227" y="680"/>
                      </a:lnTo>
                      <a:lnTo>
                        <a:pt x="171" y="680"/>
                      </a:lnTo>
                      <a:lnTo>
                        <a:pt x="171" y="737"/>
                      </a:lnTo>
                      <a:lnTo>
                        <a:pt x="114" y="737"/>
                      </a:lnTo>
                      <a:lnTo>
                        <a:pt x="114" y="680"/>
                      </a:lnTo>
                      <a:lnTo>
                        <a:pt x="57" y="680"/>
                      </a:lnTo>
                      <a:lnTo>
                        <a:pt x="57" y="623"/>
                      </a:lnTo>
                      <a:lnTo>
                        <a:pt x="114" y="623"/>
                      </a:lnTo>
                      <a:lnTo>
                        <a:pt x="114" y="510"/>
                      </a:lnTo>
                      <a:lnTo>
                        <a:pt x="57" y="510"/>
                      </a:lnTo>
                      <a:lnTo>
                        <a:pt x="57" y="396"/>
                      </a:lnTo>
                      <a:lnTo>
                        <a:pt x="0" y="396"/>
                      </a:lnTo>
                      <a:lnTo>
                        <a:pt x="0" y="283"/>
                      </a:lnTo>
                      <a:lnTo>
                        <a:pt x="171" y="283"/>
                      </a:lnTo>
                      <a:lnTo>
                        <a:pt x="171" y="170"/>
                      </a:lnTo>
                      <a:lnTo>
                        <a:pt x="227" y="170"/>
                      </a:lnTo>
                      <a:lnTo>
                        <a:pt x="227" y="56"/>
                      </a:lnTo>
                      <a:lnTo>
                        <a:pt x="284" y="56"/>
                      </a:lnTo>
                      <a:lnTo>
                        <a:pt x="284" y="0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0" name="Freeform 970"/>
                <p:cNvSpPr>
                  <a:spLocks/>
                </p:cNvSpPr>
                <p:nvPr/>
              </p:nvSpPr>
              <p:spPr bwMode="auto">
                <a:xfrm>
                  <a:off x="7480300" y="3000375"/>
                  <a:ext cx="271463" cy="269875"/>
                </a:xfrm>
                <a:custGeom>
                  <a:avLst/>
                  <a:gdLst>
                    <a:gd name="T0" fmla="*/ 171 w 171"/>
                    <a:gd name="T1" fmla="*/ 0 h 170"/>
                    <a:gd name="T2" fmla="*/ 171 w 171"/>
                    <a:gd name="T3" fmla="*/ 170 h 170"/>
                    <a:gd name="T4" fmla="*/ 0 w 171"/>
                    <a:gd name="T5" fmla="*/ 170 h 170"/>
                    <a:gd name="T6" fmla="*/ 0 w 171"/>
                    <a:gd name="T7" fmla="*/ 113 h 170"/>
                    <a:gd name="T8" fmla="*/ 0 w 171"/>
                    <a:gd name="T9" fmla="*/ 57 h 170"/>
                    <a:gd name="T10" fmla="*/ 57 w 171"/>
                    <a:gd name="T11" fmla="*/ 57 h 170"/>
                    <a:gd name="T12" fmla="*/ 57 w 171"/>
                    <a:gd name="T13" fmla="*/ 0 h 170"/>
                    <a:gd name="T14" fmla="*/ 171 w 171"/>
                    <a:gd name="T15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1" h="170">
                      <a:moveTo>
                        <a:pt x="171" y="0"/>
                      </a:moveTo>
                      <a:lnTo>
                        <a:pt x="171" y="170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1" name="Freeform 971"/>
                <p:cNvSpPr>
                  <a:spLocks/>
                </p:cNvSpPr>
                <p:nvPr/>
              </p:nvSpPr>
              <p:spPr bwMode="auto">
                <a:xfrm>
                  <a:off x="7391400" y="2370138"/>
                  <a:ext cx="719138" cy="720725"/>
                </a:xfrm>
                <a:custGeom>
                  <a:avLst/>
                  <a:gdLst>
                    <a:gd name="T0" fmla="*/ 453 w 453"/>
                    <a:gd name="T1" fmla="*/ 284 h 454"/>
                    <a:gd name="T2" fmla="*/ 453 w 453"/>
                    <a:gd name="T3" fmla="*/ 113 h 454"/>
                    <a:gd name="T4" fmla="*/ 397 w 453"/>
                    <a:gd name="T5" fmla="*/ 113 h 454"/>
                    <a:gd name="T6" fmla="*/ 397 w 453"/>
                    <a:gd name="T7" fmla="*/ 57 h 454"/>
                    <a:gd name="T8" fmla="*/ 340 w 453"/>
                    <a:gd name="T9" fmla="*/ 57 h 454"/>
                    <a:gd name="T10" fmla="*/ 340 w 453"/>
                    <a:gd name="T11" fmla="*/ 0 h 454"/>
                    <a:gd name="T12" fmla="*/ 227 w 453"/>
                    <a:gd name="T13" fmla="*/ 0 h 454"/>
                    <a:gd name="T14" fmla="*/ 227 w 453"/>
                    <a:gd name="T15" fmla="*/ 57 h 454"/>
                    <a:gd name="T16" fmla="*/ 170 w 453"/>
                    <a:gd name="T17" fmla="*/ 57 h 454"/>
                    <a:gd name="T18" fmla="*/ 170 w 453"/>
                    <a:gd name="T19" fmla="*/ 113 h 454"/>
                    <a:gd name="T20" fmla="*/ 56 w 453"/>
                    <a:gd name="T21" fmla="*/ 113 h 454"/>
                    <a:gd name="T22" fmla="*/ 56 w 453"/>
                    <a:gd name="T23" fmla="*/ 227 h 454"/>
                    <a:gd name="T24" fmla="*/ 0 w 453"/>
                    <a:gd name="T25" fmla="*/ 227 h 454"/>
                    <a:gd name="T26" fmla="*/ 0 w 453"/>
                    <a:gd name="T27" fmla="*/ 340 h 454"/>
                    <a:gd name="T28" fmla="*/ 56 w 453"/>
                    <a:gd name="T29" fmla="*/ 340 h 454"/>
                    <a:gd name="T30" fmla="*/ 56 w 453"/>
                    <a:gd name="T31" fmla="*/ 454 h 454"/>
                    <a:gd name="T32" fmla="*/ 113 w 453"/>
                    <a:gd name="T33" fmla="*/ 454 h 454"/>
                    <a:gd name="T34" fmla="*/ 113 w 453"/>
                    <a:gd name="T35" fmla="*/ 397 h 454"/>
                    <a:gd name="T36" fmla="*/ 227 w 453"/>
                    <a:gd name="T37" fmla="*/ 397 h 454"/>
                    <a:gd name="T38" fmla="*/ 227 w 453"/>
                    <a:gd name="T39" fmla="*/ 454 h 454"/>
                    <a:gd name="T40" fmla="*/ 283 w 453"/>
                    <a:gd name="T41" fmla="*/ 454 h 454"/>
                    <a:gd name="T42" fmla="*/ 283 w 453"/>
                    <a:gd name="T43" fmla="*/ 340 h 454"/>
                    <a:gd name="T44" fmla="*/ 340 w 453"/>
                    <a:gd name="T45" fmla="*/ 340 h 454"/>
                    <a:gd name="T46" fmla="*/ 340 w 453"/>
                    <a:gd name="T47" fmla="*/ 284 h 454"/>
                    <a:gd name="T48" fmla="*/ 453 w 453"/>
                    <a:gd name="T49" fmla="*/ 28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3" h="454">
                      <a:moveTo>
                        <a:pt x="453" y="284"/>
                      </a:moveTo>
                      <a:lnTo>
                        <a:pt x="453" y="113"/>
                      </a:lnTo>
                      <a:lnTo>
                        <a:pt x="397" y="113"/>
                      </a:lnTo>
                      <a:lnTo>
                        <a:pt x="39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113"/>
                      </a:lnTo>
                      <a:lnTo>
                        <a:pt x="56" y="113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340"/>
                      </a:lnTo>
                      <a:lnTo>
                        <a:pt x="56" y="340"/>
                      </a:lnTo>
                      <a:lnTo>
                        <a:pt x="56" y="454"/>
                      </a:lnTo>
                      <a:lnTo>
                        <a:pt x="113" y="454"/>
                      </a:lnTo>
                      <a:lnTo>
                        <a:pt x="113" y="397"/>
                      </a:lnTo>
                      <a:lnTo>
                        <a:pt x="227" y="397"/>
                      </a:lnTo>
                      <a:lnTo>
                        <a:pt x="227" y="454"/>
                      </a:lnTo>
                      <a:lnTo>
                        <a:pt x="283" y="454"/>
                      </a:lnTo>
                      <a:lnTo>
                        <a:pt x="283" y="340"/>
                      </a:lnTo>
                      <a:lnTo>
                        <a:pt x="340" y="340"/>
                      </a:lnTo>
                      <a:lnTo>
                        <a:pt x="340" y="284"/>
                      </a:lnTo>
                      <a:lnTo>
                        <a:pt x="453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2" name="Freeform 972"/>
                <p:cNvSpPr>
                  <a:spLocks/>
                </p:cNvSpPr>
                <p:nvPr/>
              </p:nvSpPr>
              <p:spPr bwMode="auto">
                <a:xfrm>
                  <a:off x="8110538" y="2370138"/>
                  <a:ext cx="450850" cy="900113"/>
                </a:xfrm>
                <a:custGeom>
                  <a:avLst/>
                  <a:gdLst>
                    <a:gd name="T0" fmla="*/ 227 w 284"/>
                    <a:gd name="T1" fmla="*/ 567 h 567"/>
                    <a:gd name="T2" fmla="*/ 227 w 284"/>
                    <a:gd name="T3" fmla="*/ 454 h 567"/>
                    <a:gd name="T4" fmla="*/ 284 w 284"/>
                    <a:gd name="T5" fmla="*/ 454 h 567"/>
                    <a:gd name="T6" fmla="*/ 284 w 284"/>
                    <a:gd name="T7" fmla="*/ 340 h 567"/>
                    <a:gd name="T8" fmla="*/ 227 w 284"/>
                    <a:gd name="T9" fmla="*/ 340 h 567"/>
                    <a:gd name="T10" fmla="*/ 227 w 284"/>
                    <a:gd name="T11" fmla="*/ 227 h 567"/>
                    <a:gd name="T12" fmla="*/ 170 w 284"/>
                    <a:gd name="T13" fmla="*/ 227 h 567"/>
                    <a:gd name="T14" fmla="*/ 170 w 284"/>
                    <a:gd name="T15" fmla="*/ 0 h 567"/>
                    <a:gd name="T16" fmla="*/ 114 w 284"/>
                    <a:gd name="T17" fmla="*/ 0 h 567"/>
                    <a:gd name="T18" fmla="*/ 114 w 284"/>
                    <a:gd name="T19" fmla="*/ 57 h 567"/>
                    <a:gd name="T20" fmla="*/ 57 w 284"/>
                    <a:gd name="T21" fmla="*/ 57 h 567"/>
                    <a:gd name="T22" fmla="*/ 57 w 284"/>
                    <a:gd name="T23" fmla="*/ 113 h 567"/>
                    <a:gd name="T24" fmla="*/ 0 w 284"/>
                    <a:gd name="T25" fmla="*/ 113 h 567"/>
                    <a:gd name="T26" fmla="*/ 0 w 284"/>
                    <a:gd name="T27" fmla="*/ 567 h 567"/>
                    <a:gd name="T28" fmla="*/ 227 w 284"/>
                    <a:gd name="T29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4" h="567">
                      <a:moveTo>
                        <a:pt x="227" y="567"/>
                      </a:moveTo>
                      <a:lnTo>
                        <a:pt x="227" y="454"/>
                      </a:lnTo>
                      <a:lnTo>
                        <a:pt x="284" y="454"/>
                      </a:lnTo>
                      <a:lnTo>
                        <a:pt x="284" y="340"/>
                      </a:lnTo>
                      <a:lnTo>
                        <a:pt x="227" y="340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0"/>
                      </a:ln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567"/>
                      </a:lnTo>
                      <a:lnTo>
                        <a:pt x="227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3" name="Freeform 973"/>
                <p:cNvSpPr>
                  <a:spLocks/>
                </p:cNvSpPr>
                <p:nvPr/>
              </p:nvSpPr>
              <p:spPr bwMode="auto">
                <a:xfrm>
                  <a:off x="8380413" y="2370138"/>
                  <a:ext cx="1081088" cy="2339975"/>
                </a:xfrm>
                <a:custGeom>
                  <a:avLst/>
                  <a:gdLst>
                    <a:gd name="T0" fmla="*/ 397 w 681"/>
                    <a:gd name="T1" fmla="*/ 1474 h 1474"/>
                    <a:gd name="T2" fmla="*/ 397 w 681"/>
                    <a:gd name="T3" fmla="*/ 1418 h 1474"/>
                    <a:gd name="T4" fmla="*/ 341 w 681"/>
                    <a:gd name="T5" fmla="*/ 1418 h 1474"/>
                    <a:gd name="T6" fmla="*/ 341 w 681"/>
                    <a:gd name="T7" fmla="*/ 1247 h 1474"/>
                    <a:gd name="T8" fmla="*/ 284 w 681"/>
                    <a:gd name="T9" fmla="*/ 1247 h 1474"/>
                    <a:gd name="T10" fmla="*/ 284 w 681"/>
                    <a:gd name="T11" fmla="*/ 964 h 1474"/>
                    <a:gd name="T12" fmla="*/ 227 w 681"/>
                    <a:gd name="T13" fmla="*/ 964 h 1474"/>
                    <a:gd name="T14" fmla="*/ 227 w 681"/>
                    <a:gd name="T15" fmla="*/ 851 h 1474"/>
                    <a:gd name="T16" fmla="*/ 171 w 681"/>
                    <a:gd name="T17" fmla="*/ 851 h 1474"/>
                    <a:gd name="T18" fmla="*/ 171 w 681"/>
                    <a:gd name="T19" fmla="*/ 737 h 1474"/>
                    <a:gd name="T20" fmla="*/ 227 w 681"/>
                    <a:gd name="T21" fmla="*/ 737 h 1474"/>
                    <a:gd name="T22" fmla="*/ 227 w 681"/>
                    <a:gd name="T23" fmla="*/ 624 h 1474"/>
                    <a:gd name="T24" fmla="*/ 171 w 681"/>
                    <a:gd name="T25" fmla="*/ 624 h 1474"/>
                    <a:gd name="T26" fmla="*/ 171 w 681"/>
                    <a:gd name="T27" fmla="*/ 567 h 1474"/>
                    <a:gd name="T28" fmla="*/ 57 w 681"/>
                    <a:gd name="T29" fmla="*/ 567 h 1474"/>
                    <a:gd name="T30" fmla="*/ 57 w 681"/>
                    <a:gd name="T31" fmla="*/ 454 h 1474"/>
                    <a:gd name="T32" fmla="*/ 114 w 681"/>
                    <a:gd name="T33" fmla="*/ 454 h 1474"/>
                    <a:gd name="T34" fmla="*/ 114 w 681"/>
                    <a:gd name="T35" fmla="*/ 340 h 1474"/>
                    <a:gd name="T36" fmla="*/ 57 w 681"/>
                    <a:gd name="T37" fmla="*/ 340 h 1474"/>
                    <a:gd name="T38" fmla="*/ 57 w 681"/>
                    <a:gd name="T39" fmla="*/ 227 h 1474"/>
                    <a:gd name="T40" fmla="*/ 0 w 681"/>
                    <a:gd name="T41" fmla="*/ 227 h 1474"/>
                    <a:gd name="T42" fmla="*/ 0 w 681"/>
                    <a:gd name="T43" fmla="*/ 0 h 1474"/>
                    <a:gd name="T44" fmla="*/ 171 w 681"/>
                    <a:gd name="T45" fmla="*/ 0 h 1474"/>
                    <a:gd name="T46" fmla="*/ 171 w 681"/>
                    <a:gd name="T47" fmla="*/ 170 h 1474"/>
                    <a:gd name="T48" fmla="*/ 227 w 681"/>
                    <a:gd name="T49" fmla="*/ 170 h 1474"/>
                    <a:gd name="T50" fmla="*/ 227 w 681"/>
                    <a:gd name="T51" fmla="*/ 113 h 1474"/>
                    <a:gd name="T52" fmla="*/ 341 w 681"/>
                    <a:gd name="T53" fmla="*/ 113 h 1474"/>
                    <a:gd name="T54" fmla="*/ 341 w 681"/>
                    <a:gd name="T55" fmla="*/ 284 h 1474"/>
                    <a:gd name="T56" fmla="*/ 284 w 681"/>
                    <a:gd name="T57" fmla="*/ 284 h 1474"/>
                    <a:gd name="T58" fmla="*/ 284 w 681"/>
                    <a:gd name="T59" fmla="*/ 397 h 1474"/>
                    <a:gd name="T60" fmla="*/ 397 w 681"/>
                    <a:gd name="T61" fmla="*/ 397 h 1474"/>
                    <a:gd name="T62" fmla="*/ 397 w 681"/>
                    <a:gd name="T63" fmla="*/ 340 h 1474"/>
                    <a:gd name="T64" fmla="*/ 454 w 681"/>
                    <a:gd name="T65" fmla="*/ 340 h 1474"/>
                    <a:gd name="T66" fmla="*/ 454 w 681"/>
                    <a:gd name="T67" fmla="*/ 284 h 1474"/>
                    <a:gd name="T68" fmla="*/ 681 w 681"/>
                    <a:gd name="T69" fmla="*/ 284 h 1474"/>
                    <a:gd name="T70" fmla="*/ 681 w 681"/>
                    <a:gd name="T71" fmla="*/ 454 h 1474"/>
                    <a:gd name="T72" fmla="*/ 624 w 681"/>
                    <a:gd name="T73" fmla="*/ 454 h 1474"/>
                    <a:gd name="T74" fmla="*/ 624 w 681"/>
                    <a:gd name="T75" fmla="*/ 624 h 1474"/>
                    <a:gd name="T76" fmla="*/ 567 w 681"/>
                    <a:gd name="T77" fmla="*/ 624 h 1474"/>
                    <a:gd name="T78" fmla="*/ 567 w 681"/>
                    <a:gd name="T79" fmla="*/ 737 h 1474"/>
                    <a:gd name="T80" fmla="*/ 511 w 681"/>
                    <a:gd name="T81" fmla="*/ 737 h 1474"/>
                    <a:gd name="T82" fmla="*/ 511 w 681"/>
                    <a:gd name="T83" fmla="*/ 907 h 1474"/>
                    <a:gd name="T84" fmla="*/ 454 w 681"/>
                    <a:gd name="T85" fmla="*/ 907 h 1474"/>
                    <a:gd name="T86" fmla="*/ 454 w 681"/>
                    <a:gd name="T87" fmla="*/ 1021 h 1474"/>
                    <a:gd name="T88" fmla="*/ 511 w 681"/>
                    <a:gd name="T89" fmla="*/ 1021 h 1474"/>
                    <a:gd name="T90" fmla="*/ 511 w 681"/>
                    <a:gd name="T91" fmla="*/ 1361 h 1474"/>
                    <a:gd name="T92" fmla="*/ 567 w 681"/>
                    <a:gd name="T93" fmla="*/ 1361 h 1474"/>
                    <a:gd name="T94" fmla="*/ 567 w 681"/>
                    <a:gd name="T95" fmla="*/ 1418 h 1474"/>
                    <a:gd name="T96" fmla="*/ 454 w 681"/>
                    <a:gd name="T97" fmla="*/ 1418 h 1474"/>
                    <a:gd name="T98" fmla="*/ 454 w 681"/>
                    <a:gd name="T99" fmla="*/ 1474 h 1474"/>
                    <a:gd name="T100" fmla="*/ 397 w 681"/>
                    <a:gd name="T101" fmla="*/ 1474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81" h="1474">
                      <a:moveTo>
                        <a:pt x="397" y="1474"/>
                      </a:moveTo>
                      <a:lnTo>
                        <a:pt x="397" y="1418"/>
                      </a:lnTo>
                      <a:lnTo>
                        <a:pt x="341" y="1418"/>
                      </a:lnTo>
                      <a:lnTo>
                        <a:pt x="341" y="1247"/>
                      </a:lnTo>
                      <a:lnTo>
                        <a:pt x="284" y="1247"/>
                      </a:lnTo>
                      <a:lnTo>
                        <a:pt x="284" y="964"/>
                      </a:lnTo>
                      <a:lnTo>
                        <a:pt x="227" y="964"/>
                      </a:lnTo>
                      <a:lnTo>
                        <a:pt x="227" y="851"/>
                      </a:lnTo>
                      <a:lnTo>
                        <a:pt x="171" y="851"/>
                      </a:lnTo>
                      <a:lnTo>
                        <a:pt x="171" y="737"/>
                      </a:lnTo>
                      <a:lnTo>
                        <a:pt x="227" y="737"/>
                      </a:lnTo>
                      <a:lnTo>
                        <a:pt x="227" y="624"/>
                      </a:lnTo>
                      <a:lnTo>
                        <a:pt x="171" y="624"/>
                      </a:lnTo>
                      <a:lnTo>
                        <a:pt x="171" y="567"/>
                      </a:lnTo>
                      <a:lnTo>
                        <a:pt x="57" y="567"/>
                      </a:lnTo>
                      <a:lnTo>
                        <a:pt x="57" y="454"/>
                      </a:lnTo>
                      <a:lnTo>
                        <a:pt x="114" y="454"/>
                      </a:lnTo>
                      <a:lnTo>
                        <a:pt x="114" y="340"/>
                      </a:lnTo>
                      <a:lnTo>
                        <a:pt x="57" y="340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lnTo>
                        <a:pt x="171" y="0"/>
                      </a:lnTo>
                      <a:lnTo>
                        <a:pt x="171" y="170"/>
                      </a:lnTo>
                      <a:lnTo>
                        <a:pt x="227" y="170"/>
                      </a:lnTo>
                      <a:lnTo>
                        <a:pt x="227" y="113"/>
                      </a:lnTo>
                      <a:lnTo>
                        <a:pt x="341" y="113"/>
                      </a:lnTo>
                      <a:lnTo>
                        <a:pt x="341" y="284"/>
                      </a:lnTo>
                      <a:lnTo>
                        <a:pt x="284" y="284"/>
                      </a:lnTo>
                      <a:lnTo>
                        <a:pt x="284" y="397"/>
                      </a:lnTo>
                      <a:lnTo>
                        <a:pt x="397" y="397"/>
                      </a:lnTo>
                      <a:lnTo>
                        <a:pt x="397" y="340"/>
                      </a:lnTo>
                      <a:lnTo>
                        <a:pt x="454" y="340"/>
                      </a:lnTo>
                      <a:lnTo>
                        <a:pt x="454" y="284"/>
                      </a:lnTo>
                      <a:lnTo>
                        <a:pt x="681" y="284"/>
                      </a:lnTo>
                      <a:lnTo>
                        <a:pt x="681" y="454"/>
                      </a:lnTo>
                      <a:lnTo>
                        <a:pt x="624" y="454"/>
                      </a:lnTo>
                      <a:lnTo>
                        <a:pt x="624" y="624"/>
                      </a:lnTo>
                      <a:lnTo>
                        <a:pt x="567" y="624"/>
                      </a:lnTo>
                      <a:lnTo>
                        <a:pt x="567" y="737"/>
                      </a:lnTo>
                      <a:lnTo>
                        <a:pt x="511" y="737"/>
                      </a:lnTo>
                      <a:lnTo>
                        <a:pt x="511" y="907"/>
                      </a:lnTo>
                      <a:lnTo>
                        <a:pt x="454" y="907"/>
                      </a:lnTo>
                      <a:lnTo>
                        <a:pt x="454" y="1021"/>
                      </a:lnTo>
                      <a:lnTo>
                        <a:pt x="511" y="1021"/>
                      </a:lnTo>
                      <a:lnTo>
                        <a:pt x="511" y="1361"/>
                      </a:lnTo>
                      <a:lnTo>
                        <a:pt x="567" y="1361"/>
                      </a:lnTo>
                      <a:lnTo>
                        <a:pt x="567" y="1418"/>
                      </a:lnTo>
                      <a:lnTo>
                        <a:pt x="454" y="1418"/>
                      </a:lnTo>
                      <a:lnTo>
                        <a:pt x="454" y="1474"/>
                      </a:lnTo>
                      <a:lnTo>
                        <a:pt x="397" y="147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4" name="Freeform 974"/>
                <p:cNvSpPr>
                  <a:spLocks/>
                </p:cNvSpPr>
                <p:nvPr/>
              </p:nvSpPr>
              <p:spPr bwMode="auto">
                <a:xfrm>
                  <a:off x="5949950" y="2730500"/>
                  <a:ext cx="1711325" cy="1890713"/>
                </a:xfrm>
                <a:custGeom>
                  <a:avLst/>
                  <a:gdLst>
                    <a:gd name="T0" fmla="*/ 0 w 1078"/>
                    <a:gd name="T1" fmla="*/ 624 h 1191"/>
                    <a:gd name="T2" fmla="*/ 57 w 1078"/>
                    <a:gd name="T3" fmla="*/ 624 h 1191"/>
                    <a:gd name="T4" fmla="*/ 57 w 1078"/>
                    <a:gd name="T5" fmla="*/ 794 h 1191"/>
                    <a:gd name="T6" fmla="*/ 114 w 1078"/>
                    <a:gd name="T7" fmla="*/ 794 h 1191"/>
                    <a:gd name="T8" fmla="*/ 114 w 1078"/>
                    <a:gd name="T9" fmla="*/ 907 h 1191"/>
                    <a:gd name="T10" fmla="*/ 171 w 1078"/>
                    <a:gd name="T11" fmla="*/ 907 h 1191"/>
                    <a:gd name="T12" fmla="*/ 171 w 1078"/>
                    <a:gd name="T13" fmla="*/ 964 h 1191"/>
                    <a:gd name="T14" fmla="*/ 227 w 1078"/>
                    <a:gd name="T15" fmla="*/ 964 h 1191"/>
                    <a:gd name="T16" fmla="*/ 227 w 1078"/>
                    <a:gd name="T17" fmla="*/ 1134 h 1191"/>
                    <a:gd name="T18" fmla="*/ 284 w 1078"/>
                    <a:gd name="T19" fmla="*/ 1134 h 1191"/>
                    <a:gd name="T20" fmla="*/ 284 w 1078"/>
                    <a:gd name="T21" fmla="*/ 1191 h 1191"/>
                    <a:gd name="T22" fmla="*/ 454 w 1078"/>
                    <a:gd name="T23" fmla="*/ 1191 h 1191"/>
                    <a:gd name="T24" fmla="*/ 454 w 1078"/>
                    <a:gd name="T25" fmla="*/ 1134 h 1191"/>
                    <a:gd name="T26" fmla="*/ 511 w 1078"/>
                    <a:gd name="T27" fmla="*/ 1134 h 1191"/>
                    <a:gd name="T28" fmla="*/ 511 w 1078"/>
                    <a:gd name="T29" fmla="*/ 1020 h 1191"/>
                    <a:gd name="T30" fmla="*/ 568 w 1078"/>
                    <a:gd name="T31" fmla="*/ 1020 h 1191"/>
                    <a:gd name="T32" fmla="*/ 568 w 1078"/>
                    <a:gd name="T33" fmla="*/ 907 h 1191"/>
                    <a:gd name="T34" fmla="*/ 511 w 1078"/>
                    <a:gd name="T35" fmla="*/ 907 h 1191"/>
                    <a:gd name="T36" fmla="*/ 511 w 1078"/>
                    <a:gd name="T37" fmla="*/ 737 h 1191"/>
                    <a:gd name="T38" fmla="*/ 454 w 1078"/>
                    <a:gd name="T39" fmla="*/ 737 h 1191"/>
                    <a:gd name="T40" fmla="*/ 454 w 1078"/>
                    <a:gd name="T41" fmla="*/ 624 h 1191"/>
                    <a:gd name="T42" fmla="*/ 681 w 1078"/>
                    <a:gd name="T43" fmla="*/ 624 h 1191"/>
                    <a:gd name="T44" fmla="*/ 681 w 1078"/>
                    <a:gd name="T45" fmla="*/ 453 h 1191"/>
                    <a:gd name="T46" fmla="*/ 738 w 1078"/>
                    <a:gd name="T47" fmla="*/ 453 h 1191"/>
                    <a:gd name="T48" fmla="*/ 738 w 1078"/>
                    <a:gd name="T49" fmla="*/ 510 h 1191"/>
                    <a:gd name="T50" fmla="*/ 908 w 1078"/>
                    <a:gd name="T51" fmla="*/ 510 h 1191"/>
                    <a:gd name="T52" fmla="*/ 908 w 1078"/>
                    <a:gd name="T53" fmla="*/ 680 h 1191"/>
                    <a:gd name="T54" fmla="*/ 1078 w 1078"/>
                    <a:gd name="T55" fmla="*/ 680 h 1191"/>
                    <a:gd name="T56" fmla="*/ 1078 w 1078"/>
                    <a:gd name="T57" fmla="*/ 567 h 1191"/>
                    <a:gd name="T58" fmla="*/ 1021 w 1078"/>
                    <a:gd name="T59" fmla="*/ 567 h 1191"/>
                    <a:gd name="T60" fmla="*/ 1021 w 1078"/>
                    <a:gd name="T61" fmla="*/ 453 h 1191"/>
                    <a:gd name="T62" fmla="*/ 964 w 1078"/>
                    <a:gd name="T63" fmla="*/ 453 h 1191"/>
                    <a:gd name="T64" fmla="*/ 964 w 1078"/>
                    <a:gd name="T65" fmla="*/ 113 h 1191"/>
                    <a:gd name="T66" fmla="*/ 908 w 1078"/>
                    <a:gd name="T67" fmla="*/ 113 h 1191"/>
                    <a:gd name="T68" fmla="*/ 908 w 1078"/>
                    <a:gd name="T69" fmla="*/ 0 h 1191"/>
                    <a:gd name="T70" fmla="*/ 851 w 1078"/>
                    <a:gd name="T71" fmla="*/ 0 h 1191"/>
                    <a:gd name="T72" fmla="*/ 851 w 1078"/>
                    <a:gd name="T73" fmla="*/ 57 h 1191"/>
                    <a:gd name="T74" fmla="*/ 738 w 1078"/>
                    <a:gd name="T75" fmla="*/ 57 h 1191"/>
                    <a:gd name="T76" fmla="*/ 738 w 1078"/>
                    <a:gd name="T77" fmla="*/ 113 h 1191"/>
                    <a:gd name="T78" fmla="*/ 568 w 1078"/>
                    <a:gd name="T79" fmla="*/ 113 h 1191"/>
                    <a:gd name="T80" fmla="*/ 568 w 1078"/>
                    <a:gd name="T81" fmla="*/ 57 h 1191"/>
                    <a:gd name="T82" fmla="*/ 397 w 1078"/>
                    <a:gd name="T83" fmla="*/ 57 h 1191"/>
                    <a:gd name="T84" fmla="*/ 397 w 1078"/>
                    <a:gd name="T85" fmla="*/ 170 h 1191"/>
                    <a:gd name="T86" fmla="*/ 341 w 1078"/>
                    <a:gd name="T87" fmla="*/ 170 h 1191"/>
                    <a:gd name="T88" fmla="*/ 341 w 1078"/>
                    <a:gd name="T89" fmla="*/ 227 h 1191"/>
                    <a:gd name="T90" fmla="*/ 284 w 1078"/>
                    <a:gd name="T91" fmla="*/ 227 h 1191"/>
                    <a:gd name="T92" fmla="*/ 284 w 1078"/>
                    <a:gd name="T93" fmla="*/ 283 h 1191"/>
                    <a:gd name="T94" fmla="*/ 171 w 1078"/>
                    <a:gd name="T95" fmla="*/ 283 h 1191"/>
                    <a:gd name="T96" fmla="*/ 171 w 1078"/>
                    <a:gd name="T97" fmla="*/ 340 h 1191"/>
                    <a:gd name="T98" fmla="*/ 114 w 1078"/>
                    <a:gd name="T99" fmla="*/ 340 h 1191"/>
                    <a:gd name="T100" fmla="*/ 114 w 1078"/>
                    <a:gd name="T101" fmla="*/ 510 h 1191"/>
                    <a:gd name="T102" fmla="*/ 171 w 1078"/>
                    <a:gd name="T103" fmla="*/ 510 h 1191"/>
                    <a:gd name="T104" fmla="*/ 171 w 1078"/>
                    <a:gd name="T105" fmla="*/ 567 h 1191"/>
                    <a:gd name="T106" fmla="*/ 0 w 1078"/>
                    <a:gd name="T107" fmla="*/ 567 h 1191"/>
                    <a:gd name="T108" fmla="*/ 0 w 1078"/>
                    <a:gd name="T109" fmla="*/ 624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078" h="1191">
                      <a:moveTo>
                        <a:pt x="0" y="624"/>
                      </a:moveTo>
                      <a:lnTo>
                        <a:pt x="57" y="624"/>
                      </a:lnTo>
                      <a:lnTo>
                        <a:pt x="57" y="794"/>
                      </a:lnTo>
                      <a:lnTo>
                        <a:pt x="114" y="794"/>
                      </a:lnTo>
                      <a:lnTo>
                        <a:pt x="114" y="907"/>
                      </a:lnTo>
                      <a:lnTo>
                        <a:pt x="171" y="907"/>
                      </a:lnTo>
                      <a:lnTo>
                        <a:pt x="171" y="964"/>
                      </a:lnTo>
                      <a:lnTo>
                        <a:pt x="227" y="964"/>
                      </a:lnTo>
                      <a:lnTo>
                        <a:pt x="227" y="1134"/>
                      </a:lnTo>
                      <a:lnTo>
                        <a:pt x="284" y="1134"/>
                      </a:lnTo>
                      <a:lnTo>
                        <a:pt x="284" y="1191"/>
                      </a:lnTo>
                      <a:lnTo>
                        <a:pt x="454" y="1191"/>
                      </a:lnTo>
                      <a:lnTo>
                        <a:pt x="454" y="1134"/>
                      </a:lnTo>
                      <a:lnTo>
                        <a:pt x="511" y="1134"/>
                      </a:lnTo>
                      <a:lnTo>
                        <a:pt x="511" y="1020"/>
                      </a:lnTo>
                      <a:lnTo>
                        <a:pt x="568" y="1020"/>
                      </a:lnTo>
                      <a:lnTo>
                        <a:pt x="568" y="907"/>
                      </a:lnTo>
                      <a:lnTo>
                        <a:pt x="511" y="907"/>
                      </a:lnTo>
                      <a:lnTo>
                        <a:pt x="511" y="737"/>
                      </a:lnTo>
                      <a:lnTo>
                        <a:pt x="454" y="737"/>
                      </a:lnTo>
                      <a:lnTo>
                        <a:pt x="454" y="624"/>
                      </a:lnTo>
                      <a:lnTo>
                        <a:pt x="681" y="624"/>
                      </a:lnTo>
                      <a:lnTo>
                        <a:pt x="681" y="453"/>
                      </a:lnTo>
                      <a:lnTo>
                        <a:pt x="738" y="453"/>
                      </a:lnTo>
                      <a:lnTo>
                        <a:pt x="738" y="510"/>
                      </a:lnTo>
                      <a:lnTo>
                        <a:pt x="908" y="510"/>
                      </a:lnTo>
                      <a:lnTo>
                        <a:pt x="908" y="680"/>
                      </a:lnTo>
                      <a:lnTo>
                        <a:pt x="1078" y="680"/>
                      </a:lnTo>
                      <a:lnTo>
                        <a:pt x="1078" y="567"/>
                      </a:lnTo>
                      <a:lnTo>
                        <a:pt x="1021" y="567"/>
                      </a:lnTo>
                      <a:lnTo>
                        <a:pt x="1021" y="453"/>
                      </a:lnTo>
                      <a:lnTo>
                        <a:pt x="964" y="453"/>
                      </a:lnTo>
                      <a:lnTo>
                        <a:pt x="964" y="113"/>
                      </a:lnTo>
                      <a:lnTo>
                        <a:pt x="908" y="113"/>
                      </a:lnTo>
                      <a:lnTo>
                        <a:pt x="908" y="0"/>
                      </a:lnTo>
                      <a:lnTo>
                        <a:pt x="851" y="0"/>
                      </a:lnTo>
                      <a:lnTo>
                        <a:pt x="851" y="57"/>
                      </a:lnTo>
                      <a:lnTo>
                        <a:pt x="738" y="57"/>
                      </a:lnTo>
                      <a:lnTo>
                        <a:pt x="738" y="113"/>
                      </a:lnTo>
                      <a:lnTo>
                        <a:pt x="568" y="113"/>
                      </a:lnTo>
                      <a:lnTo>
                        <a:pt x="568" y="57"/>
                      </a:lnTo>
                      <a:lnTo>
                        <a:pt x="397" y="57"/>
                      </a:lnTo>
                      <a:lnTo>
                        <a:pt x="397" y="170"/>
                      </a:lnTo>
                      <a:lnTo>
                        <a:pt x="341" y="170"/>
                      </a:lnTo>
                      <a:lnTo>
                        <a:pt x="341" y="227"/>
                      </a:lnTo>
                      <a:lnTo>
                        <a:pt x="284" y="227"/>
                      </a:lnTo>
                      <a:lnTo>
                        <a:pt x="284" y="283"/>
                      </a:lnTo>
                      <a:lnTo>
                        <a:pt x="171" y="283"/>
                      </a:lnTo>
                      <a:lnTo>
                        <a:pt x="171" y="340"/>
                      </a:lnTo>
                      <a:lnTo>
                        <a:pt x="114" y="340"/>
                      </a:lnTo>
                      <a:lnTo>
                        <a:pt x="114" y="510"/>
                      </a:lnTo>
                      <a:lnTo>
                        <a:pt x="171" y="510"/>
                      </a:lnTo>
                      <a:lnTo>
                        <a:pt x="171" y="567"/>
                      </a:lnTo>
                      <a:lnTo>
                        <a:pt x="0" y="567"/>
                      </a:lnTo>
                      <a:lnTo>
                        <a:pt x="0" y="62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5" name="Freeform 975"/>
                <p:cNvSpPr>
                  <a:spLocks/>
                </p:cNvSpPr>
                <p:nvPr/>
              </p:nvSpPr>
              <p:spPr bwMode="auto">
                <a:xfrm>
                  <a:off x="6851650" y="2460625"/>
                  <a:ext cx="449263" cy="449263"/>
                </a:xfrm>
                <a:custGeom>
                  <a:avLst/>
                  <a:gdLst>
                    <a:gd name="T0" fmla="*/ 283 w 283"/>
                    <a:gd name="T1" fmla="*/ 227 h 283"/>
                    <a:gd name="T2" fmla="*/ 283 w 283"/>
                    <a:gd name="T3" fmla="*/ 0 h 283"/>
                    <a:gd name="T4" fmla="*/ 113 w 283"/>
                    <a:gd name="T5" fmla="*/ 0 h 283"/>
                    <a:gd name="T6" fmla="*/ 113 w 283"/>
                    <a:gd name="T7" fmla="*/ 170 h 283"/>
                    <a:gd name="T8" fmla="*/ 0 w 283"/>
                    <a:gd name="T9" fmla="*/ 170 h 283"/>
                    <a:gd name="T10" fmla="*/ 0 w 283"/>
                    <a:gd name="T11" fmla="*/ 283 h 283"/>
                    <a:gd name="T12" fmla="*/ 170 w 283"/>
                    <a:gd name="T13" fmla="*/ 283 h 283"/>
                    <a:gd name="T14" fmla="*/ 170 w 283"/>
                    <a:gd name="T15" fmla="*/ 227 h 283"/>
                    <a:gd name="T16" fmla="*/ 283 w 283"/>
                    <a:gd name="T17" fmla="*/ 227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3" h="283">
                      <a:moveTo>
                        <a:pt x="283" y="227"/>
                      </a:moveTo>
                      <a:lnTo>
                        <a:pt x="283" y="0"/>
                      </a:lnTo>
                      <a:lnTo>
                        <a:pt x="113" y="0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170" y="283"/>
                      </a:lnTo>
                      <a:lnTo>
                        <a:pt x="170" y="227"/>
                      </a:lnTo>
                      <a:lnTo>
                        <a:pt x="283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6" name="Freeform 976"/>
                <p:cNvSpPr>
                  <a:spLocks/>
                </p:cNvSpPr>
                <p:nvPr/>
              </p:nvSpPr>
              <p:spPr bwMode="auto">
                <a:xfrm>
                  <a:off x="6940550" y="1920875"/>
                  <a:ext cx="900113" cy="809625"/>
                </a:xfrm>
                <a:custGeom>
                  <a:avLst/>
                  <a:gdLst>
                    <a:gd name="T0" fmla="*/ 114 w 567"/>
                    <a:gd name="T1" fmla="*/ 340 h 510"/>
                    <a:gd name="T2" fmla="*/ 114 w 567"/>
                    <a:gd name="T3" fmla="*/ 283 h 510"/>
                    <a:gd name="T4" fmla="*/ 0 w 567"/>
                    <a:gd name="T5" fmla="*/ 283 h 510"/>
                    <a:gd name="T6" fmla="*/ 0 w 567"/>
                    <a:gd name="T7" fmla="*/ 113 h 510"/>
                    <a:gd name="T8" fmla="*/ 57 w 567"/>
                    <a:gd name="T9" fmla="*/ 113 h 510"/>
                    <a:gd name="T10" fmla="*/ 57 w 567"/>
                    <a:gd name="T11" fmla="*/ 0 h 510"/>
                    <a:gd name="T12" fmla="*/ 170 w 567"/>
                    <a:gd name="T13" fmla="*/ 0 h 510"/>
                    <a:gd name="T14" fmla="*/ 170 w 567"/>
                    <a:gd name="T15" fmla="*/ 113 h 510"/>
                    <a:gd name="T16" fmla="*/ 397 w 567"/>
                    <a:gd name="T17" fmla="*/ 113 h 510"/>
                    <a:gd name="T18" fmla="*/ 397 w 567"/>
                    <a:gd name="T19" fmla="*/ 0 h 510"/>
                    <a:gd name="T20" fmla="*/ 567 w 567"/>
                    <a:gd name="T21" fmla="*/ 0 h 510"/>
                    <a:gd name="T22" fmla="*/ 567 w 567"/>
                    <a:gd name="T23" fmla="*/ 283 h 510"/>
                    <a:gd name="T24" fmla="*/ 511 w 567"/>
                    <a:gd name="T25" fmla="*/ 283 h 510"/>
                    <a:gd name="T26" fmla="*/ 511 w 567"/>
                    <a:gd name="T27" fmla="*/ 340 h 510"/>
                    <a:gd name="T28" fmla="*/ 454 w 567"/>
                    <a:gd name="T29" fmla="*/ 340 h 510"/>
                    <a:gd name="T30" fmla="*/ 454 w 567"/>
                    <a:gd name="T31" fmla="*/ 396 h 510"/>
                    <a:gd name="T32" fmla="*/ 340 w 567"/>
                    <a:gd name="T33" fmla="*/ 396 h 510"/>
                    <a:gd name="T34" fmla="*/ 340 w 567"/>
                    <a:gd name="T35" fmla="*/ 510 h 510"/>
                    <a:gd name="T36" fmla="*/ 227 w 567"/>
                    <a:gd name="T37" fmla="*/ 510 h 510"/>
                    <a:gd name="T38" fmla="*/ 227 w 567"/>
                    <a:gd name="T39" fmla="*/ 340 h 510"/>
                    <a:gd name="T40" fmla="*/ 114 w 567"/>
                    <a:gd name="T41" fmla="*/ 34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67" h="510">
                      <a:moveTo>
                        <a:pt x="114" y="340"/>
                      </a:moveTo>
                      <a:lnTo>
                        <a:pt x="114" y="283"/>
                      </a:lnTo>
                      <a:lnTo>
                        <a:pt x="0" y="283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0"/>
                      </a:lnTo>
                      <a:lnTo>
                        <a:pt x="170" y="0"/>
                      </a:lnTo>
                      <a:lnTo>
                        <a:pt x="170" y="113"/>
                      </a:lnTo>
                      <a:lnTo>
                        <a:pt x="397" y="113"/>
                      </a:lnTo>
                      <a:lnTo>
                        <a:pt x="397" y="0"/>
                      </a:lnTo>
                      <a:lnTo>
                        <a:pt x="567" y="0"/>
                      </a:lnTo>
                      <a:lnTo>
                        <a:pt x="567" y="283"/>
                      </a:lnTo>
                      <a:lnTo>
                        <a:pt x="511" y="283"/>
                      </a:lnTo>
                      <a:lnTo>
                        <a:pt x="511" y="340"/>
                      </a:lnTo>
                      <a:lnTo>
                        <a:pt x="454" y="340"/>
                      </a:lnTo>
                      <a:lnTo>
                        <a:pt x="454" y="396"/>
                      </a:lnTo>
                      <a:lnTo>
                        <a:pt x="340" y="396"/>
                      </a:lnTo>
                      <a:lnTo>
                        <a:pt x="340" y="510"/>
                      </a:lnTo>
                      <a:lnTo>
                        <a:pt x="227" y="510"/>
                      </a:lnTo>
                      <a:lnTo>
                        <a:pt x="227" y="340"/>
                      </a:lnTo>
                      <a:lnTo>
                        <a:pt x="114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7" name="Freeform 977"/>
                <p:cNvSpPr>
                  <a:spLocks/>
                </p:cNvSpPr>
                <p:nvPr/>
              </p:nvSpPr>
              <p:spPr bwMode="auto">
                <a:xfrm>
                  <a:off x="8651875" y="2279650"/>
                  <a:ext cx="1169988" cy="720725"/>
                </a:xfrm>
                <a:custGeom>
                  <a:avLst/>
                  <a:gdLst>
                    <a:gd name="T0" fmla="*/ 0 w 737"/>
                    <a:gd name="T1" fmla="*/ 0 h 454"/>
                    <a:gd name="T2" fmla="*/ 170 w 737"/>
                    <a:gd name="T3" fmla="*/ 0 h 454"/>
                    <a:gd name="T4" fmla="*/ 170 w 737"/>
                    <a:gd name="T5" fmla="*/ 57 h 454"/>
                    <a:gd name="T6" fmla="*/ 510 w 737"/>
                    <a:gd name="T7" fmla="*/ 57 h 454"/>
                    <a:gd name="T8" fmla="*/ 510 w 737"/>
                    <a:gd name="T9" fmla="*/ 0 h 454"/>
                    <a:gd name="T10" fmla="*/ 567 w 737"/>
                    <a:gd name="T11" fmla="*/ 0 h 454"/>
                    <a:gd name="T12" fmla="*/ 567 w 737"/>
                    <a:gd name="T13" fmla="*/ 114 h 454"/>
                    <a:gd name="T14" fmla="*/ 623 w 737"/>
                    <a:gd name="T15" fmla="*/ 114 h 454"/>
                    <a:gd name="T16" fmla="*/ 623 w 737"/>
                    <a:gd name="T17" fmla="*/ 227 h 454"/>
                    <a:gd name="T18" fmla="*/ 680 w 737"/>
                    <a:gd name="T19" fmla="*/ 227 h 454"/>
                    <a:gd name="T20" fmla="*/ 680 w 737"/>
                    <a:gd name="T21" fmla="*/ 341 h 454"/>
                    <a:gd name="T22" fmla="*/ 737 w 737"/>
                    <a:gd name="T23" fmla="*/ 341 h 454"/>
                    <a:gd name="T24" fmla="*/ 737 w 737"/>
                    <a:gd name="T25" fmla="*/ 397 h 454"/>
                    <a:gd name="T26" fmla="*/ 567 w 737"/>
                    <a:gd name="T27" fmla="*/ 397 h 454"/>
                    <a:gd name="T28" fmla="*/ 567 w 737"/>
                    <a:gd name="T29" fmla="*/ 454 h 454"/>
                    <a:gd name="T30" fmla="*/ 510 w 737"/>
                    <a:gd name="T31" fmla="*/ 454 h 454"/>
                    <a:gd name="T32" fmla="*/ 510 w 737"/>
                    <a:gd name="T33" fmla="*/ 341 h 454"/>
                    <a:gd name="T34" fmla="*/ 283 w 737"/>
                    <a:gd name="T35" fmla="*/ 341 h 454"/>
                    <a:gd name="T36" fmla="*/ 283 w 737"/>
                    <a:gd name="T37" fmla="*/ 397 h 454"/>
                    <a:gd name="T38" fmla="*/ 226 w 737"/>
                    <a:gd name="T39" fmla="*/ 397 h 454"/>
                    <a:gd name="T40" fmla="*/ 226 w 737"/>
                    <a:gd name="T41" fmla="*/ 454 h 454"/>
                    <a:gd name="T42" fmla="*/ 113 w 737"/>
                    <a:gd name="T43" fmla="*/ 454 h 454"/>
                    <a:gd name="T44" fmla="*/ 113 w 737"/>
                    <a:gd name="T45" fmla="*/ 341 h 454"/>
                    <a:gd name="T46" fmla="*/ 170 w 737"/>
                    <a:gd name="T47" fmla="*/ 341 h 454"/>
                    <a:gd name="T48" fmla="*/ 170 w 737"/>
                    <a:gd name="T49" fmla="*/ 170 h 454"/>
                    <a:gd name="T50" fmla="*/ 56 w 737"/>
                    <a:gd name="T51" fmla="*/ 170 h 454"/>
                    <a:gd name="T52" fmla="*/ 56 w 737"/>
                    <a:gd name="T53" fmla="*/ 227 h 454"/>
                    <a:gd name="T54" fmla="*/ 0 w 737"/>
                    <a:gd name="T55" fmla="*/ 227 h 454"/>
                    <a:gd name="T56" fmla="*/ 0 w 737"/>
                    <a:gd name="T5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37" h="454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567" y="0"/>
                      </a:lnTo>
                      <a:lnTo>
                        <a:pt x="567" y="114"/>
                      </a:lnTo>
                      <a:lnTo>
                        <a:pt x="623" y="114"/>
                      </a:lnTo>
                      <a:lnTo>
                        <a:pt x="623" y="227"/>
                      </a:lnTo>
                      <a:lnTo>
                        <a:pt x="680" y="227"/>
                      </a:lnTo>
                      <a:lnTo>
                        <a:pt x="680" y="341"/>
                      </a:lnTo>
                      <a:lnTo>
                        <a:pt x="737" y="341"/>
                      </a:lnTo>
                      <a:lnTo>
                        <a:pt x="737" y="397"/>
                      </a:lnTo>
                      <a:lnTo>
                        <a:pt x="567" y="397"/>
                      </a:lnTo>
                      <a:lnTo>
                        <a:pt x="567" y="454"/>
                      </a:lnTo>
                      <a:lnTo>
                        <a:pt x="510" y="454"/>
                      </a:lnTo>
                      <a:lnTo>
                        <a:pt x="510" y="341"/>
                      </a:lnTo>
                      <a:lnTo>
                        <a:pt x="283" y="341"/>
                      </a:lnTo>
                      <a:lnTo>
                        <a:pt x="283" y="397"/>
                      </a:lnTo>
                      <a:lnTo>
                        <a:pt x="226" y="397"/>
                      </a:lnTo>
                      <a:lnTo>
                        <a:pt x="226" y="454"/>
                      </a:lnTo>
                      <a:lnTo>
                        <a:pt x="113" y="454"/>
                      </a:lnTo>
                      <a:lnTo>
                        <a:pt x="113" y="341"/>
                      </a:lnTo>
                      <a:lnTo>
                        <a:pt x="170" y="341"/>
                      </a:lnTo>
                      <a:lnTo>
                        <a:pt x="170" y="170"/>
                      </a:lnTo>
                      <a:lnTo>
                        <a:pt x="56" y="170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8" name="Freeform 978"/>
                <p:cNvSpPr>
                  <a:spLocks/>
                </p:cNvSpPr>
                <p:nvPr/>
              </p:nvSpPr>
              <p:spPr bwMode="auto">
                <a:xfrm>
                  <a:off x="9101138" y="2909888"/>
                  <a:ext cx="990600" cy="1711325"/>
                </a:xfrm>
                <a:custGeom>
                  <a:avLst/>
                  <a:gdLst>
                    <a:gd name="T0" fmla="*/ 454 w 624"/>
                    <a:gd name="T1" fmla="*/ 0 h 1078"/>
                    <a:gd name="T2" fmla="*/ 284 w 624"/>
                    <a:gd name="T3" fmla="*/ 0 h 1078"/>
                    <a:gd name="T4" fmla="*/ 284 w 624"/>
                    <a:gd name="T5" fmla="*/ 57 h 1078"/>
                    <a:gd name="T6" fmla="*/ 227 w 624"/>
                    <a:gd name="T7" fmla="*/ 57 h 1078"/>
                    <a:gd name="T8" fmla="*/ 227 w 624"/>
                    <a:gd name="T9" fmla="*/ 114 h 1078"/>
                    <a:gd name="T10" fmla="*/ 170 w 624"/>
                    <a:gd name="T11" fmla="*/ 114 h 1078"/>
                    <a:gd name="T12" fmla="*/ 170 w 624"/>
                    <a:gd name="T13" fmla="*/ 284 h 1078"/>
                    <a:gd name="T14" fmla="*/ 113 w 624"/>
                    <a:gd name="T15" fmla="*/ 284 h 1078"/>
                    <a:gd name="T16" fmla="*/ 113 w 624"/>
                    <a:gd name="T17" fmla="*/ 397 h 1078"/>
                    <a:gd name="T18" fmla="*/ 57 w 624"/>
                    <a:gd name="T19" fmla="*/ 397 h 1078"/>
                    <a:gd name="T20" fmla="*/ 57 w 624"/>
                    <a:gd name="T21" fmla="*/ 567 h 1078"/>
                    <a:gd name="T22" fmla="*/ 0 w 624"/>
                    <a:gd name="T23" fmla="*/ 567 h 1078"/>
                    <a:gd name="T24" fmla="*/ 0 w 624"/>
                    <a:gd name="T25" fmla="*/ 681 h 1078"/>
                    <a:gd name="T26" fmla="*/ 57 w 624"/>
                    <a:gd name="T27" fmla="*/ 681 h 1078"/>
                    <a:gd name="T28" fmla="*/ 57 w 624"/>
                    <a:gd name="T29" fmla="*/ 1021 h 1078"/>
                    <a:gd name="T30" fmla="*/ 113 w 624"/>
                    <a:gd name="T31" fmla="*/ 1021 h 1078"/>
                    <a:gd name="T32" fmla="*/ 113 w 624"/>
                    <a:gd name="T33" fmla="*/ 1078 h 1078"/>
                    <a:gd name="T34" fmla="*/ 170 w 624"/>
                    <a:gd name="T35" fmla="*/ 1078 h 1078"/>
                    <a:gd name="T36" fmla="*/ 170 w 624"/>
                    <a:gd name="T37" fmla="*/ 907 h 1078"/>
                    <a:gd name="T38" fmla="*/ 284 w 624"/>
                    <a:gd name="T39" fmla="*/ 907 h 1078"/>
                    <a:gd name="T40" fmla="*/ 284 w 624"/>
                    <a:gd name="T41" fmla="*/ 737 h 1078"/>
                    <a:gd name="T42" fmla="*/ 397 w 624"/>
                    <a:gd name="T43" fmla="*/ 737 h 1078"/>
                    <a:gd name="T44" fmla="*/ 397 w 624"/>
                    <a:gd name="T45" fmla="*/ 567 h 1078"/>
                    <a:gd name="T46" fmla="*/ 454 w 624"/>
                    <a:gd name="T47" fmla="*/ 567 h 1078"/>
                    <a:gd name="T48" fmla="*/ 454 w 624"/>
                    <a:gd name="T49" fmla="*/ 511 h 1078"/>
                    <a:gd name="T50" fmla="*/ 510 w 624"/>
                    <a:gd name="T51" fmla="*/ 511 h 1078"/>
                    <a:gd name="T52" fmla="*/ 510 w 624"/>
                    <a:gd name="T53" fmla="*/ 454 h 1078"/>
                    <a:gd name="T54" fmla="*/ 567 w 624"/>
                    <a:gd name="T55" fmla="*/ 454 h 1078"/>
                    <a:gd name="T56" fmla="*/ 567 w 624"/>
                    <a:gd name="T57" fmla="*/ 340 h 1078"/>
                    <a:gd name="T58" fmla="*/ 624 w 624"/>
                    <a:gd name="T59" fmla="*/ 340 h 1078"/>
                    <a:gd name="T60" fmla="*/ 624 w 624"/>
                    <a:gd name="T61" fmla="*/ 227 h 1078"/>
                    <a:gd name="T62" fmla="*/ 567 w 624"/>
                    <a:gd name="T63" fmla="*/ 227 h 1078"/>
                    <a:gd name="T64" fmla="*/ 567 w 624"/>
                    <a:gd name="T65" fmla="*/ 170 h 1078"/>
                    <a:gd name="T66" fmla="*/ 510 w 624"/>
                    <a:gd name="T67" fmla="*/ 170 h 1078"/>
                    <a:gd name="T68" fmla="*/ 510 w 624"/>
                    <a:gd name="T69" fmla="*/ 57 h 1078"/>
                    <a:gd name="T70" fmla="*/ 454 w 624"/>
                    <a:gd name="T71" fmla="*/ 57 h 1078"/>
                    <a:gd name="T72" fmla="*/ 454 w 624"/>
                    <a:gd name="T73" fmla="*/ 0 h 10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24" h="1078">
                      <a:moveTo>
                        <a:pt x="454" y="0"/>
                      </a:move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227" y="57"/>
                      </a:lnTo>
                      <a:lnTo>
                        <a:pt x="227" y="114"/>
                      </a:lnTo>
                      <a:lnTo>
                        <a:pt x="170" y="114"/>
                      </a:lnTo>
                      <a:lnTo>
                        <a:pt x="170" y="284"/>
                      </a:lnTo>
                      <a:lnTo>
                        <a:pt x="113" y="284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57" y="567"/>
                      </a:lnTo>
                      <a:lnTo>
                        <a:pt x="0" y="567"/>
                      </a:lnTo>
                      <a:lnTo>
                        <a:pt x="0" y="681"/>
                      </a:lnTo>
                      <a:lnTo>
                        <a:pt x="57" y="681"/>
                      </a:lnTo>
                      <a:lnTo>
                        <a:pt x="57" y="1021"/>
                      </a:lnTo>
                      <a:lnTo>
                        <a:pt x="113" y="1021"/>
                      </a:lnTo>
                      <a:lnTo>
                        <a:pt x="113" y="1078"/>
                      </a:lnTo>
                      <a:lnTo>
                        <a:pt x="170" y="1078"/>
                      </a:lnTo>
                      <a:lnTo>
                        <a:pt x="170" y="907"/>
                      </a:lnTo>
                      <a:lnTo>
                        <a:pt x="284" y="907"/>
                      </a:lnTo>
                      <a:lnTo>
                        <a:pt x="284" y="737"/>
                      </a:lnTo>
                      <a:lnTo>
                        <a:pt x="397" y="737"/>
                      </a:lnTo>
                      <a:lnTo>
                        <a:pt x="397" y="567"/>
                      </a:lnTo>
                      <a:lnTo>
                        <a:pt x="454" y="567"/>
                      </a:lnTo>
                      <a:lnTo>
                        <a:pt x="454" y="511"/>
                      </a:lnTo>
                      <a:lnTo>
                        <a:pt x="510" y="511"/>
                      </a:lnTo>
                      <a:lnTo>
                        <a:pt x="510" y="454"/>
                      </a:lnTo>
                      <a:lnTo>
                        <a:pt x="567" y="454"/>
                      </a:lnTo>
                      <a:lnTo>
                        <a:pt x="567" y="340"/>
                      </a:lnTo>
                      <a:lnTo>
                        <a:pt x="624" y="340"/>
                      </a:lnTo>
                      <a:lnTo>
                        <a:pt x="624" y="227"/>
                      </a:lnTo>
                      <a:lnTo>
                        <a:pt x="567" y="227"/>
                      </a:lnTo>
                      <a:lnTo>
                        <a:pt x="567" y="170"/>
                      </a:lnTo>
                      <a:lnTo>
                        <a:pt x="510" y="170"/>
                      </a:lnTo>
                      <a:lnTo>
                        <a:pt x="510" y="57"/>
                      </a:lnTo>
                      <a:lnTo>
                        <a:pt x="454" y="57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19" name="Freeform 979"/>
                <p:cNvSpPr>
                  <a:spLocks/>
                </p:cNvSpPr>
                <p:nvPr/>
              </p:nvSpPr>
              <p:spPr bwMode="auto">
                <a:xfrm>
                  <a:off x="10631488" y="3540125"/>
                  <a:ext cx="269875" cy="269875"/>
                </a:xfrm>
                <a:custGeom>
                  <a:avLst/>
                  <a:gdLst>
                    <a:gd name="T0" fmla="*/ 170 w 170"/>
                    <a:gd name="T1" fmla="*/ 0 h 170"/>
                    <a:gd name="T2" fmla="*/ 57 w 170"/>
                    <a:gd name="T3" fmla="*/ 0 h 170"/>
                    <a:gd name="T4" fmla="*/ 57 w 170"/>
                    <a:gd name="T5" fmla="*/ 57 h 170"/>
                    <a:gd name="T6" fmla="*/ 0 w 170"/>
                    <a:gd name="T7" fmla="*/ 57 h 170"/>
                    <a:gd name="T8" fmla="*/ 0 w 170"/>
                    <a:gd name="T9" fmla="*/ 114 h 170"/>
                    <a:gd name="T10" fmla="*/ 57 w 170"/>
                    <a:gd name="T11" fmla="*/ 114 h 170"/>
                    <a:gd name="T12" fmla="*/ 57 w 170"/>
                    <a:gd name="T13" fmla="*/ 170 h 170"/>
                    <a:gd name="T14" fmla="*/ 113 w 170"/>
                    <a:gd name="T15" fmla="*/ 170 h 170"/>
                    <a:gd name="T16" fmla="*/ 113 w 170"/>
                    <a:gd name="T17" fmla="*/ 57 h 170"/>
                    <a:gd name="T18" fmla="*/ 170 w 170"/>
                    <a:gd name="T19" fmla="*/ 57 h 170"/>
                    <a:gd name="T20" fmla="*/ 170 w 170"/>
                    <a:gd name="T21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0" h="170">
                      <a:moveTo>
                        <a:pt x="170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170"/>
                      </a:lnTo>
                      <a:lnTo>
                        <a:pt x="113" y="170"/>
                      </a:lnTo>
                      <a:lnTo>
                        <a:pt x="113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20" name="Freeform 980"/>
                <p:cNvSpPr>
                  <a:spLocks/>
                </p:cNvSpPr>
                <p:nvPr/>
              </p:nvSpPr>
              <p:spPr bwMode="auto">
                <a:xfrm>
                  <a:off x="9371013" y="3449638"/>
                  <a:ext cx="1350963" cy="1081088"/>
                </a:xfrm>
                <a:custGeom>
                  <a:avLst/>
                  <a:gdLst>
                    <a:gd name="T0" fmla="*/ 851 w 851"/>
                    <a:gd name="T1" fmla="*/ 114 h 681"/>
                    <a:gd name="T2" fmla="*/ 851 w 851"/>
                    <a:gd name="T3" fmla="*/ 57 h 681"/>
                    <a:gd name="T4" fmla="*/ 794 w 851"/>
                    <a:gd name="T5" fmla="*/ 57 h 681"/>
                    <a:gd name="T6" fmla="*/ 794 w 851"/>
                    <a:gd name="T7" fmla="*/ 0 h 681"/>
                    <a:gd name="T8" fmla="*/ 567 w 851"/>
                    <a:gd name="T9" fmla="*/ 0 h 681"/>
                    <a:gd name="T10" fmla="*/ 567 w 851"/>
                    <a:gd name="T11" fmla="*/ 57 h 681"/>
                    <a:gd name="T12" fmla="*/ 510 w 851"/>
                    <a:gd name="T13" fmla="*/ 57 h 681"/>
                    <a:gd name="T14" fmla="*/ 510 w 851"/>
                    <a:gd name="T15" fmla="*/ 0 h 681"/>
                    <a:gd name="T16" fmla="*/ 397 w 851"/>
                    <a:gd name="T17" fmla="*/ 0 h 681"/>
                    <a:gd name="T18" fmla="*/ 397 w 851"/>
                    <a:gd name="T19" fmla="*/ 114 h 681"/>
                    <a:gd name="T20" fmla="*/ 340 w 851"/>
                    <a:gd name="T21" fmla="*/ 114 h 681"/>
                    <a:gd name="T22" fmla="*/ 340 w 851"/>
                    <a:gd name="T23" fmla="*/ 171 h 681"/>
                    <a:gd name="T24" fmla="*/ 284 w 851"/>
                    <a:gd name="T25" fmla="*/ 171 h 681"/>
                    <a:gd name="T26" fmla="*/ 284 w 851"/>
                    <a:gd name="T27" fmla="*/ 227 h 681"/>
                    <a:gd name="T28" fmla="*/ 227 w 851"/>
                    <a:gd name="T29" fmla="*/ 227 h 681"/>
                    <a:gd name="T30" fmla="*/ 227 w 851"/>
                    <a:gd name="T31" fmla="*/ 397 h 681"/>
                    <a:gd name="T32" fmla="*/ 114 w 851"/>
                    <a:gd name="T33" fmla="*/ 397 h 681"/>
                    <a:gd name="T34" fmla="*/ 114 w 851"/>
                    <a:gd name="T35" fmla="*/ 567 h 681"/>
                    <a:gd name="T36" fmla="*/ 0 w 851"/>
                    <a:gd name="T37" fmla="*/ 567 h 681"/>
                    <a:gd name="T38" fmla="*/ 0 w 851"/>
                    <a:gd name="T39" fmla="*/ 681 h 681"/>
                    <a:gd name="T40" fmla="*/ 170 w 851"/>
                    <a:gd name="T41" fmla="*/ 681 h 681"/>
                    <a:gd name="T42" fmla="*/ 170 w 851"/>
                    <a:gd name="T43" fmla="*/ 624 h 681"/>
                    <a:gd name="T44" fmla="*/ 227 w 851"/>
                    <a:gd name="T45" fmla="*/ 624 h 681"/>
                    <a:gd name="T46" fmla="*/ 227 w 851"/>
                    <a:gd name="T47" fmla="*/ 681 h 681"/>
                    <a:gd name="T48" fmla="*/ 454 w 851"/>
                    <a:gd name="T49" fmla="*/ 681 h 681"/>
                    <a:gd name="T50" fmla="*/ 454 w 851"/>
                    <a:gd name="T51" fmla="*/ 624 h 681"/>
                    <a:gd name="T52" fmla="*/ 510 w 851"/>
                    <a:gd name="T53" fmla="*/ 624 h 681"/>
                    <a:gd name="T54" fmla="*/ 510 w 851"/>
                    <a:gd name="T55" fmla="*/ 567 h 681"/>
                    <a:gd name="T56" fmla="*/ 567 w 851"/>
                    <a:gd name="T57" fmla="*/ 567 h 681"/>
                    <a:gd name="T58" fmla="*/ 567 w 851"/>
                    <a:gd name="T59" fmla="*/ 511 h 681"/>
                    <a:gd name="T60" fmla="*/ 624 w 851"/>
                    <a:gd name="T61" fmla="*/ 511 h 681"/>
                    <a:gd name="T62" fmla="*/ 624 w 851"/>
                    <a:gd name="T63" fmla="*/ 341 h 681"/>
                    <a:gd name="T64" fmla="*/ 681 w 851"/>
                    <a:gd name="T65" fmla="*/ 341 h 681"/>
                    <a:gd name="T66" fmla="*/ 681 w 851"/>
                    <a:gd name="T67" fmla="*/ 284 h 681"/>
                    <a:gd name="T68" fmla="*/ 737 w 851"/>
                    <a:gd name="T69" fmla="*/ 284 h 681"/>
                    <a:gd name="T70" fmla="*/ 737 w 851"/>
                    <a:gd name="T71" fmla="*/ 227 h 681"/>
                    <a:gd name="T72" fmla="*/ 794 w 851"/>
                    <a:gd name="T73" fmla="*/ 227 h 681"/>
                    <a:gd name="T74" fmla="*/ 794 w 851"/>
                    <a:gd name="T75" fmla="*/ 114 h 681"/>
                    <a:gd name="T76" fmla="*/ 851 w 851"/>
                    <a:gd name="T77" fmla="*/ 114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851" h="681">
                      <a:moveTo>
                        <a:pt x="851" y="114"/>
                      </a:moveTo>
                      <a:lnTo>
                        <a:pt x="851" y="57"/>
                      </a:lnTo>
                      <a:lnTo>
                        <a:pt x="794" y="57"/>
                      </a:lnTo>
                      <a:lnTo>
                        <a:pt x="794" y="0"/>
                      </a:lnTo>
                      <a:lnTo>
                        <a:pt x="567" y="0"/>
                      </a:lnTo>
                      <a:lnTo>
                        <a:pt x="567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397" y="0"/>
                      </a:ln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171"/>
                      </a:lnTo>
                      <a:lnTo>
                        <a:pt x="284" y="171"/>
                      </a:lnTo>
                      <a:lnTo>
                        <a:pt x="284" y="227"/>
                      </a:lnTo>
                      <a:lnTo>
                        <a:pt x="227" y="227"/>
                      </a:lnTo>
                      <a:lnTo>
                        <a:pt x="227" y="397"/>
                      </a:lnTo>
                      <a:lnTo>
                        <a:pt x="114" y="397"/>
                      </a:lnTo>
                      <a:lnTo>
                        <a:pt x="114" y="567"/>
                      </a:lnTo>
                      <a:lnTo>
                        <a:pt x="0" y="567"/>
                      </a:lnTo>
                      <a:lnTo>
                        <a:pt x="0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227" y="624"/>
                      </a:lnTo>
                      <a:lnTo>
                        <a:pt x="227" y="681"/>
                      </a:lnTo>
                      <a:lnTo>
                        <a:pt x="454" y="681"/>
                      </a:lnTo>
                      <a:lnTo>
                        <a:pt x="454" y="624"/>
                      </a:lnTo>
                      <a:lnTo>
                        <a:pt x="510" y="624"/>
                      </a:lnTo>
                      <a:lnTo>
                        <a:pt x="510" y="567"/>
                      </a:lnTo>
                      <a:lnTo>
                        <a:pt x="567" y="567"/>
                      </a:lnTo>
                      <a:lnTo>
                        <a:pt x="567" y="511"/>
                      </a:lnTo>
                      <a:lnTo>
                        <a:pt x="624" y="511"/>
                      </a:lnTo>
                      <a:lnTo>
                        <a:pt x="624" y="341"/>
                      </a:lnTo>
                      <a:lnTo>
                        <a:pt x="681" y="341"/>
                      </a:lnTo>
                      <a:lnTo>
                        <a:pt x="681" y="284"/>
                      </a:lnTo>
                      <a:lnTo>
                        <a:pt x="737" y="284"/>
                      </a:lnTo>
                      <a:lnTo>
                        <a:pt x="737" y="227"/>
                      </a:lnTo>
                      <a:lnTo>
                        <a:pt x="794" y="227"/>
                      </a:lnTo>
                      <a:lnTo>
                        <a:pt x="794" y="114"/>
                      </a:lnTo>
                      <a:lnTo>
                        <a:pt x="851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21" name="Freeform 981"/>
                <p:cNvSpPr>
                  <a:spLocks/>
                </p:cNvSpPr>
                <p:nvPr/>
              </p:nvSpPr>
              <p:spPr bwMode="auto">
                <a:xfrm>
                  <a:off x="10001250" y="3721100"/>
                  <a:ext cx="900113" cy="900113"/>
                </a:xfrm>
                <a:custGeom>
                  <a:avLst/>
                  <a:gdLst>
                    <a:gd name="T0" fmla="*/ 510 w 567"/>
                    <a:gd name="T1" fmla="*/ 567 h 567"/>
                    <a:gd name="T2" fmla="*/ 0 w 567"/>
                    <a:gd name="T3" fmla="*/ 567 h 567"/>
                    <a:gd name="T4" fmla="*/ 0 w 567"/>
                    <a:gd name="T5" fmla="*/ 510 h 567"/>
                    <a:gd name="T6" fmla="*/ 57 w 567"/>
                    <a:gd name="T7" fmla="*/ 510 h 567"/>
                    <a:gd name="T8" fmla="*/ 57 w 567"/>
                    <a:gd name="T9" fmla="*/ 453 h 567"/>
                    <a:gd name="T10" fmla="*/ 113 w 567"/>
                    <a:gd name="T11" fmla="*/ 453 h 567"/>
                    <a:gd name="T12" fmla="*/ 113 w 567"/>
                    <a:gd name="T13" fmla="*/ 396 h 567"/>
                    <a:gd name="T14" fmla="*/ 170 w 567"/>
                    <a:gd name="T15" fmla="*/ 396 h 567"/>
                    <a:gd name="T16" fmla="*/ 170 w 567"/>
                    <a:gd name="T17" fmla="*/ 340 h 567"/>
                    <a:gd name="T18" fmla="*/ 227 w 567"/>
                    <a:gd name="T19" fmla="*/ 340 h 567"/>
                    <a:gd name="T20" fmla="*/ 227 w 567"/>
                    <a:gd name="T21" fmla="*/ 170 h 567"/>
                    <a:gd name="T22" fmla="*/ 284 w 567"/>
                    <a:gd name="T23" fmla="*/ 170 h 567"/>
                    <a:gd name="T24" fmla="*/ 284 w 567"/>
                    <a:gd name="T25" fmla="*/ 113 h 567"/>
                    <a:gd name="T26" fmla="*/ 340 w 567"/>
                    <a:gd name="T27" fmla="*/ 113 h 567"/>
                    <a:gd name="T28" fmla="*/ 340 w 567"/>
                    <a:gd name="T29" fmla="*/ 56 h 567"/>
                    <a:gd name="T30" fmla="*/ 397 w 567"/>
                    <a:gd name="T31" fmla="*/ 56 h 567"/>
                    <a:gd name="T32" fmla="*/ 397 w 567"/>
                    <a:gd name="T33" fmla="*/ 0 h 567"/>
                    <a:gd name="T34" fmla="*/ 454 w 567"/>
                    <a:gd name="T35" fmla="*/ 0 h 567"/>
                    <a:gd name="T36" fmla="*/ 454 w 567"/>
                    <a:gd name="T37" fmla="*/ 56 h 567"/>
                    <a:gd name="T38" fmla="*/ 510 w 567"/>
                    <a:gd name="T39" fmla="*/ 56 h 567"/>
                    <a:gd name="T40" fmla="*/ 510 w 567"/>
                    <a:gd name="T41" fmla="*/ 170 h 567"/>
                    <a:gd name="T42" fmla="*/ 567 w 567"/>
                    <a:gd name="T43" fmla="*/ 170 h 567"/>
                    <a:gd name="T44" fmla="*/ 567 w 567"/>
                    <a:gd name="T45" fmla="*/ 340 h 567"/>
                    <a:gd name="T46" fmla="*/ 510 w 567"/>
                    <a:gd name="T47" fmla="*/ 340 h 567"/>
                    <a:gd name="T48" fmla="*/ 510 w 567"/>
                    <a:gd name="T49" fmla="*/ 396 h 567"/>
                    <a:gd name="T50" fmla="*/ 454 w 567"/>
                    <a:gd name="T51" fmla="*/ 396 h 567"/>
                    <a:gd name="T52" fmla="*/ 454 w 567"/>
                    <a:gd name="T53" fmla="*/ 453 h 567"/>
                    <a:gd name="T54" fmla="*/ 510 w 567"/>
                    <a:gd name="T55" fmla="*/ 453 h 567"/>
                    <a:gd name="T56" fmla="*/ 510 w 567"/>
                    <a:gd name="T57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67" h="567">
                      <a:moveTo>
                        <a:pt x="510" y="567"/>
                      </a:moveTo>
                      <a:lnTo>
                        <a:pt x="0" y="567"/>
                      </a:lnTo>
                      <a:lnTo>
                        <a:pt x="0" y="510"/>
                      </a:lnTo>
                      <a:lnTo>
                        <a:pt x="57" y="510"/>
                      </a:lnTo>
                      <a:lnTo>
                        <a:pt x="57" y="453"/>
                      </a:lnTo>
                      <a:lnTo>
                        <a:pt x="113" y="453"/>
                      </a:lnTo>
                      <a:lnTo>
                        <a:pt x="113" y="396"/>
                      </a:lnTo>
                      <a:lnTo>
                        <a:pt x="170" y="396"/>
                      </a:lnTo>
                      <a:lnTo>
                        <a:pt x="170" y="340"/>
                      </a:lnTo>
                      <a:lnTo>
                        <a:pt x="227" y="340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113"/>
                      </a:lnTo>
                      <a:lnTo>
                        <a:pt x="340" y="113"/>
                      </a:lnTo>
                      <a:lnTo>
                        <a:pt x="340" y="56"/>
                      </a:lnTo>
                      <a:lnTo>
                        <a:pt x="397" y="56"/>
                      </a:lnTo>
                      <a:lnTo>
                        <a:pt x="397" y="0"/>
                      </a:lnTo>
                      <a:lnTo>
                        <a:pt x="454" y="0"/>
                      </a:lnTo>
                      <a:lnTo>
                        <a:pt x="454" y="56"/>
                      </a:lnTo>
                      <a:lnTo>
                        <a:pt x="510" y="56"/>
                      </a:lnTo>
                      <a:lnTo>
                        <a:pt x="510" y="170"/>
                      </a:lnTo>
                      <a:lnTo>
                        <a:pt x="567" y="170"/>
                      </a:lnTo>
                      <a:lnTo>
                        <a:pt x="567" y="340"/>
                      </a:lnTo>
                      <a:lnTo>
                        <a:pt x="510" y="340"/>
                      </a:lnTo>
                      <a:lnTo>
                        <a:pt x="510" y="396"/>
                      </a:lnTo>
                      <a:lnTo>
                        <a:pt x="454" y="396"/>
                      </a:lnTo>
                      <a:lnTo>
                        <a:pt x="454" y="453"/>
                      </a:lnTo>
                      <a:lnTo>
                        <a:pt x="510" y="453"/>
                      </a:lnTo>
                      <a:lnTo>
                        <a:pt x="510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24" name="Freeform 984"/>
                <p:cNvSpPr>
                  <a:spLocks/>
                </p:cNvSpPr>
                <p:nvPr/>
              </p:nvSpPr>
              <p:spPr bwMode="auto">
                <a:xfrm>
                  <a:off x="8740775" y="1649413"/>
                  <a:ext cx="811213" cy="720725"/>
                </a:xfrm>
                <a:custGeom>
                  <a:avLst/>
                  <a:gdLst>
                    <a:gd name="T0" fmla="*/ 454 w 511"/>
                    <a:gd name="T1" fmla="*/ 454 h 454"/>
                    <a:gd name="T2" fmla="*/ 454 w 511"/>
                    <a:gd name="T3" fmla="*/ 341 h 454"/>
                    <a:gd name="T4" fmla="*/ 511 w 511"/>
                    <a:gd name="T5" fmla="*/ 341 h 454"/>
                    <a:gd name="T6" fmla="*/ 511 w 511"/>
                    <a:gd name="T7" fmla="*/ 227 h 454"/>
                    <a:gd name="T8" fmla="*/ 454 w 511"/>
                    <a:gd name="T9" fmla="*/ 227 h 454"/>
                    <a:gd name="T10" fmla="*/ 454 w 511"/>
                    <a:gd name="T11" fmla="*/ 114 h 454"/>
                    <a:gd name="T12" fmla="*/ 454 w 511"/>
                    <a:gd name="T13" fmla="*/ 57 h 454"/>
                    <a:gd name="T14" fmla="*/ 511 w 511"/>
                    <a:gd name="T15" fmla="*/ 57 h 454"/>
                    <a:gd name="T16" fmla="*/ 511 w 511"/>
                    <a:gd name="T17" fmla="*/ 0 h 454"/>
                    <a:gd name="T18" fmla="*/ 340 w 511"/>
                    <a:gd name="T19" fmla="*/ 0 h 454"/>
                    <a:gd name="T20" fmla="*/ 340 w 511"/>
                    <a:gd name="T21" fmla="*/ 57 h 454"/>
                    <a:gd name="T22" fmla="*/ 284 w 511"/>
                    <a:gd name="T23" fmla="*/ 57 h 454"/>
                    <a:gd name="T24" fmla="*/ 284 w 511"/>
                    <a:gd name="T25" fmla="*/ 114 h 454"/>
                    <a:gd name="T26" fmla="*/ 227 w 511"/>
                    <a:gd name="T27" fmla="*/ 114 h 454"/>
                    <a:gd name="T28" fmla="*/ 227 w 511"/>
                    <a:gd name="T29" fmla="*/ 171 h 454"/>
                    <a:gd name="T30" fmla="*/ 170 w 511"/>
                    <a:gd name="T31" fmla="*/ 171 h 454"/>
                    <a:gd name="T32" fmla="*/ 170 w 511"/>
                    <a:gd name="T33" fmla="*/ 227 h 454"/>
                    <a:gd name="T34" fmla="*/ 0 w 511"/>
                    <a:gd name="T35" fmla="*/ 227 h 454"/>
                    <a:gd name="T36" fmla="*/ 0 w 511"/>
                    <a:gd name="T37" fmla="*/ 397 h 454"/>
                    <a:gd name="T38" fmla="*/ 114 w 511"/>
                    <a:gd name="T39" fmla="*/ 397 h 454"/>
                    <a:gd name="T40" fmla="*/ 114 w 511"/>
                    <a:gd name="T41" fmla="*/ 454 h 454"/>
                    <a:gd name="T42" fmla="*/ 454 w 511"/>
                    <a:gd name="T4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11" h="454">
                      <a:moveTo>
                        <a:pt x="454" y="454"/>
                      </a:moveTo>
                      <a:lnTo>
                        <a:pt x="454" y="341"/>
                      </a:lnTo>
                      <a:lnTo>
                        <a:pt x="511" y="341"/>
                      </a:lnTo>
                      <a:lnTo>
                        <a:pt x="511" y="227"/>
                      </a:lnTo>
                      <a:lnTo>
                        <a:pt x="454" y="227"/>
                      </a:lnTo>
                      <a:lnTo>
                        <a:pt x="454" y="114"/>
                      </a:lnTo>
                      <a:lnTo>
                        <a:pt x="454" y="57"/>
                      </a:lnTo>
                      <a:lnTo>
                        <a:pt x="511" y="57"/>
                      </a:lnTo>
                      <a:lnTo>
                        <a:pt x="511" y="0"/>
                      </a:ln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284" y="57"/>
                      </a:lnTo>
                      <a:lnTo>
                        <a:pt x="284" y="114"/>
                      </a:lnTo>
                      <a:lnTo>
                        <a:pt x="227" y="114"/>
                      </a:lnTo>
                      <a:lnTo>
                        <a:pt x="227" y="171"/>
                      </a:lnTo>
                      <a:lnTo>
                        <a:pt x="170" y="171"/>
                      </a:lnTo>
                      <a:lnTo>
                        <a:pt x="170" y="227"/>
                      </a:lnTo>
                      <a:lnTo>
                        <a:pt x="0" y="227"/>
                      </a:lnTo>
                      <a:lnTo>
                        <a:pt x="0" y="397"/>
                      </a:lnTo>
                      <a:lnTo>
                        <a:pt x="114" y="397"/>
                      </a:lnTo>
                      <a:lnTo>
                        <a:pt x="114" y="454"/>
                      </a:lnTo>
                      <a:lnTo>
                        <a:pt x="454" y="45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38" name="Freeform 998"/>
                <p:cNvSpPr>
                  <a:spLocks/>
                </p:cNvSpPr>
                <p:nvPr/>
              </p:nvSpPr>
              <p:spPr bwMode="auto">
                <a:xfrm>
                  <a:off x="6580188" y="1649413"/>
                  <a:ext cx="541338" cy="720725"/>
                </a:xfrm>
                <a:custGeom>
                  <a:avLst/>
                  <a:gdLst>
                    <a:gd name="T0" fmla="*/ 227 w 341"/>
                    <a:gd name="T1" fmla="*/ 0 h 454"/>
                    <a:gd name="T2" fmla="*/ 57 w 341"/>
                    <a:gd name="T3" fmla="*/ 0 h 454"/>
                    <a:gd name="T4" fmla="*/ 57 w 341"/>
                    <a:gd name="T5" fmla="*/ 57 h 454"/>
                    <a:gd name="T6" fmla="*/ 0 w 341"/>
                    <a:gd name="T7" fmla="*/ 57 h 454"/>
                    <a:gd name="T8" fmla="*/ 0 w 341"/>
                    <a:gd name="T9" fmla="*/ 171 h 454"/>
                    <a:gd name="T10" fmla="*/ 57 w 341"/>
                    <a:gd name="T11" fmla="*/ 171 h 454"/>
                    <a:gd name="T12" fmla="*/ 57 w 341"/>
                    <a:gd name="T13" fmla="*/ 454 h 454"/>
                    <a:gd name="T14" fmla="*/ 227 w 341"/>
                    <a:gd name="T15" fmla="*/ 454 h 454"/>
                    <a:gd name="T16" fmla="*/ 227 w 341"/>
                    <a:gd name="T17" fmla="*/ 284 h 454"/>
                    <a:gd name="T18" fmla="*/ 284 w 341"/>
                    <a:gd name="T19" fmla="*/ 284 h 454"/>
                    <a:gd name="T20" fmla="*/ 284 w 341"/>
                    <a:gd name="T21" fmla="*/ 171 h 454"/>
                    <a:gd name="T22" fmla="*/ 341 w 341"/>
                    <a:gd name="T23" fmla="*/ 171 h 454"/>
                    <a:gd name="T24" fmla="*/ 341 w 341"/>
                    <a:gd name="T25" fmla="*/ 57 h 454"/>
                    <a:gd name="T26" fmla="*/ 227 w 341"/>
                    <a:gd name="T27" fmla="*/ 57 h 454"/>
                    <a:gd name="T28" fmla="*/ 227 w 341"/>
                    <a:gd name="T29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1" h="454">
                      <a:moveTo>
                        <a:pt x="227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171"/>
                      </a:lnTo>
                      <a:lnTo>
                        <a:pt x="57" y="171"/>
                      </a:lnTo>
                      <a:lnTo>
                        <a:pt x="57" y="454"/>
                      </a:lnTo>
                      <a:lnTo>
                        <a:pt x="227" y="454"/>
                      </a:lnTo>
                      <a:lnTo>
                        <a:pt x="227" y="284"/>
                      </a:lnTo>
                      <a:lnTo>
                        <a:pt x="284" y="284"/>
                      </a:lnTo>
                      <a:lnTo>
                        <a:pt x="284" y="171"/>
                      </a:lnTo>
                      <a:lnTo>
                        <a:pt x="341" y="171"/>
                      </a:lnTo>
                      <a:lnTo>
                        <a:pt x="341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39" name="Freeform 999"/>
                <p:cNvSpPr>
                  <a:spLocks/>
                </p:cNvSpPr>
                <p:nvPr/>
              </p:nvSpPr>
              <p:spPr bwMode="auto">
                <a:xfrm>
                  <a:off x="6580188" y="1020763"/>
                  <a:ext cx="360363" cy="719138"/>
                </a:xfrm>
                <a:custGeom>
                  <a:avLst/>
                  <a:gdLst>
                    <a:gd name="T0" fmla="*/ 57 w 227"/>
                    <a:gd name="T1" fmla="*/ 453 h 453"/>
                    <a:gd name="T2" fmla="*/ 57 w 227"/>
                    <a:gd name="T3" fmla="*/ 396 h 453"/>
                    <a:gd name="T4" fmla="*/ 114 w 227"/>
                    <a:gd name="T5" fmla="*/ 396 h 453"/>
                    <a:gd name="T6" fmla="*/ 114 w 227"/>
                    <a:gd name="T7" fmla="*/ 340 h 453"/>
                    <a:gd name="T8" fmla="*/ 171 w 227"/>
                    <a:gd name="T9" fmla="*/ 340 h 453"/>
                    <a:gd name="T10" fmla="*/ 171 w 227"/>
                    <a:gd name="T11" fmla="*/ 283 h 453"/>
                    <a:gd name="T12" fmla="*/ 227 w 227"/>
                    <a:gd name="T13" fmla="*/ 283 h 453"/>
                    <a:gd name="T14" fmla="*/ 227 w 227"/>
                    <a:gd name="T15" fmla="*/ 170 h 453"/>
                    <a:gd name="T16" fmla="*/ 171 w 227"/>
                    <a:gd name="T17" fmla="*/ 170 h 453"/>
                    <a:gd name="T18" fmla="*/ 171 w 227"/>
                    <a:gd name="T19" fmla="*/ 0 h 453"/>
                    <a:gd name="T20" fmla="*/ 114 w 227"/>
                    <a:gd name="T21" fmla="*/ 0 h 453"/>
                    <a:gd name="T22" fmla="*/ 114 w 227"/>
                    <a:gd name="T23" fmla="*/ 56 h 453"/>
                    <a:gd name="T24" fmla="*/ 0 w 227"/>
                    <a:gd name="T25" fmla="*/ 56 h 453"/>
                    <a:gd name="T26" fmla="*/ 0 w 227"/>
                    <a:gd name="T27" fmla="*/ 226 h 453"/>
                    <a:gd name="T28" fmla="*/ 57 w 227"/>
                    <a:gd name="T29" fmla="*/ 226 h 453"/>
                    <a:gd name="T30" fmla="*/ 57 w 227"/>
                    <a:gd name="T31" fmla="*/ 283 h 453"/>
                    <a:gd name="T32" fmla="*/ 0 w 227"/>
                    <a:gd name="T33" fmla="*/ 283 h 453"/>
                    <a:gd name="T34" fmla="*/ 0 w 227"/>
                    <a:gd name="T35" fmla="*/ 453 h 453"/>
                    <a:gd name="T36" fmla="*/ 57 w 227"/>
                    <a:gd name="T37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7" h="453">
                      <a:moveTo>
                        <a:pt x="57" y="453"/>
                      </a:moveTo>
                      <a:lnTo>
                        <a:pt x="57" y="396"/>
                      </a:lnTo>
                      <a:lnTo>
                        <a:pt x="114" y="396"/>
                      </a:lnTo>
                      <a:lnTo>
                        <a:pt x="114" y="340"/>
                      </a:lnTo>
                      <a:lnTo>
                        <a:pt x="171" y="340"/>
                      </a:lnTo>
                      <a:lnTo>
                        <a:pt x="171" y="283"/>
                      </a:lnTo>
                      <a:lnTo>
                        <a:pt x="227" y="283"/>
                      </a:lnTo>
                      <a:lnTo>
                        <a:pt x="227" y="170"/>
                      </a:lnTo>
                      <a:lnTo>
                        <a:pt x="171" y="170"/>
                      </a:lnTo>
                      <a:lnTo>
                        <a:pt x="171" y="0"/>
                      </a:lnTo>
                      <a:lnTo>
                        <a:pt x="114" y="0"/>
                      </a:lnTo>
                      <a:lnTo>
                        <a:pt x="114" y="56"/>
                      </a:lnTo>
                      <a:lnTo>
                        <a:pt x="0" y="56"/>
                      </a:lnTo>
                      <a:lnTo>
                        <a:pt x="0" y="226"/>
                      </a:lnTo>
                      <a:lnTo>
                        <a:pt x="57" y="22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0" name="Freeform 1000"/>
                <p:cNvSpPr>
                  <a:spLocks/>
                </p:cNvSpPr>
                <p:nvPr/>
              </p:nvSpPr>
              <p:spPr bwMode="auto">
                <a:xfrm>
                  <a:off x="6580188" y="660400"/>
                  <a:ext cx="360363" cy="449263"/>
                </a:xfrm>
                <a:custGeom>
                  <a:avLst/>
                  <a:gdLst>
                    <a:gd name="T0" fmla="*/ 171 w 227"/>
                    <a:gd name="T1" fmla="*/ 0 h 283"/>
                    <a:gd name="T2" fmla="*/ 114 w 227"/>
                    <a:gd name="T3" fmla="*/ 0 h 283"/>
                    <a:gd name="T4" fmla="*/ 114 w 227"/>
                    <a:gd name="T5" fmla="*/ 113 h 283"/>
                    <a:gd name="T6" fmla="*/ 57 w 227"/>
                    <a:gd name="T7" fmla="*/ 113 h 283"/>
                    <a:gd name="T8" fmla="*/ 57 w 227"/>
                    <a:gd name="T9" fmla="*/ 170 h 283"/>
                    <a:gd name="T10" fmla="*/ 0 w 227"/>
                    <a:gd name="T11" fmla="*/ 170 h 283"/>
                    <a:gd name="T12" fmla="*/ 0 w 227"/>
                    <a:gd name="T13" fmla="*/ 283 h 283"/>
                    <a:gd name="T14" fmla="*/ 114 w 227"/>
                    <a:gd name="T15" fmla="*/ 283 h 283"/>
                    <a:gd name="T16" fmla="*/ 114 w 227"/>
                    <a:gd name="T17" fmla="*/ 227 h 283"/>
                    <a:gd name="T18" fmla="*/ 227 w 227"/>
                    <a:gd name="T19" fmla="*/ 227 h 283"/>
                    <a:gd name="T20" fmla="*/ 227 w 227"/>
                    <a:gd name="T21" fmla="*/ 113 h 283"/>
                    <a:gd name="T22" fmla="*/ 171 w 227"/>
                    <a:gd name="T23" fmla="*/ 113 h 283"/>
                    <a:gd name="T24" fmla="*/ 171 w 227"/>
                    <a:gd name="T2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7" h="283">
                      <a:moveTo>
                        <a:pt x="171" y="0"/>
                      </a:move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57" y="11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114" y="283"/>
                      </a:lnTo>
                      <a:lnTo>
                        <a:pt x="114" y="227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171" y="113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1" name="Freeform 1001"/>
                <p:cNvSpPr>
                  <a:spLocks/>
                </p:cNvSpPr>
                <p:nvPr/>
              </p:nvSpPr>
              <p:spPr bwMode="auto">
                <a:xfrm>
                  <a:off x="5861050" y="930275"/>
                  <a:ext cx="809625" cy="809625"/>
                </a:xfrm>
                <a:custGeom>
                  <a:avLst/>
                  <a:gdLst>
                    <a:gd name="T0" fmla="*/ 453 w 510"/>
                    <a:gd name="T1" fmla="*/ 510 h 510"/>
                    <a:gd name="T2" fmla="*/ 397 w 510"/>
                    <a:gd name="T3" fmla="*/ 510 h 510"/>
                    <a:gd name="T4" fmla="*/ 397 w 510"/>
                    <a:gd name="T5" fmla="*/ 453 h 510"/>
                    <a:gd name="T6" fmla="*/ 170 w 510"/>
                    <a:gd name="T7" fmla="*/ 453 h 510"/>
                    <a:gd name="T8" fmla="*/ 170 w 510"/>
                    <a:gd name="T9" fmla="*/ 283 h 510"/>
                    <a:gd name="T10" fmla="*/ 113 w 510"/>
                    <a:gd name="T11" fmla="*/ 283 h 510"/>
                    <a:gd name="T12" fmla="*/ 113 w 510"/>
                    <a:gd name="T13" fmla="*/ 170 h 510"/>
                    <a:gd name="T14" fmla="*/ 56 w 510"/>
                    <a:gd name="T15" fmla="*/ 170 h 510"/>
                    <a:gd name="T16" fmla="*/ 56 w 510"/>
                    <a:gd name="T17" fmla="*/ 113 h 510"/>
                    <a:gd name="T18" fmla="*/ 0 w 510"/>
                    <a:gd name="T19" fmla="*/ 113 h 510"/>
                    <a:gd name="T20" fmla="*/ 0 w 510"/>
                    <a:gd name="T21" fmla="*/ 0 h 510"/>
                    <a:gd name="T22" fmla="*/ 113 w 510"/>
                    <a:gd name="T23" fmla="*/ 0 h 510"/>
                    <a:gd name="T24" fmla="*/ 113 w 510"/>
                    <a:gd name="T25" fmla="*/ 57 h 510"/>
                    <a:gd name="T26" fmla="*/ 397 w 510"/>
                    <a:gd name="T27" fmla="*/ 57 h 510"/>
                    <a:gd name="T28" fmla="*/ 397 w 510"/>
                    <a:gd name="T29" fmla="*/ 0 h 510"/>
                    <a:gd name="T30" fmla="*/ 453 w 510"/>
                    <a:gd name="T31" fmla="*/ 0 h 510"/>
                    <a:gd name="T32" fmla="*/ 453 w 510"/>
                    <a:gd name="T33" fmla="*/ 283 h 510"/>
                    <a:gd name="T34" fmla="*/ 510 w 510"/>
                    <a:gd name="T35" fmla="*/ 283 h 510"/>
                    <a:gd name="T36" fmla="*/ 510 w 510"/>
                    <a:gd name="T37" fmla="*/ 340 h 510"/>
                    <a:gd name="T38" fmla="*/ 453 w 510"/>
                    <a:gd name="T39" fmla="*/ 340 h 510"/>
                    <a:gd name="T40" fmla="*/ 453 w 510"/>
                    <a:gd name="T41" fmla="*/ 51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10" h="510">
                      <a:moveTo>
                        <a:pt x="453" y="510"/>
                      </a:moveTo>
                      <a:lnTo>
                        <a:pt x="397" y="510"/>
                      </a:lnTo>
                      <a:lnTo>
                        <a:pt x="397" y="453"/>
                      </a:lnTo>
                      <a:lnTo>
                        <a:pt x="170" y="453"/>
                      </a:lnTo>
                      <a:lnTo>
                        <a:pt x="170" y="283"/>
                      </a:lnTo>
                      <a:lnTo>
                        <a:pt x="113" y="283"/>
                      </a:lnTo>
                      <a:lnTo>
                        <a:pt x="113" y="170"/>
                      </a:lnTo>
                      <a:lnTo>
                        <a:pt x="56" y="170"/>
                      </a:lnTo>
                      <a:lnTo>
                        <a:pt x="56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397" y="57"/>
                      </a:lnTo>
                      <a:lnTo>
                        <a:pt x="397" y="0"/>
                      </a:lnTo>
                      <a:lnTo>
                        <a:pt x="453" y="0"/>
                      </a:lnTo>
                      <a:lnTo>
                        <a:pt x="453" y="283"/>
                      </a:lnTo>
                      <a:lnTo>
                        <a:pt x="510" y="283"/>
                      </a:lnTo>
                      <a:lnTo>
                        <a:pt x="510" y="340"/>
                      </a:lnTo>
                      <a:lnTo>
                        <a:pt x="453" y="340"/>
                      </a:lnTo>
                      <a:lnTo>
                        <a:pt x="453" y="51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2" name="Freeform 1002"/>
                <p:cNvSpPr>
                  <a:spLocks/>
                </p:cNvSpPr>
                <p:nvPr/>
              </p:nvSpPr>
              <p:spPr bwMode="auto">
                <a:xfrm>
                  <a:off x="4691063" y="660400"/>
                  <a:ext cx="358775" cy="360363"/>
                </a:xfrm>
                <a:custGeom>
                  <a:avLst/>
                  <a:gdLst>
                    <a:gd name="T0" fmla="*/ 226 w 226"/>
                    <a:gd name="T1" fmla="*/ 0 h 227"/>
                    <a:gd name="T2" fmla="*/ 170 w 226"/>
                    <a:gd name="T3" fmla="*/ 0 h 227"/>
                    <a:gd name="T4" fmla="*/ 170 w 226"/>
                    <a:gd name="T5" fmla="*/ 56 h 227"/>
                    <a:gd name="T6" fmla="*/ 0 w 226"/>
                    <a:gd name="T7" fmla="*/ 56 h 227"/>
                    <a:gd name="T8" fmla="*/ 0 w 226"/>
                    <a:gd name="T9" fmla="*/ 113 h 227"/>
                    <a:gd name="T10" fmla="*/ 56 w 226"/>
                    <a:gd name="T11" fmla="*/ 113 h 227"/>
                    <a:gd name="T12" fmla="*/ 56 w 226"/>
                    <a:gd name="T13" fmla="*/ 227 h 227"/>
                    <a:gd name="T14" fmla="*/ 113 w 226"/>
                    <a:gd name="T15" fmla="*/ 227 h 227"/>
                    <a:gd name="T16" fmla="*/ 113 w 226"/>
                    <a:gd name="T17" fmla="*/ 170 h 227"/>
                    <a:gd name="T18" fmla="*/ 170 w 226"/>
                    <a:gd name="T19" fmla="*/ 170 h 227"/>
                    <a:gd name="T20" fmla="*/ 170 w 226"/>
                    <a:gd name="T21" fmla="*/ 113 h 227"/>
                    <a:gd name="T22" fmla="*/ 226 w 226"/>
                    <a:gd name="T23" fmla="*/ 113 h 227"/>
                    <a:gd name="T24" fmla="*/ 226 w 226"/>
                    <a:gd name="T2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6" h="227">
                      <a:moveTo>
                        <a:pt x="226" y="0"/>
                      </a:moveTo>
                      <a:lnTo>
                        <a:pt x="170" y="0"/>
                      </a:lnTo>
                      <a:lnTo>
                        <a:pt x="170" y="56"/>
                      </a:lnTo>
                      <a:lnTo>
                        <a:pt x="0" y="56"/>
                      </a:lnTo>
                      <a:lnTo>
                        <a:pt x="0" y="113"/>
                      </a:lnTo>
                      <a:lnTo>
                        <a:pt x="56" y="113"/>
                      </a:lnTo>
                      <a:lnTo>
                        <a:pt x="56" y="227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226" y="113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3" name="Freeform 1003"/>
                <p:cNvSpPr>
                  <a:spLocks/>
                </p:cNvSpPr>
                <p:nvPr/>
              </p:nvSpPr>
              <p:spPr bwMode="auto">
                <a:xfrm>
                  <a:off x="5410200" y="749300"/>
                  <a:ext cx="90488" cy="180975"/>
                </a:xfrm>
                <a:custGeom>
                  <a:avLst/>
                  <a:gdLst>
                    <a:gd name="T0" fmla="*/ 0 w 57"/>
                    <a:gd name="T1" fmla="*/ 0 h 114"/>
                    <a:gd name="T2" fmla="*/ 0 w 57"/>
                    <a:gd name="T3" fmla="*/ 114 h 114"/>
                    <a:gd name="T4" fmla="*/ 57 w 57"/>
                    <a:gd name="T5" fmla="*/ 114 h 114"/>
                    <a:gd name="T6" fmla="*/ 57 w 57"/>
                    <a:gd name="T7" fmla="*/ 0 h 114"/>
                    <a:gd name="T8" fmla="*/ 0 w 57"/>
                    <a:gd name="T9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114">
                      <a:moveTo>
                        <a:pt x="0" y="0"/>
                      </a:move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4" name="Freeform 1004"/>
                <p:cNvSpPr>
                  <a:spLocks/>
                </p:cNvSpPr>
                <p:nvPr/>
              </p:nvSpPr>
              <p:spPr bwMode="auto">
                <a:xfrm>
                  <a:off x="5321300" y="930275"/>
                  <a:ext cx="1258888" cy="1260475"/>
                </a:xfrm>
                <a:custGeom>
                  <a:avLst/>
                  <a:gdLst>
                    <a:gd name="T0" fmla="*/ 340 w 793"/>
                    <a:gd name="T1" fmla="*/ 0 h 794"/>
                    <a:gd name="T2" fmla="*/ 226 w 793"/>
                    <a:gd name="T3" fmla="*/ 0 h 794"/>
                    <a:gd name="T4" fmla="*/ 226 w 793"/>
                    <a:gd name="T5" fmla="*/ 170 h 794"/>
                    <a:gd name="T6" fmla="*/ 170 w 793"/>
                    <a:gd name="T7" fmla="*/ 170 h 794"/>
                    <a:gd name="T8" fmla="*/ 170 w 793"/>
                    <a:gd name="T9" fmla="*/ 227 h 794"/>
                    <a:gd name="T10" fmla="*/ 0 w 793"/>
                    <a:gd name="T11" fmla="*/ 227 h 794"/>
                    <a:gd name="T12" fmla="*/ 0 w 793"/>
                    <a:gd name="T13" fmla="*/ 283 h 794"/>
                    <a:gd name="T14" fmla="*/ 56 w 793"/>
                    <a:gd name="T15" fmla="*/ 283 h 794"/>
                    <a:gd name="T16" fmla="*/ 56 w 793"/>
                    <a:gd name="T17" fmla="*/ 340 h 794"/>
                    <a:gd name="T18" fmla="*/ 113 w 793"/>
                    <a:gd name="T19" fmla="*/ 340 h 794"/>
                    <a:gd name="T20" fmla="*/ 113 w 793"/>
                    <a:gd name="T21" fmla="*/ 453 h 794"/>
                    <a:gd name="T22" fmla="*/ 170 w 793"/>
                    <a:gd name="T23" fmla="*/ 453 h 794"/>
                    <a:gd name="T24" fmla="*/ 170 w 793"/>
                    <a:gd name="T25" fmla="*/ 510 h 794"/>
                    <a:gd name="T26" fmla="*/ 113 w 793"/>
                    <a:gd name="T27" fmla="*/ 510 h 794"/>
                    <a:gd name="T28" fmla="*/ 113 w 793"/>
                    <a:gd name="T29" fmla="*/ 624 h 794"/>
                    <a:gd name="T30" fmla="*/ 170 w 793"/>
                    <a:gd name="T31" fmla="*/ 624 h 794"/>
                    <a:gd name="T32" fmla="*/ 170 w 793"/>
                    <a:gd name="T33" fmla="*/ 680 h 794"/>
                    <a:gd name="T34" fmla="*/ 340 w 793"/>
                    <a:gd name="T35" fmla="*/ 680 h 794"/>
                    <a:gd name="T36" fmla="*/ 340 w 793"/>
                    <a:gd name="T37" fmla="*/ 794 h 794"/>
                    <a:gd name="T38" fmla="*/ 623 w 793"/>
                    <a:gd name="T39" fmla="*/ 794 h 794"/>
                    <a:gd name="T40" fmla="*/ 623 w 793"/>
                    <a:gd name="T41" fmla="*/ 680 h 794"/>
                    <a:gd name="T42" fmla="*/ 793 w 793"/>
                    <a:gd name="T43" fmla="*/ 680 h 794"/>
                    <a:gd name="T44" fmla="*/ 793 w 793"/>
                    <a:gd name="T45" fmla="*/ 510 h 794"/>
                    <a:gd name="T46" fmla="*/ 737 w 793"/>
                    <a:gd name="T47" fmla="*/ 510 h 794"/>
                    <a:gd name="T48" fmla="*/ 737 w 793"/>
                    <a:gd name="T49" fmla="*/ 453 h 794"/>
                    <a:gd name="T50" fmla="*/ 510 w 793"/>
                    <a:gd name="T51" fmla="*/ 453 h 794"/>
                    <a:gd name="T52" fmla="*/ 510 w 793"/>
                    <a:gd name="T53" fmla="*/ 283 h 794"/>
                    <a:gd name="T54" fmla="*/ 453 w 793"/>
                    <a:gd name="T55" fmla="*/ 283 h 794"/>
                    <a:gd name="T56" fmla="*/ 453 w 793"/>
                    <a:gd name="T57" fmla="*/ 170 h 794"/>
                    <a:gd name="T58" fmla="*/ 396 w 793"/>
                    <a:gd name="T59" fmla="*/ 170 h 794"/>
                    <a:gd name="T60" fmla="*/ 396 w 793"/>
                    <a:gd name="T61" fmla="*/ 113 h 794"/>
                    <a:gd name="T62" fmla="*/ 340 w 793"/>
                    <a:gd name="T63" fmla="*/ 113 h 794"/>
                    <a:gd name="T64" fmla="*/ 340 w 793"/>
                    <a:gd name="T65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793" h="794">
                      <a:moveTo>
                        <a:pt x="340" y="0"/>
                      </a:moveTo>
                      <a:lnTo>
                        <a:pt x="226" y="0"/>
                      </a:lnTo>
                      <a:lnTo>
                        <a:pt x="226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0" y="227"/>
                      </a:lnTo>
                      <a:lnTo>
                        <a:pt x="0" y="283"/>
                      </a:lnTo>
                      <a:lnTo>
                        <a:pt x="56" y="283"/>
                      </a:lnTo>
                      <a:lnTo>
                        <a:pt x="56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170" y="453"/>
                      </a:lnTo>
                      <a:lnTo>
                        <a:pt x="170" y="510"/>
                      </a:lnTo>
                      <a:lnTo>
                        <a:pt x="113" y="510"/>
                      </a:lnTo>
                      <a:lnTo>
                        <a:pt x="113" y="624"/>
                      </a:lnTo>
                      <a:lnTo>
                        <a:pt x="170" y="624"/>
                      </a:lnTo>
                      <a:lnTo>
                        <a:pt x="170" y="680"/>
                      </a:lnTo>
                      <a:lnTo>
                        <a:pt x="340" y="680"/>
                      </a:lnTo>
                      <a:lnTo>
                        <a:pt x="340" y="794"/>
                      </a:lnTo>
                      <a:lnTo>
                        <a:pt x="623" y="794"/>
                      </a:lnTo>
                      <a:lnTo>
                        <a:pt x="623" y="680"/>
                      </a:lnTo>
                      <a:lnTo>
                        <a:pt x="793" y="680"/>
                      </a:lnTo>
                      <a:lnTo>
                        <a:pt x="793" y="510"/>
                      </a:lnTo>
                      <a:lnTo>
                        <a:pt x="737" y="510"/>
                      </a:lnTo>
                      <a:lnTo>
                        <a:pt x="737" y="453"/>
                      </a:lnTo>
                      <a:lnTo>
                        <a:pt x="510" y="453"/>
                      </a:lnTo>
                      <a:lnTo>
                        <a:pt x="510" y="283"/>
                      </a:lnTo>
                      <a:lnTo>
                        <a:pt x="453" y="283"/>
                      </a:lnTo>
                      <a:lnTo>
                        <a:pt x="453" y="170"/>
                      </a:lnTo>
                      <a:lnTo>
                        <a:pt x="396" y="170"/>
                      </a:lnTo>
                      <a:lnTo>
                        <a:pt x="396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5" name="Freeform 1005"/>
                <p:cNvSpPr>
                  <a:spLocks/>
                </p:cNvSpPr>
                <p:nvPr/>
              </p:nvSpPr>
              <p:spPr bwMode="auto">
                <a:xfrm>
                  <a:off x="5770563" y="1920875"/>
                  <a:ext cx="1350963" cy="1349375"/>
                </a:xfrm>
                <a:custGeom>
                  <a:avLst/>
                  <a:gdLst>
                    <a:gd name="T0" fmla="*/ 57 w 851"/>
                    <a:gd name="T1" fmla="*/ 170 h 850"/>
                    <a:gd name="T2" fmla="*/ 340 w 851"/>
                    <a:gd name="T3" fmla="*/ 170 h 850"/>
                    <a:gd name="T4" fmla="*/ 340 w 851"/>
                    <a:gd name="T5" fmla="*/ 56 h 850"/>
                    <a:gd name="T6" fmla="*/ 510 w 851"/>
                    <a:gd name="T7" fmla="*/ 56 h 850"/>
                    <a:gd name="T8" fmla="*/ 510 w 851"/>
                    <a:gd name="T9" fmla="*/ 0 h 850"/>
                    <a:gd name="T10" fmla="*/ 567 w 851"/>
                    <a:gd name="T11" fmla="*/ 0 h 850"/>
                    <a:gd name="T12" fmla="*/ 567 w 851"/>
                    <a:gd name="T13" fmla="*/ 283 h 850"/>
                    <a:gd name="T14" fmla="*/ 851 w 851"/>
                    <a:gd name="T15" fmla="*/ 283 h 850"/>
                    <a:gd name="T16" fmla="*/ 851 w 851"/>
                    <a:gd name="T17" fmla="*/ 340 h 850"/>
                    <a:gd name="T18" fmla="*/ 794 w 851"/>
                    <a:gd name="T19" fmla="*/ 340 h 850"/>
                    <a:gd name="T20" fmla="*/ 794 w 851"/>
                    <a:gd name="T21" fmla="*/ 510 h 850"/>
                    <a:gd name="T22" fmla="*/ 681 w 851"/>
                    <a:gd name="T23" fmla="*/ 510 h 850"/>
                    <a:gd name="T24" fmla="*/ 681 w 851"/>
                    <a:gd name="T25" fmla="*/ 567 h 850"/>
                    <a:gd name="T26" fmla="*/ 510 w 851"/>
                    <a:gd name="T27" fmla="*/ 567 h 850"/>
                    <a:gd name="T28" fmla="*/ 510 w 851"/>
                    <a:gd name="T29" fmla="*/ 680 h 850"/>
                    <a:gd name="T30" fmla="*/ 454 w 851"/>
                    <a:gd name="T31" fmla="*/ 680 h 850"/>
                    <a:gd name="T32" fmla="*/ 454 w 851"/>
                    <a:gd name="T33" fmla="*/ 737 h 850"/>
                    <a:gd name="T34" fmla="*/ 397 w 851"/>
                    <a:gd name="T35" fmla="*/ 737 h 850"/>
                    <a:gd name="T36" fmla="*/ 397 w 851"/>
                    <a:gd name="T37" fmla="*/ 793 h 850"/>
                    <a:gd name="T38" fmla="*/ 284 w 851"/>
                    <a:gd name="T39" fmla="*/ 793 h 850"/>
                    <a:gd name="T40" fmla="*/ 284 w 851"/>
                    <a:gd name="T41" fmla="*/ 850 h 850"/>
                    <a:gd name="T42" fmla="*/ 170 w 851"/>
                    <a:gd name="T43" fmla="*/ 850 h 850"/>
                    <a:gd name="T44" fmla="*/ 170 w 851"/>
                    <a:gd name="T45" fmla="*/ 793 h 850"/>
                    <a:gd name="T46" fmla="*/ 227 w 851"/>
                    <a:gd name="T47" fmla="*/ 793 h 850"/>
                    <a:gd name="T48" fmla="*/ 227 w 851"/>
                    <a:gd name="T49" fmla="*/ 737 h 850"/>
                    <a:gd name="T50" fmla="*/ 57 w 851"/>
                    <a:gd name="T51" fmla="*/ 737 h 850"/>
                    <a:gd name="T52" fmla="*/ 57 w 851"/>
                    <a:gd name="T53" fmla="*/ 680 h 850"/>
                    <a:gd name="T54" fmla="*/ 0 w 851"/>
                    <a:gd name="T55" fmla="*/ 680 h 850"/>
                    <a:gd name="T56" fmla="*/ 0 w 851"/>
                    <a:gd name="T57" fmla="*/ 567 h 850"/>
                    <a:gd name="T58" fmla="*/ 57 w 851"/>
                    <a:gd name="T59" fmla="*/ 567 h 850"/>
                    <a:gd name="T60" fmla="*/ 57 w 851"/>
                    <a:gd name="T61" fmla="*/ 17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51" h="850">
                      <a:moveTo>
                        <a:pt x="57" y="170"/>
                      </a:moveTo>
                      <a:lnTo>
                        <a:pt x="340" y="170"/>
                      </a:lnTo>
                      <a:lnTo>
                        <a:pt x="340" y="56"/>
                      </a:lnTo>
                      <a:lnTo>
                        <a:pt x="510" y="56"/>
                      </a:lnTo>
                      <a:lnTo>
                        <a:pt x="510" y="0"/>
                      </a:lnTo>
                      <a:lnTo>
                        <a:pt x="567" y="0"/>
                      </a:lnTo>
                      <a:lnTo>
                        <a:pt x="567" y="283"/>
                      </a:lnTo>
                      <a:lnTo>
                        <a:pt x="851" y="283"/>
                      </a:lnTo>
                      <a:lnTo>
                        <a:pt x="851" y="340"/>
                      </a:lnTo>
                      <a:lnTo>
                        <a:pt x="794" y="340"/>
                      </a:lnTo>
                      <a:lnTo>
                        <a:pt x="794" y="510"/>
                      </a:lnTo>
                      <a:lnTo>
                        <a:pt x="681" y="510"/>
                      </a:lnTo>
                      <a:lnTo>
                        <a:pt x="681" y="567"/>
                      </a:lnTo>
                      <a:lnTo>
                        <a:pt x="510" y="567"/>
                      </a:lnTo>
                      <a:lnTo>
                        <a:pt x="510" y="680"/>
                      </a:lnTo>
                      <a:lnTo>
                        <a:pt x="454" y="680"/>
                      </a:lnTo>
                      <a:lnTo>
                        <a:pt x="454" y="737"/>
                      </a:lnTo>
                      <a:lnTo>
                        <a:pt x="397" y="737"/>
                      </a:lnTo>
                      <a:lnTo>
                        <a:pt x="397" y="793"/>
                      </a:lnTo>
                      <a:lnTo>
                        <a:pt x="284" y="793"/>
                      </a:lnTo>
                      <a:lnTo>
                        <a:pt x="284" y="850"/>
                      </a:lnTo>
                      <a:lnTo>
                        <a:pt x="170" y="850"/>
                      </a:lnTo>
                      <a:lnTo>
                        <a:pt x="170" y="793"/>
                      </a:lnTo>
                      <a:lnTo>
                        <a:pt x="227" y="793"/>
                      </a:lnTo>
                      <a:lnTo>
                        <a:pt x="227" y="737"/>
                      </a:lnTo>
                      <a:lnTo>
                        <a:pt x="57" y="737"/>
                      </a:lnTo>
                      <a:lnTo>
                        <a:pt x="57" y="680"/>
                      </a:lnTo>
                      <a:lnTo>
                        <a:pt x="0" y="680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7" name="Freeform 1007"/>
                <p:cNvSpPr>
                  <a:spLocks/>
                </p:cNvSpPr>
                <p:nvPr/>
              </p:nvSpPr>
              <p:spPr bwMode="auto">
                <a:xfrm>
                  <a:off x="5049838" y="1379538"/>
                  <a:ext cx="811213" cy="1081088"/>
                </a:xfrm>
                <a:custGeom>
                  <a:avLst/>
                  <a:gdLst>
                    <a:gd name="T0" fmla="*/ 511 w 511"/>
                    <a:gd name="T1" fmla="*/ 681 h 681"/>
                    <a:gd name="T2" fmla="*/ 511 w 511"/>
                    <a:gd name="T3" fmla="*/ 397 h 681"/>
                    <a:gd name="T4" fmla="*/ 341 w 511"/>
                    <a:gd name="T5" fmla="*/ 397 h 681"/>
                    <a:gd name="T6" fmla="*/ 341 w 511"/>
                    <a:gd name="T7" fmla="*/ 341 h 681"/>
                    <a:gd name="T8" fmla="*/ 284 w 511"/>
                    <a:gd name="T9" fmla="*/ 341 h 681"/>
                    <a:gd name="T10" fmla="*/ 284 w 511"/>
                    <a:gd name="T11" fmla="*/ 227 h 681"/>
                    <a:gd name="T12" fmla="*/ 341 w 511"/>
                    <a:gd name="T13" fmla="*/ 227 h 681"/>
                    <a:gd name="T14" fmla="*/ 341 w 511"/>
                    <a:gd name="T15" fmla="*/ 170 h 681"/>
                    <a:gd name="T16" fmla="*/ 284 w 511"/>
                    <a:gd name="T17" fmla="*/ 170 h 681"/>
                    <a:gd name="T18" fmla="*/ 284 w 511"/>
                    <a:gd name="T19" fmla="*/ 57 h 681"/>
                    <a:gd name="T20" fmla="*/ 227 w 511"/>
                    <a:gd name="T21" fmla="*/ 57 h 681"/>
                    <a:gd name="T22" fmla="*/ 227 w 511"/>
                    <a:gd name="T23" fmla="*/ 0 h 681"/>
                    <a:gd name="T24" fmla="*/ 171 w 511"/>
                    <a:gd name="T25" fmla="*/ 0 h 681"/>
                    <a:gd name="T26" fmla="*/ 171 w 511"/>
                    <a:gd name="T27" fmla="*/ 170 h 681"/>
                    <a:gd name="T28" fmla="*/ 0 w 511"/>
                    <a:gd name="T29" fmla="*/ 170 h 681"/>
                    <a:gd name="T30" fmla="*/ 0 w 511"/>
                    <a:gd name="T31" fmla="*/ 341 h 681"/>
                    <a:gd name="T32" fmla="*/ 114 w 511"/>
                    <a:gd name="T33" fmla="*/ 341 h 681"/>
                    <a:gd name="T34" fmla="*/ 114 w 511"/>
                    <a:gd name="T35" fmla="*/ 567 h 681"/>
                    <a:gd name="T36" fmla="*/ 227 w 511"/>
                    <a:gd name="T37" fmla="*/ 567 h 681"/>
                    <a:gd name="T38" fmla="*/ 227 w 511"/>
                    <a:gd name="T39" fmla="*/ 624 h 681"/>
                    <a:gd name="T40" fmla="*/ 454 w 511"/>
                    <a:gd name="T41" fmla="*/ 624 h 681"/>
                    <a:gd name="T42" fmla="*/ 454 w 511"/>
                    <a:gd name="T43" fmla="*/ 681 h 681"/>
                    <a:gd name="T44" fmla="*/ 511 w 511"/>
                    <a:gd name="T45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11" h="681">
                      <a:moveTo>
                        <a:pt x="511" y="681"/>
                      </a:moveTo>
                      <a:lnTo>
                        <a:pt x="511" y="397"/>
                      </a:lnTo>
                      <a:lnTo>
                        <a:pt x="341" y="397"/>
                      </a:lnTo>
                      <a:lnTo>
                        <a:pt x="341" y="341"/>
                      </a:lnTo>
                      <a:lnTo>
                        <a:pt x="284" y="341"/>
                      </a:lnTo>
                      <a:lnTo>
                        <a:pt x="284" y="227"/>
                      </a:lnTo>
                      <a:lnTo>
                        <a:pt x="341" y="227"/>
                      </a:lnTo>
                      <a:lnTo>
                        <a:pt x="341" y="170"/>
                      </a:lnTo>
                      <a:lnTo>
                        <a:pt x="284" y="170"/>
                      </a:lnTo>
                      <a:lnTo>
                        <a:pt x="284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71" y="0"/>
                      </a:lnTo>
                      <a:lnTo>
                        <a:pt x="171" y="170"/>
                      </a:lnTo>
                      <a:lnTo>
                        <a:pt x="0" y="170"/>
                      </a:lnTo>
                      <a:lnTo>
                        <a:pt x="0" y="341"/>
                      </a:lnTo>
                      <a:lnTo>
                        <a:pt x="114" y="341"/>
                      </a:lnTo>
                      <a:lnTo>
                        <a:pt x="114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lnTo>
                        <a:pt x="454" y="624"/>
                      </a:lnTo>
                      <a:lnTo>
                        <a:pt x="454" y="681"/>
                      </a:lnTo>
                      <a:lnTo>
                        <a:pt x="511" y="68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8" name="Freeform 1008"/>
                <p:cNvSpPr>
                  <a:spLocks/>
                </p:cNvSpPr>
                <p:nvPr/>
              </p:nvSpPr>
              <p:spPr bwMode="auto">
                <a:xfrm>
                  <a:off x="5140325" y="2279650"/>
                  <a:ext cx="720725" cy="541338"/>
                </a:xfrm>
                <a:custGeom>
                  <a:avLst/>
                  <a:gdLst>
                    <a:gd name="T0" fmla="*/ 170 w 454"/>
                    <a:gd name="T1" fmla="*/ 0 h 341"/>
                    <a:gd name="T2" fmla="*/ 0 w 454"/>
                    <a:gd name="T3" fmla="*/ 0 h 341"/>
                    <a:gd name="T4" fmla="*/ 0 w 454"/>
                    <a:gd name="T5" fmla="*/ 170 h 341"/>
                    <a:gd name="T6" fmla="*/ 57 w 454"/>
                    <a:gd name="T7" fmla="*/ 170 h 341"/>
                    <a:gd name="T8" fmla="*/ 57 w 454"/>
                    <a:gd name="T9" fmla="*/ 341 h 341"/>
                    <a:gd name="T10" fmla="*/ 170 w 454"/>
                    <a:gd name="T11" fmla="*/ 341 h 341"/>
                    <a:gd name="T12" fmla="*/ 170 w 454"/>
                    <a:gd name="T13" fmla="*/ 284 h 341"/>
                    <a:gd name="T14" fmla="*/ 227 w 454"/>
                    <a:gd name="T15" fmla="*/ 284 h 341"/>
                    <a:gd name="T16" fmla="*/ 227 w 454"/>
                    <a:gd name="T17" fmla="*/ 341 h 341"/>
                    <a:gd name="T18" fmla="*/ 340 w 454"/>
                    <a:gd name="T19" fmla="*/ 341 h 341"/>
                    <a:gd name="T20" fmla="*/ 340 w 454"/>
                    <a:gd name="T21" fmla="*/ 284 h 341"/>
                    <a:gd name="T22" fmla="*/ 340 w 454"/>
                    <a:gd name="T23" fmla="*/ 227 h 341"/>
                    <a:gd name="T24" fmla="*/ 454 w 454"/>
                    <a:gd name="T25" fmla="*/ 227 h 341"/>
                    <a:gd name="T26" fmla="*/ 454 w 454"/>
                    <a:gd name="T27" fmla="*/ 114 h 341"/>
                    <a:gd name="T28" fmla="*/ 397 w 454"/>
                    <a:gd name="T29" fmla="*/ 114 h 341"/>
                    <a:gd name="T30" fmla="*/ 397 w 454"/>
                    <a:gd name="T31" fmla="*/ 57 h 341"/>
                    <a:gd name="T32" fmla="*/ 170 w 454"/>
                    <a:gd name="T33" fmla="*/ 57 h 341"/>
                    <a:gd name="T34" fmla="*/ 170 w 454"/>
                    <a:gd name="T35" fmla="*/ 0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54" h="341">
                      <a:moveTo>
                        <a:pt x="170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341"/>
                      </a:lnTo>
                      <a:lnTo>
                        <a:pt x="170" y="341"/>
                      </a:lnTo>
                      <a:lnTo>
                        <a:pt x="170" y="284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340" y="341"/>
                      </a:lnTo>
                      <a:lnTo>
                        <a:pt x="340" y="284"/>
                      </a:lnTo>
                      <a:lnTo>
                        <a:pt x="340" y="227"/>
                      </a:lnTo>
                      <a:lnTo>
                        <a:pt x="454" y="227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49" name="Freeform 1009"/>
                <p:cNvSpPr>
                  <a:spLocks/>
                </p:cNvSpPr>
                <p:nvPr/>
              </p:nvSpPr>
              <p:spPr bwMode="auto">
                <a:xfrm>
                  <a:off x="5230813" y="2640013"/>
                  <a:ext cx="630238" cy="720725"/>
                </a:xfrm>
                <a:custGeom>
                  <a:avLst/>
                  <a:gdLst>
                    <a:gd name="T0" fmla="*/ 170 w 397"/>
                    <a:gd name="T1" fmla="*/ 454 h 454"/>
                    <a:gd name="T2" fmla="*/ 113 w 397"/>
                    <a:gd name="T3" fmla="*/ 454 h 454"/>
                    <a:gd name="T4" fmla="*/ 113 w 397"/>
                    <a:gd name="T5" fmla="*/ 397 h 454"/>
                    <a:gd name="T6" fmla="*/ 57 w 397"/>
                    <a:gd name="T7" fmla="*/ 397 h 454"/>
                    <a:gd name="T8" fmla="*/ 57 w 397"/>
                    <a:gd name="T9" fmla="*/ 284 h 454"/>
                    <a:gd name="T10" fmla="*/ 0 w 397"/>
                    <a:gd name="T11" fmla="*/ 284 h 454"/>
                    <a:gd name="T12" fmla="*/ 0 w 397"/>
                    <a:gd name="T13" fmla="*/ 227 h 454"/>
                    <a:gd name="T14" fmla="*/ 113 w 397"/>
                    <a:gd name="T15" fmla="*/ 227 h 454"/>
                    <a:gd name="T16" fmla="*/ 113 w 397"/>
                    <a:gd name="T17" fmla="*/ 170 h 454"/>
                    <a:gd name="T18" fmla="*/ 170 w 397"/>
                    <a:gd name="T19" fmla="*/ 170 h 454"/>
                    <a:gd name="T20" fmla="*/ 170 w 397"/>
                    <a:gd name="T21" fmla="*/ 114 h 454"/>
                    <a:gd name="T22" fmla="*/ 283 w 397"/>
                    <a:gd name="T23" fmla="*/ 114 h 454"/>
                    <a:gd name="T24" fmla="*/ 283 w 397"/>
                    <a:gd name="T25" fmla="*/ 0 h 454"/>
                    <a:gd name="T26" fmla="*/ 397 w 397"/>
                    <a:gd name="T27" fmla="*/ 0 h 454"/>
                    <a:gd name="T28" fmla="*/ 397 w 397"/>
                    <a:gd name="T29" fmla="*/ 114 h 454"/>
                    <a:gd name="T30" fmla="*/ 340 w 397"/>
                    <a:gd name="T31" fmla="*/ 114 h 454"/>
                    <a:gd name="T32" fmla="*/ 340 w 397"/>
                    <a:gd name="T33" fmla="*/ 227 h 454"/>
                    <a:gd name="T34" fmla="*/ 397 w 397"/>
                    <a:gd name="T35" fmla="*/ 227 h 454"/>
                    <a:gd name="T36" fmla="*/ 397 w 397"/>
                    <a:gd name="T37" fmla="*/ 397 h 454"/>
                    <a:gd name="T38" fmla="*/ 340 w 397"/>
                    <a:gd name="T39" fmla="*/ 397 h 454"/>
                    <a:gd name="T40" fmla="*/ 340 w 397"/>
                    <a:gd name="T41" fmla="*/ 454 h 454"/>
                    <a:gd name="T42" fmla="*/ 283 w 397"/>
                    <a:gd name="T43" fmla="*/ 454 h 454"/>
                    <a:gd name="T44" fmla="*/ 227 w 397"/>
                    <a:gd name="T45" fmla="*/ 454 h 454"/>
                    <a:gd name="T46" fmla="*/ 170 w 397"/>
                    <a:gd name="T47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454">
                      <a:moveTo>
                        <a:pt x="170" y="454"/>
                      </a:moveTo>
                      <a:lnTo>
                        <a:pt x="113" y="454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57" y="284"/>
                      </a:lnTo>
                      <a:lnTo>
                        <a:pt x="0" y="284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283" y="114"/>
                      </a:lnTo>
                      <a:lnTo>
                        <a:pt x="283" y="0"/>
                      </a:lnTo>
                      <a:lnTo>
                        <a:pt x="397" y="0"/>
                      </a:ln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227"/>
                      </a:lnTo>
                      <a:lnTo>
                        <a:pt x="397" y="227"/>
                      </a:lnTo>
                      <a:lnTo>
                        <a:pt x="397" y="397"/>
                      </a:lnTo>
                      <a:lnTo>
                        <a:pt x="340" y="397"/>
                      </a:lnTo>
                      <a:lnTo>
                        <a:pt x="340" y="454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170" y="45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0" name="Freeform 1010"/>
                <p:cNvSpPr>
                  <a:spLocks/>
                </p:cNvSpPr>
                <p:nvPr/>
              </p:nvSpPr>
              <p:spPr bwMode="auto">
                <a:xfrm>
                  <a:off x="4870450" y="2549525"/>
                  <a:ext cx="630238" cy="450850"/>
                </a:xfrm>
                <a:custGeom>
                  <a:avLst/>
                  <a:gdLst>
                    <a:gd name="T0" fmla="*/ 227 w 397"/>
                    <a:gd name="T1" fmla="*/ 284 h 284"/>
                    <a:gd name="T2" fmla="*/ 227 w 397"/>
                    <a:gd name="T3" fmla="*/ 227 h 284"/>
                    <a:gd name="T4" fmla="*/ 170 w 397"/>
                    <a:gd name="T5" fmla="*/ 227 h 284"/>
                    <a:gd name="T6" fmla="*/ 170 w 397"/>
                    <a:gd name="T7" fmla="*/ 171 h 284"/>
                    <a:gd name="T8" fmla="*/ 57 w 397"/>
                    <a:gd name="T9" fmla="*/ 171 h 284"/>
                    <a:gd name="T10" fmla="*/ 57 w 397"/>
                    <a:gd name="T11" fmla="*/ 114 h 284"/>
                    <a:gd name="T12" fmla="*/ 57 w 397"/>
                    <a:gd name="T13" fmla="*/ 57 h 284"/>
                    <a:gd name="T14" fmla="*/ 0 w 397"/>
                    <a:gd name="T15" fmla="*/ 57 h 284"/>
                    <a:gd name="T16" fmla="*/ 0 w 397"/>
                    <a:gd name="T17" fmla="*/ 0 h 284"/>
                    <a:gd name="T18" fmla="*/ 227 w 397"/>
                    <a:gd name="T19" fmla="*/ 0 h 284"/>
                    <a:gd name="T20" fmla="*/ 227 w 397"/>
                    <a:gd name="T21" fmla="*/ 171 h 284"/>
                    <a:gd name="T22" fmla="*/ 340 w 397"/>
                    <a:gd name="T23" fmla="*/ 171 h 284"/>
                    <a:gd name="T24" fmla="*/ 340 w 397"/>
                    <a:gd name="T25" fmla="*/ 114 h 284"/>
                    <a:gd name="T26" fmla="*/ 397 w 397"/>
                    <a:gd name="T27" fmla="*/ 114 h 284"/>
                    <a:gd name="T28" fmla="*/ 397 w 397"/>
                    <a:gd name="T29" fmla="*/ 227 h 284"/>
                    <a:gd name="T30" fmla="*/ 340 w 397"/>
                    <a:gd name="T31" fmla="*/ 227 h 284"/>
                    <a:gd name="T32" fmla="*/ 340 w 397"/>
                    <a:gd name="T33" fmla="*/ 284 h 284"/>
                    <a:gd name="T34" fmla="*/ 284 w 397"/>
                    <a:gd name="T35" fmla="*/ 284 h 284"/>
                    <a:gd name="T36" fmla="*/ 227 w 397"/>
                    <a:gd name="T37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97" h="284">
                      <a:moveTo>
                        <a:pt x="227" y="284"/>
                      </a:move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171"/>
                      </a:lnTo>
                      <a:lnTo>
                        <a:pt x="57" y="171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0"/>
                      </a:lnTo>
                      <a:lnTo>
                        <a:pt x="227" y="0"/>
                      </a:lnTo>
                      <a:lnTo>
                        <a:pt x="227" y="171"/>
                      </a:lnTo>
                      <a:lnTo>
                        <a:pt x="340" y="171"/>
                      </a:lnTo>
                      <a:lnTo>
                        <a:pt x="340" y="114"/>
                      </a:lnTo>
                      <a:lnTo>
                        <a:pt x="397" y="114"/>
                      </a:lnTo>
                      <a:lnTo>
                        <a:pt x="397" y="227"/>
                      </a:lnTo>
                      <a:lnTo>
                        <a:pt x="340" y="227"/>
                      </a:lnTo>
                      <a:lnTo>
                        <a:pt x="340" y="284"/>
                      </a:lnTo>
                      <a:lnTo>
                        <a:pt x="284" y="284"/>
                      </a:lnTo>
                      <a:lnTo>
                        <a:pt x="227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1" name="Freeform 1011"/>
                <p:cNvSpPr>
                  <a:spLocks/>
                </p:cNvSpPr>
                <p:nvPr/>
              </p:nvSpPr>
              <p:spPr bwMode="auto">
                <a:xfrm>
                  <a:off x="5410200" y="3540125"/>
                  <a:ext cx="630238" cy="360363"/>
                </a:xfrm>
                <a:custGeom>
                  <a:avLst/>
                  <a:gdLst>
                    <a:gd name="T0" fmla="*/ 57 w 397"/>
                    <a:gd name="T1" fmla="*/ 0 h 227"/>
                    <a:gd name="T2" fmla="*/ 0 w 397"/>
                    <a:gd name="T3" fmla="*/ 0 h 227"/>
                    <a:gd name="T4" fmla="*/ 0 w 397"/>
                    <a:gd name="T5" fmla="*/ 170 h 227"/>
                    <a:gd name="T6" fmla="*/ 57 w 397"/>
                    <a:gd name="T7" fmla="*/ 170 h 227"/>
                    <a:gd name="T8" fmla="*/ 57 w 397"/>
                    <a:gd name="T9" fmla="*/ 227 h 227"/>
                    <a:gd name="T10" fmla="*/ 284 w 397"/>
                    <a:gd name="T11" fmla="*/ 227 h 227"/>
                    <a:gd name="T12" fmla="*/ 284 w 397"/>
                    <a:gd name="T13" fmla="*/ 170 h 227"/>
                    <a:gd name="T14" fmla="*/ 397 w 397"/>
                    <a:gd name="T15" fmla="*/ 170 h 227"/>
                    <a:gd name="T16" fmla="*/ 397 w 397"/>
                    <a:gd name="T17" fmla="*/ 114 h 227"/>
                    <a:gd name="T18" fmla="*/ 114 w 397"/>
                    <a:gd name="T19" fmla="*/ 114 h 227"/>
                    <a:gd name="T20" fmla="*/ 114 w 397"/>
                    <a:gd name="T21" fmla="*/ 57 h 227"/>
                    <a:gd name="T22" fmla="*/ 57 w 397"/>
                    <a:gd name="T23" fmla="*/ 57 h 227"/>
                    <a:gd name="T24" fmla="*/ 57 w 397"/>
                    <a:gd name="T2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7" h="227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284" y="227"/>
                      </a:lnTo>
                      <a:lnTo>
                        <a:pt x="284" y="170"/>
                      </a:lnTo>
                      <a:lnTo>
                        <a:pt x="397" y="170"/>
                      </a:lnTo>
                      <a:lnTo>
                        <a:pt x="397" y="114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2" name="Freeform 1012"/>
                <p:cNvSpPr>
                  <a:spLocks/>
                </p:cNvSpPr>
                <p:nvPr/>
              </p:nvSpPr>
              <p:spPr bwMode="auto">
                <a:xfrm>
                  <a:off x="5410200" y="3810000"/>
                  <a:ext cx="720725" cy="539750"/>
                </a:xfrm>
                <a:custGeom>
                  <a:avLst/>
                  <a:gdLst>
                    <a:gd name="T0" fmla="*/ 284 w 454"/>
                    <a:gd name="T1" fmla="*/ 57 h 340"/>
                    <a:gd name="T2" fmla="*/ 0 w 454"/>
                    <a:gd name="T3" fmla="*/ 57 h 340"/>
                    <a:gd name="T4" fmla="*/ 0 w 454"/>
                    <a:gd name="T5" fmla="*/ 170 h 340"/>
                    <a:gd name="T6" fmla="*/ 57 w 454"/>
                    <a:gd name="T7" fmla="*/ 170 h 340"/>
                    <a:gd name="T8" fmla="*/ 57 w 454"/>
                    <a:gd name="T9" fmla="*/ 284 h 340"/>
                    <a:gd name="T10" fmla="*/ 114 w 454"/>
                    <a:gd name="T11" fmla="*/ 284 h 340"/>
                    <a:gd name="T12" fmla="*/ 114 w 454"/>
                    <a:gd name="T13" fmla="*/ 340 h 340"/>
                    <a:gd name="T14" fmla="*/ 227 w 454"/>
                    <a:gd name="T15" fmla="*/ 340 h 340"/>
                    <a:gd name="T16" fmla="*/ 227 w 454"/>
                    <a:gd name="T17" fmla="*/ 227 h 340"/>
                    <a:gd name="T18" fmla="*/ 340 w 454"/>
                    <a:gd name="T19" fmla="*/ 227 h 340"/>
                    <a:gd name="T20" fmla="*/ 340 w 454"/>
                    <a:gd name="T21" fmla="*/ 284 h 340"/>
                    <a:gd name="T22" fmla="*/ 454 w 454"/>
                    <a:gd name="T23" fmla="*/ 284 h 340"/>
                    <a:gd name="T24" fmla="*/ 454 w 454"/>
                    <a:gd name="T25" fmla="*/ 114 h 340"/>
                    <a:gd name="T26" fmla="*/ 397 w 454"/>
                    <a:gd name="T27" fmla="*/ 114 h 340"/>
                    <a:gd name="T28" fmla="*/ 397 w 454"/>
                    <a:gd name="T29" fmla="*/ 0 h 340"/>
                    <a:gd name="T30" fmla="*/ 284 w 454"/>
                    <a:gd name="T31" fmla="*/ 0 h 340"/>
                    <a:gd name="T32" fmla="*/ 284 w 454"/>
                    <a:gd name="T33" fmla="*/ 5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54" h="340">
                      <a:moveTo>
                        <a:pt x="284" y="57"/>
                      </a:move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84"/>
                      </a:lnTo>
                      <a:lnTo>
                        <a:pt x="114" y="284"/>
                      </a:lnTo>
                      <a:lnTo>
                        <a:pt x="114" y="340"/>
                      </a:lnTo>
                      <a:lnTo>
                        <a:pt x="227" y="340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284"/>
                      </a:lnTo>
                      <a:lnTo>
                        <a:pt x="454" y="284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0"/>
                      </a:lnTo>
                      <a:lnTo>
                        <a:pt x="284" y="0"/>
                      </a:lnTo>
                      <a:lnTo>
                        <a:pt x="284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4" name="Freeform 1014"/>
                <p:cNvSpPr>
                  <a:spLocks/>
                </p:cNvSpPr>
                <p:nvPr/>
              </p:nvSpPr>
              <p:spPr bwMode="auto">
                <a:xfrm>
                  <a:off x="5049838" y="3360738"/>
                  <a:ext cx="450850" cy="360363"/>
                </a:xfrm>
                <a:custGeom>
                  <a:avLst/>
                  <a:gdLst>
                    <a:gd name="T0" fmla="*/ 0 w 284"/>
                    <a:gd name="T1" fmla="*/ 170 h 227"/>
                    <a:gd name="T2" fmla="*/ 0 w 284"/>
                    <a:gd name="T3" fmla="*/ 56 h 227"/>
                    <a:gd name="T4" fmla="*/ 57 w 284"/>
                    <a:gd name="T5" fmla="*/ 56 h 227"/>
                    <a:gd name="T6" fmla="*/ 57 w 284"/>
                    <a:gd name="T7" fmla="*/ 0 h 227"/>
                    <a:gd name="T8" fmla="*/ 284 w 284"/>
                    <a:gd name="T9" fmla="*/ 0 h 227"/>
                    <a:gd name="T10" fmla="*/ 284 w 284"/>
                    <a:gd name="T11" fmla="*/ 113 h 227"/>
                    <a:gd name="T12" fmla="*/ 227 w 284"/>
                    <a:gd name="T13" fmla="*/ 113 h 227"/>
                    <a:gd name="T14" fmla="*/ 227 w 284"/>
                    <a:gd name="T15" fmla="*/ 227 h 227"/>
                    <a:gd name="T16" fmla="*/ 114 w 284"/>
                    <a:gd name="T17" fmla="*/ 227 h 227"/>
                    <a:gd name="T18" fmla="*/ 114 w 284"/>
                    <a:gd name="T19" fmla="*/ 170 h 227"/>
                    <a:gd name="T20" fmla="*/ 0 w 284"/>
                    <a:gd name="T21" fmla="*/ 17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4" h="227">
                      <a:moveTo>
                        <a:pt x="0" y="170"/>
                      </a:moveTo>
                      <a:lnTo>
                        <a:pt x="0" y="56"/>
                      </a:lnTo>
                      <a:lnTo>
                        <a:pt x="57" y="56"/>
                      </a:lnTo>
                      <a:lnTo>
                        <a:pt x="57" y="0"/>
                      </a:lnTo>
                      <a:lnTo>
                        <a:pt x="284" y="0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227" y="227"/>
                      </a:lnTo>
                      <a:lnTo>
                        <a:pt x="114" y="227"/>
                      </a:lnTo>
                      <a:lnTo>
                        <a:pt x="114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9" name="Freeform 1019"/>
                <p:cNvSpPr>
                  <a:spLocks/>
                </p:cNvSpPr>
                <p:nvPr/>
              </p:nvSpPr>
              <p:spPr bwMode="auto">
                <a:xfrm>
                  <a:off x="5140325" y="4170363"/>
                  <a:ext cx="1260475" cy="1169988"/>
                </a:xfrm>
                <a:custGeom>
                  <a:avLst/>
                  <a:gdLst>
                    <a:gd name="T0" fmla="*/ 57 w 794"/>
                    <a:gd name="T1" fmla="*/ 737 h 737"/>
                    <a:gd name="T2" fmla="*/ 0 w 794"/>
                    <a:gd name="T3" fmla="*/ 737 h 737"/>
                    <a:gd name="T4" fmla="*/ 0 w 794"/>
                    <a:gd name="T5" fmla="*/ 510 h 737"/>
                    <a:gd name="T6" fmla="*/ 170 w 794"/>
                    <a:gd name="T7" fmla="*/ 510 h 737"/>
                    <a:gd name="T8" fmla="*/ 170 w 794"/>
                    <a:gd name="T9" fmla="*/ 454 h 737"/>
                    <a:gd name="T10" fmla="*/ 227 w 794"/>
                    <a:gd name="T11" fmla="*/ 454 h 737"/>
                    <a:gd name="T12" fmla="*/ 227 w 794"/>
                    <a:gd name="T13" fmla="*/ 397 h 737"/>
                    <a:gd name="T14" fmla="*/ 170 w 794"/>
                    <a:gd name="T15" fmla="*/ 397 h 737"/>
                    <a:gd name="T16" fmla="*/ 170 w 794"/>
                    <a:gd name="T17" fmla="*/ 284 h 737"/>
                    <a:gd name="T18" fmla="*/ 284 w 794"/>
                    <a:gd name="T19" fmla="*/ 284 h 737"/>
                    <a:gd name="T20" fmla="*/ 284 w 794"/>
                    <a:gd name="T21" fmla="*/ 227 h 737"/>
                    <a:gd name="T22" fmla="*/ 340 w 794"/>
                    <a:gd name="T23" fmla="*/ 227 h 737"/>
                    <a:gd name="T24" fmla="*/ 340 w 794"/>
                    <a:gd name="T25" fmla="*/ 340 h 737"/>
                    <a:gd name="T26" fmla="*/ 454 w 794"/>
                    <a:gd name="T27" fmla="*/ 340 h 737"/>
                    <a:gd name="T28" fmla="*/ 454 w 794"/>
                    <a:gd name="T29" fmla="*/ 170 h 737"/>
                    <a:gd name="T30" fmla="*/ 510 w 794"/>
                    <a:gd name="T31" fmla="*/ 170 h 737"/>
                    <a:gd name="T32" fmla="*/ 510 w 794"/>
                    <a:gd name="T33" fmla="*/ 57 h 737"/>
                    <a:gd name="T34" fmla="*/ 624 w 794"/>
                    <a:gd name="T35" fmla="*/ 57 h 737"/>
                    <a:gd name="T36" fmla="*/ 624 w 794"/>
                    <a:gd name="T37" fmla="*/ 0 h 737"/>
                    <a:gd name="T38" fmla="*/ 681 w 794"/>
                    <a:gd name="T39" fmla="*/ 0 h 737"/>
                    <a:gd name="T40" fmla="*/ 681 w 794"/>
                    <a:gd name="T41" fmla="*/ 57 h 737"/>
                    <a:gd name="T42" fmla="*/ 737 w 794"/>
                    <a:gd name="T43" fmla="*/ 57 h 737"/>
                    <a:gd name="T44" fmla="*/ 737 w 794"/>
                    <a:gd name="T45" fmla="*/ 227 h 737"/>
                    <a:gd name="T46" fmla="*/ 794 w 794"/>
                    <a:gd name="T47" fmla="*/ 227 h 737"/>
                    <a:gd name="T48" fmla="*/ 794 w 794"/>
                    <a:gd name="T49" fmla="*/ 340 h 737"/>
                    <a:gd name="T50" fmla="*/ 737 w 794"/>
                    <a:gd name="T51" fmla="*/ 340 h 737"/>
                    <a:gd name="T52" fmla="*/ 737 w 794"/>
                    <a:gd name="T53" fmla="*/ 397 h 737"/>
                    <a:gd name="T54" fmla="*/ 624 w 794"/>
                    <a:gd name="T55" fmla="*/ 397 h 737"/>
                    <a:gd name="T56" fmla="*/ 624 w 794"/>
                    <a:gd name="T57" fmla="*/ 454 h 737"/>
                    <a:gd name="T58" fmla="*/ 567 w 794"/>
                    <a:gd name="T59" fmla="*/ 454 h 737"/>
                    <a:gd name="T60" fmla="*/ 567 w 794"/>
                    <a:gd name="T61" fmla="*/ 397 h 737"/>
                    <a:gd name="T62" fmla="*/ 510 w 794"/>
                    <a:gd name="T63" fmla="*/ 397 h 737"/>
                    <a:gd name="T64" fmla="*/ 510 w 794"/>
                    <a:gd name="T65" fmla="*/ 567 h 737"/>
                    <a:gd name="T66" fmla="*/ 624 w 794"/>
                    <a:gd name="T67" fmla="*/ 567 h 737"/>
                    <a:gd name="T68" fmla="*/ 624 w 794"/>
                    <a:gd name="T69" fmla="*/ 681 h 737"/>
                    <a:gd name="T70" fmla="*/ 567 w 794"/>
                    <a:gd name="T71" fmla="*/ 681 h 737"/>
                    <a:gd name="T72" fmla="*/ 567 w 794"/>
                    <a:gd name="T73" fmla="*/ 624 h 737"/>
                    <a:gd name="T74" fmla="*/ 170 w 794"/>
                    <a:gd name="T75" fmla="*/ 624 h 737"/>
                    <a:gd name="T76" fmla="*/ 170 w 794"/>
                    <a:gd name="T77" fmla="*/ 681 h 737"/>
                    <a:gd name="T78" fmla="*/ 57 w 794"/>
                    <a:gd name="T79" fmla="*/ 681 h 737"/>
                    <a:gd name="T80" fmla="*/ 57 w 794"/>
                    <a:gd name="T81" fmla="*/ 737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94" h="737">
                      <a:moveTo>
                        <a:pt x="57" y="737"/>
                      </a:moveTo>
                      <a:lnTo>
                        <a:pt x="0" y="737"/>
                      </a:lnTo>
                      <a:lnTo>
                        <a:pt x="0" y="510"/>
                      </a:lnTo>
                      <a:lnTo>
                        <a:pt x="170" y="510"/>
                      </a:lnTo>
                      <a:lnTo>
                        <a:pt x="170" y="454"/>
                      </a:lnTo>
                      <a:lnTo>
                        <a:pt x="227" y="454"/>
                      </a:lnTo>
                      <a:lnTo>
                        <a:pt x="227" y="397"/>
                      </a:lnTo>
                      <a:lnTo>
                        <a:pt x="170" y="397"/>
                      </a:lnTo>
                      <a:lnTo>
                        <a:pt x="170" y="284"/>
                      </a:lnTo>
                      <a:lnTo>
                        <a:pt x="284" y="284"/>
                      </a:lnTo>
                      <a:lnTo>
                        <a:pt x="284" y="227"/>
                      </a:ln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454" y="340"/>
                      </a:lnTo>
                      <a:lnTo>
                        <a:pt x="454" y="170"/>
                      </a:lnTo>
                      <a:lnTo>
                        <a:pt x="510" y="170"/>
                      </a:lnTo>
                      <a:lnTo>
                        <a:pt x="510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lnTo>
                        <a:pt x="681" y="0"/>
                      </a:lnTo>
                      <a:lnTo>
                        <a:pt x="681" y="57"/>
                      </a:lnTo>
                      <a:lnTo>
                        <a:pt x="737" y="57"/>
                      </a:lnTo>
                      <a:lnTo>
                        <a:pt x="737" y="227"/>
                      </a:lnTo>
                      <a:lnTo>
                        <a:pt x="794" y="227"/>
                      </a:lnTo>
                      <a:lnTo>
                        <a:pt x="794" y="340"/>
                      </a:lnTo>
                      <a:lnTo>
                        <a:pt x="737" y="340"/>
                      </a:lnTo>
                      <a:lnTo>
                        <a:pt x="737" y="397"/>
                      </a:lnTo>
                      <a:lnTo>
                        <a:pt x="624" y="397"/>
                      </a:lnTo>
                      <a:lnTo>
                        <a:pt x="624" y="454"/>
                      </a:lnTo>
                      <a:lnTo>
                        <a:pt x="567" y="454"/>
                      </a:lnTo>
                      <a:lnTo>
                        <a:pt x="567" y="397"/>
                      </a:lnTo>
                      <a:lnTo>
                        <a:pt x="510" y="397"/>
                      </a:lnTo>
                      <a:lnTo>
                        <a:pt x="510" y="567"/>
                      </a:lnTo>
                      <a:lnTo>
                        <a:pt x="624" y="567"/>
                      </a:lnTo>
                      <a:lnTo>
                        <a:pt x="624" y="681"/>
                      </a:lnTo>
                      <a:lnTo>
                        <a:pt x="567" y="681"/>
                      </a:lnTo>
                      <a:lnTo>
                        <a:pt x="567" y="624"/>
                      </a:lnTo>
                      <a:lnTo>
                        <a:pt x="170" y="624"/>
                      </a:lnTo>
                      <a:lnTo>
                        <a:pt x="170" y="681"/>
                      </a:lnTo>
                      <a:lnTo>
                        <a:pt x="57" y="681"/>
                      </a:lnTo>
                      <a:lnTo>
                        <a:pt x="57" y="73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5360" name="Freeform 1024"/>
                <p:cNvSpPr>
                  <a:spLocks/>
                </p:cNvSpPr>
                <p:nvPr/>
              </p:nvSpPr>
              <p:spPr bwMode="auto">
                <a:xfrm>
                  <a:off x="4510088" y="4349750"/>
                  <a:ext cx="630238" cy="1350963"/>
                </a:xfrm>
                <a:custGeom>
                  <a:avLst/>
                  <a:gdLst>
                    <a:gd name="T0" fmla="*/ 340 w 397"/>
                    <a:gd name="T1" fmla="*/ 57 h 851"/>
                    <a:gd name="T2" fmla="*/ 284 w 397"/>
                    <a:gd name="T3" fmla="*/ 57 h 851"/>
                    <a:gd name="T4" fmla="*/ 284 w 397"/>
                    <a:gd name="T5" fmla="*/ 0 h 851"/>
                    <a:gd name="T6" fmla="*/ 227 w 397"/>
                    <a:gd name="T7" fmla="*/ 0 h 851"/>
                    <a:gd name="T8" fmla="*/ 227 w 397"/>
                    <a:gd name="T9" fmla="*/ 57 h 851"/>
                    <a:gd name="T10" fmla="*/ 114 w 397"/>
                    <a:gd name="T11" fmla="*/ 57 h 851"/>
                    <a:gd name="T12" fmla="*/ 114 w 397"/>
                    <a:gd name="T13" fmla="*/ 171 h 851"/>
                    <a:gd name="T14" fmla="*/ 0 w 397"/>
                    <a:gd name="T15" fmla="*/ 171 h 851"/>
                    <a:gd name="T16" fmla="*/ 0 w 397"/>
                    <a:gd name="T17" fmla="*/ 284 h 851"/>
                    <a:gd name="T18" fmla="*/ 57 w 397"/>
                    <a:gd name="T19" fmla="*/ 284 h 851"/>
                    <a:gd name="T20" fmla="*/ 57 w 397"/>
                    <a:gd name="T21" fmla="*/ 511 h 851"/>
                    <a:gd name="T22" fmla="*/ 114 w 397"/>
                    <a:gd name="T23" fmla="*/ 511 h 851"/>
                    <a:gd name="T24" fmla="*/ 114 w 397"/>
                    <a:gd name="T25" fmla="*/ 738 h 851"/>
                    <a:gd name="T26" fmla="*/ 170 w 397"/>
                    <a:gd name="T27" fmla="*/ 738 h 851"/>
                    <a:gd name="T28" fmla="*/ 170 w 397"/>
                    <a:gd name="T29" fmla="*/ 851 h 851"/>
                    <a:gd name="T30" fmla="*/ 284 w 397"/>
                    <a:gd name="T31" fmla="*/ 851 h 851"/>
                    <a:gd name="T32" fmla="*/ 284 w 397"/>
                    <a:gd name="T33" fmla="*/ 738 h 851"/>
                    <a:gd name="T34" fmla="*/ 340 w 397"/>
                    <a:gd name="T35" fmla="*/ 738 h 851"/>
                    <a:gd name="T36" fmla="*/ 340 w 397"/>
                    <a:gd name="T37" fmla="*/ 681 h 851"/>
                    <a:gd name="T38" fmla="*/ 397 w 397"/>
                    <a:gd name="T39" fmla="*/ 681 h 851"/>
                    <a:gd name="T40" fmla="*/ 397 w 397"/>
                    <a:gd name="T41" fmla="*/ 171 h 851"/>
                    <a:gd name="T42" fmla="*/ 340 w 397"/>
                    <a:gd name="T43" fmla="*/ 171 h 851"/>
                    <a:gd name="T44" fmla="*/ 340 w 397"/>
                    <a:gd name="T45" fmla="*/ 57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851">
                      <a:moveTo>
                        <a:pt x="340" y="57"/>
                      </a:move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14" y="57"/>
                      </a:lnTo>
                      <a:lnTo>
                        <a:pt x="114" y="171"/>
                      </a:lnTo>
                      <a:lnTo>
                        <a:pt x="0" y="171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511"/>
                      </a:lnTo>
                      <a:lnTo>
                        <a:pt x="114" y="511"/>
                      </a:lnTo>
                      <a:lnTo>
                        <a:pt x="114" y="738"/>
                      </a:lnTo>
                      <a:lnTo>
                        <a:pt x="170" y="738"/>
                      </a:lnTo>
                      <a:lnTo>
                        <a:pt x="170" y="851"/>
                      </a:lnTo>
                      <a:lnTo>
                        <a:pt x="284" y="851"/>
                      </a:lnTo>
                      <a:lnTo>
                        <a:pt x="284" y="738"/>
                      </a:lnTo>
                      <a:lnTo>
                        <a:pt x="340" y="738"/>
                      </a:lnTo>
                      <a:lnTo>
                        <a:pt x="340" y="681"/>
                      </a:lnTo>
                      <a:lnTo>
                        <a:pt x="397" y="681"/>
                      </a:lnTo>
                      <a:lnTo>
                        <a:pt x="397" y="171"/>
                      </a:lnTo>
                      <a:lnTo>
                        <a:pt x="340" y="171"/>
                      </a:lnTo>
                      <a:lnTo>
                        <a:pt x="34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5367" name="Freeform 1031"/>
                <p:cNvSpPr>
                  <a:spLocks/>
                </p:cNvSpPr>
                <p:nvPr/>
              </p:nvSpPr>
              <p:spPr bwMode="auto">
                <a:xfrm>
                  <a:off x="1900238" y="3900488"/>
                  <a:ext cx="90488" cy="179388"/>
                </a:xfrm>
                <a:custGeom>
                  <a:avLst/>
                  <a:gdLst>
                    <a:gd name="T0" fmla="*/ 57 w 57"/>
                    <a:gd name="T1" fmla="*/ 0 h 113"/>
                    <a:gd name="T2" fmla="*/ 0 w 57"/>
                    <a:gd name="T3" fmla="*/ 0 h 113"/>
                    <a:gd name="T4" fmla="*/ 0 w 57"/>
                    <a:gd name="T5" fmla="*/ 113 h 113"/>
                    <a:gd name="T6" fmla="*/ 57 w 57"/>
                    <a:gd name="T7" fmla="*/ 113 h 113"/>
                    <a:gd name="T8" fmla="*/ 57 w 57"/>
                    <a:gd name="T9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113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5368" name="Freeform 1032"/>
                <p:cNvSpPr>
                  <a:spLocks/>
                </p:cNvSpPr>
                <p:nvPr/>
              </p:nvSpPr>
              <p:spPr bwMode="auto">
                <a:xfrm>
                  <a:off x="1809750" y="3270250"/>
                  <a:ext cx="1981200" cy="1709738"/>
                </a:xfrm>
                <a:custGeom>
                  <a:avLst/>
                  <a:gdLst>
                    <a:gd name="T0" fmla="*/ 851 w 1248"/>
                    <a:gd name="T1" fmla="*/ 0 h 1077"/>
                    <a:gd name="T2" fmla="*/ 851 w 1248"/>
                    <a:gd name="T3" fmla="*/ 227 h 1077"/>
                    <a:gd name="T4" fmla="*/ 907 w 1248"/>
                    <a:gd name="T5" fmla="*/ 227 h 1077"/>
                    <a:gd name="T6" fmla="*/ 907 w 1248"/>
                    <a:gd name="T7" fmla="*/ 397 h 1077"/>
                    <a:gd name="T8" fmla="*/ 1021 w 1248"/>
                    <a:gd name="T9" fmla="*/ 397 h 1077"/>
                    <a:gd name="T10" fmla="*/ 1021 w 1248"/>
                    <a:gd name="T11" fmla="*/ 567 h 1077"/>
                    <a:gd name="T12" fmla="*/ 1191 w 1248"/>
                    <a:gd name="T13" fmla="*/ 567 h 1077"/>
                    <a:gd name="T14" fmla="*/ 1191 w 1248"/>
                    <a:gd name="T15" fmla="*/ 624 h 1077"/>
                    <a:gd name="T16" fmla="*/ 1248 w 1248"/>
                    <a:gd name="T17" fmla="*/ 624 h 1077"/>
                    <a:gd name="T18" fmla="*/ 1248 w 1248"/>
                    <a:gd name="T19" fmla="*/ 794 h 1077"/>
                    <a:gd name="T20" fmla="*/ 1191 w 1248"/>
                    <a:gd name="T21" fmla="*/ 794 h 1077"/>
                    <a:gd name="T22" fmla="*/ 1191 w 1248"/>
                    <a:gd name="T23" fmla="*/ 964 h 1077"/>
                    <a:gd name="T24" fmla="*/ 1134 w 1248"/>
                    <a:gd name="T25" fmla="*/ 964 h 1077"/>
                    <a:gd name="T26" fmla="*/ 1134 w 1248"/>
                    <a:gd name="T27" fmla="*/ 1021 h 1077"/>
                    <a:gd name="T28" fmla="*/ 794 w 1248"/>
                    <a:gd name="T29" fmla="*/ 1021 h 1077"/>
                    <a:gd name="T30" fmla="*/ 794 w 1248"/>
                    <a:gd name="T31" fmla="*/ 1077 h 1077"/>
                    <a:gd name="T32" fmla="*/ 624 w 1248"/>
                    <a:gd name="T33" fmla="*/ 1077 h 1077"/>
                    <a:gd name="T34" fmla="*/ 624 w 1248"/>
                    <a:gd name="T35" fmla="*/ 1021 h 1077"/>
                    <a:gd name="T36" fmla="*/ 340 w 1248"/>
                    <a:gd name="T37" fmla="*/ 1021 h 1077"/>
                    <a:gd name="T38" fmla="*/ 340 w 1248"/>
                    <a:gd name="T39" fmla="*/ 1077 h 1077"/>
                    <a:gd name="T40" fmla="*/ 0 w 1248"/>
                    <a:gd name="T41" fmla="*/ 1077 h 1077"/>
                    <a:gd name="T42" fmla="*/ 0 w 1248"/>
                    <a:gd name="T43" fmla="*/ 964 h 1077"/>
                    <a:gd name="T44" fmla="*/ 57 w 1248"/>
                    <a:gd name="T45" fmla="*/ 964 h 1077"/>
                    <a:gd name="T46" fmla="*/ 57 w 1248"/>
                    <a:gd name="T47" fmla="*/ 907 h 1077"/>
                    <a:gd name="T48" fmla="*/ 114 w 1248"/>
                    <a:gd name="T49" fmla="*/ 907 h 1077"/>
                    <a:gd name="T50" fmla="*/ 114 w 1248"/>
                    <a:gd name="T51" fmla="*/ 851 h 1077"/>
                    <a:gd name="T52" fmla="*/ 284 w 1248"/>
                    <a:gd name="T53" fmla="*/ 851 h 1077"/>
                    <a:gd name="T54" fmla="*/ 284 w 1248"/>
                    <a:gd name="T55" fmla="*/ 794 h 1077"/>
                    <a:gd name="T56" fmla="*/ 511 w 1248"/>
                    <a:gd name="T57" fmla="*/ 794 h 1077"/>
                    <a:gd name="T58" fmla="*/ 511 w 1248"/>
                    <a:gd name="T59" fmla="*/ 737 h 1077"/>
                    <a:gd name="T60" fmla="*/ 454 w 1248"/>
                    <a:gd name="T61" fmla="*/ 737 h 1077"/>
                    <a:gd name="T62" fmla="*/ 454 w 1248"/>
                    <a:gd name="T63" fmla="*/ 680 h 1077"/>
                    <a:gd name="T64" fmla="*/ 624 w 1248"/>
                    <a:gd name="T65" fmla="*/ 680 h 1077"/>
                    <a:gd name="T66" fmla="*/ 624 w 1248"/>
                    <a:gd name="T67" fmla="*/ 567 h 1077"/>
                    <a:gd name="T68" fmla="*/ 681 w 1248"/>
                    <a:gd name="T69" fmla="*/ 567 h 1077"/>
                    <a:gd name="T70" fmla="*/ 681 w 1248"/>
                    <a:gd name="T71" fmla="*/ 510 h 1077"/>
                    <a:gd name="T72" fmla="*/ 567 w 1248"/>
                    <a:gd name="T73" fmla="*/ 510 h 1077"/>
                    <a:gd name="T74" fmla="*/ 567 w 1248"/>
                    <a:gd name="T75" fmla="*/ 567 h 1077"/>
                    <a:gd name="T76" fmla="*/ 397 w 1248"/>
                    <a:gd name="T77" fmla="*/ 567 h 1077"/>
                    <a:gd name="T78" fmla="*/ 397 w 1248"/>
                    <a:gd name="T79" fmla="*/ 510 h 1077"/>
                    <a:gd name="T80" fmla="*/ 511 w 1248"/>
                    <a:gd name="T81" fmla="*/ 510 h 1077"/>
                    <a:gd name="T82" fmla="*/ 511 w 1248"/>
                    <a:gd name="T83" fmla="*/ 454 h 1077"/>
                    <a:gd name="T84" fmla="*/ 340 w 1248"/>
                    <a:gd name="T85" fmla="*/ 454 h 1077"/>
                    <a:gd name="T86" fmla="*/ 340 w 1248"/>
                    <a:gd name="T87" fmla="*/ 510 h 1077"/>
                    <a:gd name="T88" fmla="*/ 284 w 1248"/>
                    <a:gd name="T89" fmla="*/ 510 h 1077"/>
                    <a:gd name="T90" fmla="*/ 284 w 1248"/>
                    <a:gd name="T91" fmla="*/ 340 h 1077"/>
                    <a:gd name="T92" fmla="*/ 511 w 1248"/>
                    <a:gd name="T93" fmla="*/ 340 h 1077"/>
                    <a:gd name="T94" fmla="*/ 511 w 1248"/>
                    <a:gd name="T95" fmla="*/ 284 h 1077"/>
                    <a:gd name="T96" fmla="*/ 567 w 1248"/>
                    <a:gd name="T97" fmla="*/ 284 h 1077"/>
                    <a:gd name="T98" fmla="*/ 567 w 1248"/>
                    <a:gd name="T99" fmla="*/ 227 h 1077"/>
                    <a:gd name="T100" fmla="*/ 624 w 1248"/>
                    <a:gd name="T101" fmla="*/ 227 h 1077"/>
                    <a:gd name="T102" fmla="*/ 624 w 1248"/>
                    <a:gd name="T103" fmla="*/ 113 h 1077"/>
                    <a:gd name="T104" fmla="*/ 681 w 1248"/>
                    <a:gd name="T105" fmla="*/ 113 h 1077"/>
                    <a:gd name="T106" fmla="*/ 681 w 1248"/>
                    <a:gd name="T107" fmla="*/ 57 h 1077"/>
                    <a:gd name="T108" fmla="*/ 794 w 1248"/>
                    <a:gd name="T109" fmla="*/ 57 h 1077"/>
                    <a:gd name="T110" fmla="*/ 794 w 1248"/>
                    <a:gd name="T111" fmla="*/ 0 h 1077"/>
                    <a:gd name="T112" fmla="*/ 851 w 1248"/>
                    <a:gd name="T113" fmla="*/ 0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48" h="1077">
                      <a:moveTo>
                        <a:pt x="851" y="0"/>
                      </a:moveTo>
                      <a:lnTo>
                        <a:pt x="851" y="227"/>
                      </a:lnTo>
                      <a:lnTo>
                        <a:pt x="907" y="227"/>
                      </a:lnTo>
                      <a:lnTo>
                        <a:pt x="907" y="397"/>
                      </a:lnTo>
                      <a:lnTo>
                        <a:pt x="1021" y="397"/>
                      </a:lnTo>
                      <a:lnTo>
                        <a:pt x="1021" y="567"/>
                      </a:lnTo>
                      <a:lnTo>
                        <a:pt x="1191" y="567"/>
                      </a:lnTo>
                      <a:lnTo>
                        <a:pt x="1191" y="624"/>
                      </a:lnTo>
                      <a:lnTo>
                        <a:pt x="1248" y="624"/>
                      </a:lnTo>
                      <a:lnTo>
                        <a:pt x="1248" y="794"/>
                      </a:lnTo>
                      <a:lnTo>
                        <a:pt x="1191" y="794"/>
                      </a:lnTo>
                      <a:lnTo>
                        <a:pt x="1191" y="964"/>
                      </a:lnTo>
                      <a:lnTo>
                        <a:pt x="1134" y="964"/>
                      </a:lnTo>
                      <a:lnTo>
                        <a:pt x="1134" y="1021"/>
                      </a:lnTo>
                      <a:lnTo>
                        <a:pt x="794" y="1021"/>
                      </a:lnTo>
                      <a:lnTo>
                        <a:pt x="794" y="1077"/>
                      </a:lnTo>
                      <a:lnTo>
                        <a:pt x="624" y="1077"/>
                      </a:lnTo>
                      <a:lnTo>
                        <a:pt x="624" y="1021"/>
                      </a:lnTo>
                      <a:lnTo>
                        <a:pt x="340" y="1021"/>
                      </a:lnTo>
                      <a:lnTo>
                        <a:pt x="340" y="1077"/>
                      </a:lnTo>
                      <a:lnTo>
                        <a:pt x="0" y="1077"/>
                      </a:lnTo>
                      <a:lnTo>
                        <a:pt x="0" y="964"/>
                      </a:lnTo>
                      <a:lnTo>
                        <a:pt x="57" y="964"/>
                      </a:lnTo>
                      <a:lnTo>
                        <a:pt x="57" y="907"/>
                      </a:lnTo>
                      <a:lnTo>
                        <a:pt x="114" y="907"/>
                      </a:lnTo>
                      <a:lnTo>
                        <a:pt x="114" y="851"/>
                      </a:lnTo>
                      <a:lnTo>
                        <a:pt x="284" y="851"/>
                      </a:lnTo>
                      <a:lnTo>
                        <a:pt x="284" y="794"/>
                      </a:lnTo>
                      <a:lnTo>
                        <a:pt x="511" y="794"/>
                      </a:lnTo>
                      <a:lnTo>
                        <a:pt x="511" y="737"/>
                      </a:lnTo>
                      <a:lnTo>
                        <a:pt x="454" y="737"/>
                      </a:lnTo>
                      <a:lnTo>
                        <a:pt x="454" y="680"/>
                      </a:lnTo>
                      <a:lnTo>
                        <a:pt x="624" y="680"/>
                      </a:lnTo>
                      <a:lnTo>
                        <a:pt x="624" y="567"/>
                      </a:lnTo>
                      <a:lnTo>
                        <a:pt x="681" y="567"/>
                      </a:lnTo>
                      <a:lnTo>
                        <a:pt x="681" y="510"/>
                      </a:lnTo>
                      <a:lnTo>
                        <a:pt x="567" y="510"/>
                      </a:lnTo>
                      <a:lnTo>
                        <a:pt x="567" y="567"/>
                      </a:lnTo>
                      <a:lnTo>
                        <a:pt x="397" y="567"/>
                      </a:lnTo>
                      <a:lnTo>
                        <a:pt x="397" y="510"/>
                      </a:lnTo>
                      <a:lnTo>
                        <a:pt x="511" y="510"/>
                      </a:lnTo>
                      <a:lnTo>
                        <a:pt x="511" y="454"/>
                      </a:lnTo>
                      <a:lnTo>
                        <a:pt x="340" y="454"/>
                      </a:lnTo>
                      <a:lnTo>
                        <a:pt x="340" y="510"/>
                      </a:lnTo>
                      <a:lnTo>
                        <a:pt x="284" y="510"/>
                      </a:lnTo>
                      <a:lnTo>
                        <a:pt x="284" y="340"/>
                      </a:lnTo>
                      <a:lnTo>
                        <a:pt x="511" y="340"/>
                      </a:lnTo>
                      <a:lnTo>
                        <a:pt x="511" y="284"/>
                      </a:lnTo>
                      <a:lnTo>
                        <a:pt x="567" y="284"/>
                      </a:lnTo>
                      <a:lnTo>
                        <a:pt x="567" y="227"/>
                      </a:lnTo>
                      <a:lnTo>
                        <a:pt x="624" y="227"/>
                      </a:lnTo>
                      <a:lnTo>
                        <a:pt x="624" y="113"/>
                      </a:lnTo>
                      <a:lnTo>
                        <a:pt x="681" y="113"/>
                      </a:lnTo>
                      <a:lnTo>
                        <a:pt x="681" y="57"/>
                      </a:lnTo>
                      <a:lnTo>
                        <a:pt x="794" y="57"/>
                      </a:lnTo>
                      <a:lnTo>
                        <a:pt x="794" y="0"/>
                      </a:lnTo>
                      <a:lnTo>
                        <a:pt x="851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1253" name="Freeform 1013"/>
                <p:cNvSpPr>
                  <a:spLocks/>
                </p:cNvSpPr>
                <p:nvPr/>
              </p:nvSpPr>
              <p:spPr bwMode="auto">
                <a:xfrm>
                  <a:off x="5049838" y="3630613"/>
                  <a:ext cx="450850" cy="449263"/>
                </a:xfrm>
                <a:custGeom>
                  <a:avLst/>
                  <a:gdLst>
                    <a:gd name="T0" fmla="*/ 0 w 284"/>
                    <a:gd name="T1" fmla="*/ 0 h 283"/>
                    <a:gd name="T2" fmla="*/ 114 w 284"/>
                    <a:gd name="T3" fmla="*/ 0 h 283"/>
                    <a:gd name="T4" fmla="*/ 114 w 284"/>
                    <a:gd name="T5" fmla="*/ 57 h 283"/>
                    <a:gd name="T6" fmla="*/ 227 w 284"/>
                    <a:gd name="T7" fmla="*/ 57 h 283"/>
                    <a:gd name="T8" fmla="*/ 227 w 284"/>
                    <a:gd name="T9" fmla="*/ 113 h 283"/>
                    <a:gd name="T10" fmla="*/ 284 w 284"/>
                    <a:gd name="T11" fmla="*/ 113 h 283"/>
                    <a:gd name="T12" fmla="*/ 284 w 284"/>
                    <a:gd name="T13" fmla="*/ 170 h 283"/>
                    <a:gd name="T14" fmla="*/ 227 w 284"/>
                    <a:gd name="T15" fmla="*/ 170 h 283"/>
                    <a:gd name="T16" fmla="*/ 227 w 284"/>
                    <a:gd name="T17" fmla="*/ 283 h 283"/>
                    <a:gd name="T18" fmla="*/ 171 w 284"/>
                    <a:gd name="T19" fmla="*/ 283 h 283"/>
                    <a:gd name="T20" fmla="*/ 171 w 284"/>
                    <a:gd name="T21" fmla="*/ 170 h 283"/>
                    <a:gd name="T22" fmla="*/ 114 w 284"/>
                    <a:gd name="T23" fmla="*/ 170 h 283"/>
                    <a:gd name="T24" fmla="*/ 114 w 284"/>
                    <a:gd name="T25" fmla="*/ 113 h 283"/>
                    <a:gd name="T26" fmla="*/ 57 w 284"/>
                    <a:gd name="T27" fmla="*/ 113 h 283"/>
                    <a:gd name="T28" fmla="*/ 57 w 284"/>
                    <a:gd name="T29" fmla="*/ 57 h 283"/>
                    <a:gd name="T30" fmla="*/ 0 w 284"/>
                    <a:gd name="T31" fmla="*/ 57 h 283"/>
                    <a:gd name="T32" fmla="*/ 0 w 284"/>
                    <a:gd name="T33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283">
                      <a:moveTo>
                        <a:pt x="0" y="0"/>
                      </a:move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227" y="57"/>
                      </a:lnTo>
                      <a:lnTo>
                        <a:pt x="227" y="113"/>
                      </a:lnTo>
                      <a:lnTo>
                        <a:pt x="284" y="113"/>
                      </a:lnTo>
                      <a:lnTo>
                        <a:pt x="284" y="170"/>
                      </a:lnTo>
                      <a:lnTo>
                        <a:pt x="227" y="170"/>
                      </a:lnTo>
                      <a:lnTo>
                        <a:pt x="227" y="283"/>
                      </a:lnTo>
                      <a:lnTo>
                        <a:pt x="171" y="283"/>
                      </a:lnTo>
                      <a:lnTo>
                        <a:pt x="171" y="170"/>
                      </a:lnTo>
                      <a:lnTo>
                        <a:pt x="114" y="170"/>
                      </a:lnTo>
                      <a:lnTo>
                        <a:pt x="114" y="113"/>
                      </a:lnTo>
                      <a:lnTo>
                        <a:pt x="57" y="113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03" name="Freeform 1020"/>
                <p:cNvSpPr>
                  <a:spLocks/>
                </p:cNvSpPr>
                <p:nvPr/>
              </p:nvSpPr>
              <p:spPr bwMode="auto">
                <a:xfrm>
                  <a:off x="5141118" y="4080709"/>
                  <a:ext cx="450887" cy="900113"/>
                </a:xfrm>
                <a:custGeom>
                  <a:avLst/>
                  <a:gdLst>
                    <a:gd name="T0" fmla="*/ 0 w 510"/>
                    <a:gd name="T1" fmla="*/ 567 h 567"/>
                    <a:gd name="T2" fmla="*/ 0 w 510"/>
                    <a:gd name="T3" fmla="*/ 341 h 567"/>
                    <a:gd name="T4" fmla="*/ 57 w 510"/>
                    <a:gd name="T5" fmla="*/ 341 h 567"/>
                    <a:gd name="T6" fmla="*/ 57 w 510"/>
                    <a:gd name="T7" fmla="*/ 284 h 567"/>
                    <a:gd name="T8" fmla="*/ 114 w 510"/>
                    <a:gd name="T9" fmla="*/ 284 h 567"/>
                    <a:gd name="T10" fmla="*/ 114 w 510"/>
                    <a:gd name="T11" fmla="*/ 114 h 567"/>
                    <a:gd name="T12" fmla="*/ 57 w 510"/>
                    <a:gd name="T13" fmla="*/ 114 h 567"/>
                    <a:gd name="T14" fmla="*/ 57 w 510"/>
                    <a:gd name="T15" fmla="*/ 57 h 567"/>
                    <a:gd name="T16" fmla="*/ 114 w 510"/>
                    <a:gd name="T17" fmla="*/ 57 h 567"/>
                    <a:gd name="T18" fmla="*/ 114 w 510"/>
                    <a:gd name="T19" fmla="*/ 0 h 567"/>
                    <a:gd name="T20" fmla="*/ 227 w 510"/>
                    <a:gd name="T21" fmla="*/ 0 h 567"/>
                    <a:gd name="T22" fmla="*/ 227 w 510"/>
                    <a:gd name="T23" fmla="*/ 114 h 567"/>
                    <a:gd name="T24" fmla="*/ 284 w 510"/>
                    <a:gd name="T25" fmla="*/ 114 h 567"/>
                    <a:gd name="T26" fmla="*/ 284 w 510"/>
                    <a:gd name="T27" fmla="*/ 170 h 567"/>
                    <a:gd name="T28" fmla="*/ 397 w 510"/>
                    <a:gd name="T29" fmla="*/ 170 h 567"/>
                    <a:gd name="T30" fmla="*/ 397 w 510"/>
                    <a:gd name="T31" fmla="*/ 57 h 567"/>
                    <a:gd name="T32" fmla="*/ 510 w 510"/>
                    <a:gd name="T33" fmla="*/ 57 h 567"/>
                    <a:gd name="T34" fmla="*/ 510 w 510"/>
                    <a:gd name="T35" fmla="*/ 227 h 567"/>
                    <a:gd name="T36" fmla="*/ 454 w 510"/>
                    <a:gd name="T37" fmla="*/ 227 h 567"/>
                    <a:gd name="T38" fmla="*/ 454 w 510"/>
                    <a:gd name="T39" fmla="*/ 397 h 567"/>
                    <a:gd name="T40" fmla="*/ 340 w 510"/>
                    <a:gd name="T41" fmla="*/ 397 h 567"/>
                    <a:gd name="T42" fmla="*/ 340 w 510"/>
                    <a:gd name="T43" fmla="*/ 284 h 567"/>
                    <a:gd name="T44" fmla="*/ 284 w 510"/>
                    <a:gd name="T45" fmla="*/ 284 h 567"/>
                    <a:gd name="T46" fmla="*/ 284 w 510"/>
                    <a:gd name="T47" fmla="*/ 341 h 567"/>
                    <a:gd name="T48" fmla="*/ 170 w 510"/>
                    <a:gd name="T49" fmla="*/ 341 h 567"/>
                    <a:gd name="T50" fmla="*/ 170 w 510"/>
                    <a:gd name="T51" fmla="*/ 454 h 567"/>
                    <a:gd name="T52" fmla="*/ 227 w 510"/>
                    <a:gd name="T53" fmla="*/ 454 h 567"/>
                    <a:gd name="T54" fmla="*/ 227 w 510"/>
                    <a:gd name="T55" fmla="*/ 511 h 567"/>
                    <a:gd name="T56" fmla="*/ 170 w 510"/>
                    <a:gd name="T57" fmla="*/ 511 h 567"/>
                    <a:gd name="T58" fmla="*/ 170 w 510"/>
                    <a:gd name="T59" fmla="*/ 567 h 567"/>
                    <a:gd name="T60" fmla="*/ 0 w 510"/>
                    <a:gd name="T61" fmla="*/ 567 h 567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7784 w 10000"/>
                    <a:gd name="connsiteY14" fmla="*/ 2998 h 10000"/>
                    <a:gd name="connsiteX15" fmla="*/ 7784 w 10000"/>
                    <a:gd name="connsiteY15" fmla="*/ 1005 h 10000"/>
                    <a:gd name="connsiteX16" fmla="*/ 10000 w 10000"/>
                    <a:gd name="connsiteY16" fmla="*/ 1005 h 10000"/>
                    <a:gd name="connsiteX17" fmla="*/ 10000 w 10000"/>
                    <a:gd name="connsiteY17" fmla="*/ 4004 h 10000"/>
                    <a:gd name="connsiteX18" fmla="*/ 8902 w 10000"/>
                    <a:gd name="connsiteY18" fmla="*/ 4004 h 10000"/>
                    <a:gd name="connsiteX19" fmla="*/ 8902 w 10000"/>
                    <a:gd name="connsiteY19" fmla="*/ 7002 h 10000"/>
                    <a:gd name="connsiteX20" fmla="*/ 6667 w 10000"/>
                    <a:gd name="connsiteY20" fmla="*/ 7002 h 10000"/>
                    <a:gd name="connsiteX21" fmla="*/ 5569 w 10000"/>
                    <a:gd name="connsiteY21" fmla="*/ 5009 h 10000"/>
                    <a:gd name="connsiteX22" fmla="*/ 5569 w 10000"/>
                    <a:gd name="connsiteY22" fmla="*/ 6014 h 10000"/>
                    <a:gd name="connsiteX23" fmla="*/ 3333 w 10000"/>
                    <a:gd name="connsiteY23" fmla="*/ 6014 h 10000"/>
                    <a:gd name="connsiteX24" fmla="*/ 3333 w 10000"/>
                    <a:gd name="connsiteY24" fmla="*/ 8007 h 10000"/>
                    <a:gd name="connsiteX25" fmla="*/ 4451 w 10000"/>
                    <a:gd name="connsiteY25" fmla="*/ 8007 h 10000"/>
                    <a:gd name="connsiteX26" fmla="*/ 4451 w 10000"/>
                    <a:gd name="connsiteY26" fmla="*/ 9012 h 10000"/>
                    <a:gd name="connsiteX27" fmla="*/ 3333 w 10000"/>
                    <a:gd name="connsiteY27" fmla="*/ 9012 h 10000"/>
                    <a:gd name="connsiteX28" fmla="*/ 3333 w 10000"/>
                    <a:gd name="connsiteY28" fmla="*/ 10000 h 10000"/>
                    <a:gd name="connsiteX29" fmla="*/ 0 w 10000"/>
                    <a:gd name="connsiteY29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7784 w 10000"/>
                    <a:gd name="connsiteY14" fmla="*/ 1005 h 10000"/>
                    <a:gd name="connsiteX15" fmla="*/ 10000 w 10000"/>
                    <a:gd name="connsiteY15" fmla="*/ 1005 h 10000"/>
                    <a:gd name="connsiteX16" fmla="*/ 10000 w 10000"/>
                    <a:gd name="connsiteY16" fmla="*/ 4004 h 10000"/>
                    <a:gd name="connsiteX17" fmla="*/ 8902 w 10000"/>
                    <a:gd name="connsiteY17" fmla="*/ 4004 h 10000"/>
                    <a:gd name="connsiteX18" fmla="*/ 8902 w 10000"/>
                    <a:gd name="connsiteY18" fmla="*/ 7002 h 10000"/>
                    <a:gd name="connsiteX19" fmla="*/ 6667 w 10000"/>
                    <a:gd name="connsiteY19" fmla="*/ 7002 h 10000"/>
                    <a:gd name="connsiteX20" fmla="*/ 5569 w 10000"/>
                    <a:gd name="connsiteY20" fmla="*/ 5009 h 10000"/>
                    <a:gd name="connsiteX21" fmla="*/ 5569 w 10000"/>
                    <a:gd name="connsiteY21" fmla="*/ 6014 h 10000"/>
                    <a:gd name="connsiteX22" fmla="*/ 3333 w 10000"/>
                    <a:gd name="connsiteY22" fmla="*/ 6014 h 10000"/>
                    <a:gd name="connsiteX23" fmla="*/ 3333 w 10000"/>
                    <a:gd name="connsiteY23" fmla="*/ 8007 h 10000"/>
                    <a:gd name="connsiteX24" fmla="*/ 4451 w 10000"/>
                    <a:gd name="connsiteY24" fmla="*/ 8007 h 10000"/>
                    <a:gd name="connsiteX25" fmla="*/ 4451 w 10000"/>
                    <a:gd name="connsiteY25" fmla="*/ 9012 h 10000"/>
                    <a:gd name="connsiteX26" fmla="*/ 3333 w 10000"/>
                    <a:gd name="connsiteY26" fmla="*/ 9012 h 10000"/>
                    <a:gd name="connsiteX27" fmla="*/ 3333 w 10000"/>
                    <a:gd name="connsiteY27" fmla="*/ 10000 h 10000"/>
                    <a:gd name="connsiteX28" fmla="*/ 0 w 10000"/>
                    <a:gd name="connsiteY28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10000 w 10000"/>
                    <a:gd name="connsiteY14" fmla="*/ 1005 h 10000"/>
                    <a:gd name="connsiteX15" fmla="*/ 10000 w 10000"/>
                    <a:gd name="connsiteY15" fmla="*/ 4004 h 10000"/>
                    <a:gd name="connsiteX16" fmla="*/ 8902 w 10000"/>
                    <a:gd name="connsiteY16" fmla="*/ 4004 h 10000"/>
                    <a:gd name="connsiteX17" fmla="*/ 8902 w 10000"/>
                    <a:gd name="connsiteY17" fmla="*/ 7002 h 10000"/>
                    <a:gd name="connsiteX18" fmla="*/ 6667 w 10000"/>
                    <a:gd name="connsiteY18" fmla="*/ 7002 h 10000"/>
                    <a:gd name="connsiteX19" fmla="*/ 5569 w 10000"/>
                    <a:gd name="connsiteY19" fmla="*/ 5009 h 10000"/>
                    <a:gd name="connsiteX20" fmla="*/ 5569 w 10000"/>
                    <a:gd name="connsiteY20" fmla="*/ 6014 h 10000"/>
                    <a:gd name="connsiteX21" fmla="*/ 3333 w 10000"/>
                    <a:gd name="connsiteY21" fmla="*/ 6014 h 10000"/>
                    <a:gd name="connsiteX22" fmla="*/ 3333 w 10000"/>
                    <a:gd name="connsiteY22" fmla="*/ 8007 h 10000"/>
                    <a:gd name="connsiteX23" fmla="*/ 4451 w 10000"/>
                    <a:gd name="connsiteY23" fmla="*/ 8007 h 10000"/>
                    <a:gd name="connsiteX24" fmla="*/ 4451 w 10000"/>
                    <a:gd name="connsiteY24" fmla="*/ 9012 h 10000"/>
                    <a:gd name="connsiteX25" fmla="*/ 3333 w 10000"/>
                    <a:gd name="connsiteY25" fmla="*/ 9012 h 10000"/>
                    <a:gd name="connsiteX26" fmla="*/ 3333 w 10000"/>
                    <a:gd name="connsiteY26" fmla="*/ 10000 h 10000"/>
                    <a:gd name="connsiteX27" fmla="*/ 0 w 10000"/>
                    <a:gd name="connsiteY27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10000 w 10000"/>
                    <a:gd name="connsiteY14" fmla="*/ 1005 h 10000"/>
                    <a:gd name="connsiteX15" fmla="*/ 8902 w 10000"/>
                    <a:gd name="connsiteY15" fmla="*/ 4004 h 10000"/>
                    <a:gd name="connsiteX16" fmla="*/ 8902 w 10000"/>
                    <a:gd name="connsiteY16" fmla="*/ 7002 h 10000"/>
                    <a:gd name="connsiteX17" fmla="*/ 6667 w 10000"/>
                    <a:gd name="connsiteY17" fmla="*/ 7002 h 10000"/>
                    <a:gd name="connsiteX18" fmla="*/ 5569 w 10000"/>
                    <a:gd name="connsiteY18" fmla="*/ 5009 h 10000"/>
                    <a:gd name="connsiteX19" fmla="*/ 5569 w 10000"/>
                    <a:gd name="connsiteY19" fmla="*/ 6014 h 10000"/>
                    <a:gd name="connsiteX20" fmla="*/ 3333 w 10000"/>
                    <a:gd name="connsiteY20" fmla="*/ 6014 h 10000"/>
                    <a:gd name="connsiteX21" fmla="*/ 3333 w 10000"/>
                    <a:gd name="connsiteY21" fmla="*/ 8007 h 10000"/>
                    <a:gd name="connsiteX22" fmla="*/ 4451 w 10000"/>
                    <a:gd name="connsiteY22" fmla="*/ 8007 h 10000"/>
                    <a:gd name="connsiteX23" fmla="*/ 4451 w 10000"/>
                    <a:gd name="connsiteY23" fmla="*/ 9012 h 10000"/>
                    <a:gd name="connsiteX24" fmla="*/ 3333 w 10000"/>
                    <a:gd name="connsiteY24" fmla="*/ 9012 h 10000"/>
                    <a:gd name="connsiteX25" fmla="*/ 3333 w 10000"/>
                    <a:gd name="connsiteY25" fmla="*/ 10000 h 10000"/>
                    <a:gd name="connsiteX26" fmla="*/ 0 w 10000"/>
                    <a:gd name="connsiteY26" fmla="*/ 10000 h 10000"/>
                    <a:gd name="connsiteX0" fmla="*/ 0 w 8902"/>
                    <a:gd name="connsiteY0" fmla="*/ 10000 h 10000"/>
                    <a:gd name="connsiteX1" fmla="*/ 0 w 8902"/>
                    <a:gd name="connsiteY1" fmla="*/ 6014 h 10000"/>
                    <a:gd name="connsiteX2" fmla="*/ 1118 w 8902"/>
                    <a:gd name="connsiteY2" fmla="*/ 6014 h 10000"/>
                    <a:gd name="connsiteX3" fmla="*/ 1118 w 8902"/>
                    <a:gd name="connsiteY3" fmla="*/ 5009 h 10000"/>
                    <a:gd name="connsiteX4" fmla="*/ 2235 w 8902"/>
                    <a:gd name="connsiteY4" fmla="*/ 5009 h 10000"/>
                    <a:gd name="connsiteX5" fmla="*/ 2235 w 8902"/>
                    <a:gd name="connsiteY5" fmla="*/ 2011 h 10000"/>
                    <a:gd name="connsiteX6" fmla="*/ 1118 w 8902"/>
                    <a:gd name="connsiteY6" fmla="*/ 2011 h 10000"/>
                    <a:gd name="connsiteX7" fmla="*/ 1118 w 8902"/>
                    <a:gd name="connsiteY7" fmla="*/ 1005 h 10000"/>
                    <a:gd name="connsiteX8" fmla="*/ 2235 w 8902"/>
                    <a:gd name="connsiteY8" fmla="*/ 1005 h 10000"/>
                    <a:gd name="connsiteX9" fmla="*/ 2235 w 8902"/>
                    <a:gd name="connsiteY9" fmla="*/ 0 h 10000"/>
                    <a:gd name="connsiteX10" fmla="*/ 4451 w 8902"/>
                    <a:gd name="connsiteY10" fmla="*/ 0 h 10000"/>
                    <a:gd name="connsiteX11" fmla="*/ 4451 w 8902"/>
                    <a:gd name="connsiteY11" fmla="*/ 2011 h 10000"/>
                    <a:gd name="connsiteX12" fmla="*/ 5569 w 8902"/>
                    <a:gd name="connsiteY12" fmla="*/ 2011 h 10000"/>
                    <a:gd name="connsiteX13" fmla="*/ 5569 w 8902"/>
                    <a:gd name="connsiteY13" fmla="*/ 2998 h 10000"/>
                    <a:gd name="connsiteX14" fmla="*/ 8902 w 8902"/>
                    <a:gd name="connsiteY14" fmla="*/ 4004 h 10000"/>
                    <a:gd name="connsiteX15" fmla="*/ 8902 w 8902"/>
                    <a:gd name="connsiteY15" fmla="*/ 7002 h 10000"/>
                    <a:gd name="connsiteX16" fmla="*/ 6667 w 8902"/>
                    <a:gd name="connsiteY16" fmla="*/ 7002 h 10000"/>
                    <a:gd name="connsiteX17" fmla="*/ 5569 w 8902"/>
                    <a:gd name="connsiteY17" fmla="*/ 5009 h 10000"/>
                    <a:gd name="connsiteX18" fmla="*/ 5569 w 8902"/>
                    <a:gd name="connsiteY18" fmla="*/ 6014 h 10000"/>
                    <a:gd name="connsiteX19" fmla="*/ 3333 w 8902"/>
                    <a:gd name="connsiteY19" fmla="*/ 6014 h 10000"/>
                    <a:gd name="connsiteX20" fmla="*/ 3333 w 8902"/>
                    <a:gd name="connsiteY20" fmla="*/ 8007 h 10000"/>
                    <a:gd name="connsiteX21" fmla="*/ 4451 w 8902"/>
                    <a:gd name="connsiteY21" fmla="*/ 8007 h 10000"/>
                    <a:gd name="connsiteX22" fmla="*/ 4451 w 8902"/>
                    <a:gd name="connsiteY22" fmla="*/ 9012 h 10000"/>
                    <a:gd name="connsiteX23" fmla="*/ 3333 w 8902"/>
                    <a:gd name="connsiteY23" fmla="*/ 9012 h 10000"/>
                    <a:gd name="connsiteX24" fmla="*/ 3333 w 8902"/>
                    <a:gd name="connsiteY24" fmla="*/ 10000 h 10000"/>
                    <a:gd name="connsiteX25" fmla="*/ 0 w 8902"/>
                    <a:gd name="connsiteY25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256 w 10000"/>
                    <a:gd name="connsiteY2" fmla="*/ 6014 h 10000"/>
                    <a:gd name="connsiteX3" fmla="*/ 1256 w 10000"/>
                    <a:gd name="connsiteY3" fmla="*/ 5009 h 10000"/>
                    <a:gd name="connsiteX4" fmla="*/ 2511 w 10000"/>
                    <a:gd name="connsiteY4" fmla="*/ 5009 h 10000"/>
                    <a:gd name="connsiteX5" fmla="*/ 2511 w 10000"/>
                    <a:gd name="connsiteY5" fmla="*/ 2011 h 10000"/>
                    <a:gd name="connsiteX6" fmla="*/ 1256 w 10000"/>
                    <a:gd name="connsiteY6" fmla="*/ 2011 h 10000"/>
                    <a:gd name="connsiteX7" fmla="*/ 1256 w 10000"/>
                    <a:gd name="connsiteY7" fmla="*/ 1005 h 10000"/>
                    <a:gd name="connsiteX8" fmla="*/ 2511 w 10000"/>
                    <a:gd name="connsiteY8" fmla="*/ 1005 h 10000"/>
                    <a:gd name="connsiteX9" fmla="*/ 2511 w 10000"/>
                    <a:gd name="connsiteY9" fmla="*/ 0 h 10000"/>
                    <a:gd name="connsiteX10" fmla="*/ 5000 w 10000"/>
                    <a:gd name="connsiteY10" fmla="*/ 0 h 10000"/>
                    <a:gd name="connsiteX11" fmla="*/ 5000 w 10000"/>
                    <a:gd name="connsiteY11" fmla="*/ 2011 h 10000"/>
                    <a:gd name="connsiteX12" fmla="*/ 6256 w 10000"/>
                    <a:gd name="connsiteY12" fmla="*/ 2011 h 10000"/>
                    <a:gd name="connsiteX13" fmla="*/ 6256 w 10000"/>
                    <a:gd name="connsiteY13" fmla="*/ 2998 h 10000"/>
                    <a:gd name="connsiteX14" fmla="*/ 10000 w 10000"/>
                    <a:gd name="connsiteY14" fmla="*/ 7002 h 10000"/>
                    <a:gd name="connsiteX15" fmla="*/ 7489 w 10000"/>
                    <a:gd name="connsiteY15" fmla="*/ 7002 h 10000"/>
                    <a:gd name="connsiteX16" fmla="*/ 6256 w 10000"/>
                    <a:gd name="connsiteY16" fmla="*/ 5009 h 10000"/>
                    <a:gd name="connsiteX17" fmla="*/ 6256 w 10000"/>
                    <a:gd name="connsiteY17" fmla="*/ 6014 h 10000"/>
                    <a:gd name="connsiteX18" fmla="*/ 3744 w 10000"/>
                    <a:gd name="connsiteY18" fmla="*/ 6014 h 10000"/>
                    <a:gd name="connsiteX19" fmla="*/ 3744 w 10000"/>
                    <a:gd name="connsiteY19" fmla="*/ 8007 h 10000"/>
                    <a:gd name="connsiteX20" fmla="*/ 5000 w 10000"/>
                    <a:gd name="connsiteY20" fmla="*/ 8007 h 10000"/>
                    <a:gd name="connsiteX21" fmla="*/ 5000 w 10000"/>
                    <a:gd name="connsiteY21" fmla="*/ 9012 h 10000"/>
                    <a:gd name="connsiteX22" fmla="*/ 3744 w 10000"/>
                    <a:gd name="connsiteY22" fmla="*/ 9012 h 10000"/>
                    <a:gd name="connsiteX23" fmla="*/ 3744 w 10000"/>
                    <a:gd name="connsiteY23" fmla="*/ 10000 h 10000"/>
                    <a:gd name="connsiteX24" fmla="*/ 0 w 10000"/>
                    <a:gd name="connsiteY24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256 w 10000"/>
                    <a:gd name="connsiteY2" fmla="*/ 6014 h 10000"/>
                    <a:gd name="connsiteX3" fmla="*/ 1256 w 10000"/>
                    <a:gd name="connsiteY3" fmla="*/ 5009 h 10000"/>
                    <a:gd name="connsiteX4" fmla="*/ 2511 w 10000"/>
                    <a:gd name="connsiteY4" fmla="*/ 5009 h 10000"/>
                    <a:gd name="connsiteX5" fmla="*/ 2511 w 10000"/>
                    <a:gd name="connsiteY5" fmla="*/ 2011 h 10000"/>
                    <a:gd name="connsiteX6" fmla="*/ 1256 w 10000"/>
                    <a:gd name="connsiteY6" fmla="*/ 2011 h 10000"/>
                    <a:gd name="connsiteX7" fmla="*/ 1256 w 10000"/>
                    <a:gd name="connsiteY7" fmla="*/ 1005 h 10000"/>
                    <a:gd name="connsiteX8" fmla="*/ 2511 w 10000"/>
                    <a:gd name="connsiteY8" fmla="*/ 1005 h 10000"/>
                    <a:gd name="connsiteX9" fmla="*/ 2511 w 10000"/>
                    <a:gd name="connsiteY9" fmla="*/ 0 h 10000"/>
                    <a:gd name="connsiteX10" fmla="*/ 5000 w 10000"/>
                    <a:gd name="connsiteY10" fmla="*/ 0 h 10000"/>
                    <a:gd name="connsiteX11" fmla="*/ 5000 w 10000"/>
                    <a:gd name="connsiteY11" fmla="*/ 2011 h 10000"/>
                    <a:gd name="connsiteX12" fmla="*/ 6256 w 10000"/>
                    <a:gd name="connsiteY12" fmla="*/ 2011 h 10000"/>
                    <a:gd name="connsiteX13" fmla="*/ 6256 w 10000"/>
                    <a:gd name="connsiteY13" fmla="*/ 2998 h 10000"/>
                    <a:gd name="connsiteX14" fmla="*/ 10000 w 10000"/>
                    <a:gd name="connsiteY14" fmla="*/ 7002 h 10000"/>
                    <a:gd name="connsiteX15" fmla="*/ 6256 w 10000"/>
                    <a:gd name="connsiteY15" fmla="*/ 5009 h 10000"/>
                    <a:gd name="connsiteX16" fmla="*/ 6256 w 10000"/>
                    <a:gd name="connsiteY16" fmla="*/ 6014 h 10000"/>
                    <a:gd name="connsiteX17" fmla="*/ 3744 w 10000"/>
                    <a:gd name="connsiteY17" fmla="*/ 6014 h 10000"/>
                    <a:gd name="connsiteX18" fmla="*/ 3744 w 10000"/>
                    <a:gd name="connsiteY18" fmla="*/ 8007 h 10000"/>
                    <a:gd name="connsiteX19" fmla="*/ 5000 w 10000"/>
                    <a:gd name="connsiteY19" fmla="*/ 8007 h 10000"/>
                    <a:gd name="connsiteX20" fmla="*/ 5000 w 10000"/>
                    <a:gd name="connsiteY20" fmla="*/ 9012 h 10000"/>
                    <a:gd name="connsiteX21" fmla="*/ 3744 w 10000"/>
                    <a:gd name="connsiteY21" fmla="*/ 9012 h 10000"/>
                    <a:gd name="connsiteX22" fmla="*/ 3744 w 10000"/>
                    <a:gd name="connsiteY22" fmla="*/ 10000 h 10000"/>
                    <a:gd name="connsiteX23" fmla="*/ 0 w 10000"/>
                    <a:gd name="connsiteY23" fmla="*/ 10000 h 10000"/>
                    <a:gd name="connsiteX0" fmla="*/ 0 w 6256"/>
                    <a:gd name="connsiteY0" fmla="*/ 10000 h 10000"/>
                    <a:gd name="connsiteX1" fmla="*/ 0 w 6256"/>
                    <a:gd name="connsiteY1" fmla="*/ 6014 h 10000"/>
                    <a:gd name="connsiteX2" fmla="*/ 1256 w 6256"/>
                    <a:gd name="connsiteY2" fmla="*/ 6014 h 10000"/>
                    <a:gd name="connsiteX3" fmla="*/ 1256 w 6256"/>
                    <a:gd name="connsiteY3" fmla="*/ 5009 h 10000"/>
                    <a:gd name="connsiteX4" fmla="*/ 2511 w 6256"/>
                    <a:gd name="connsiteY4" fmla="*/ 5009 h 10000"/>
                    <a:gd name="connsiteX5" fmla="*/ 2511 w 6256"/>
                    <a:gd name="connsiteY5" fmla="*/ 2011 h 10000"/>
                    <a:gd name="connsiteX6" fmla="*/ 1256 w 6256"/>
                    <a:gd name="connsiteY6" fmla="*/ 2011 h 10000"/>
                    <a:gd name="connsiteX7" fmla="*/ 1256 w 6256"/>
                    <a:gd name="connsiteY7" fmla="*/ 1005 h 10000"/>
                    <a:gd name="connsiteX8" fmla="*/ 2511 w 6256"/>
                    <a:gd name="connsiteY8" fmla="*/ 1005 h 10000"/>
                    <a:gd name="connsiteX9" fmla="*/ 2511 w 6256"/>
                    <a:gd name="connsiteY9" fmla="*/ 0 h 10000"/>
                    <a:gd name="connsiteX10" fmla="*/ 5000 w 6256"/>
                    <a:gd name="connsiteY10" fmla="*/ 0 h 10000"/>
                    <a:gd name="connsiteX11" fmla="*/ 5000 w 6256"/>
                    <a:gd name="connsiteY11" fmla="*/ 2011 h 10000"/>
                    <a:gd name="connsiteX12" fmla="*/ 6256 w 6256"/>
                    <a:gd name="connsiteY12" fmla="*/ 2011 h 10000"/>
                    <a:gd name="connsiteX13" fmla="*/ 6256 w 6256"/>
                    <a:gd name="connsiteY13" fmla="*/ 2998 h 10000"/>
                    <a:gd name="connsiteX14" fmla="*/ 6256 w 6256"/>
                    <a:gd name="connsiteY14" fmla="*/ 5009 h 10000"/>
                    <a:gd name="connsiteX15" fmla="*/ 6256 w 6256"/>
                    <a:gd name="connsiteY15" fmla="*/ 6014 h 10000"/>
                    <a:gd name="connsiteX16" fmla="*/ 3744 w 6256"/>
                    <a:gd name="connsiteY16" fmla="*/ 6014 h 10000"/>
                    <a:gd name="connsiteX17" fmla="*/ 3744 w 6256"/>
                    <a:gd name="connsiteY17" fmla="*/ 8007 h 10000"/>
                    <a:gd name="connsiteX18" fmla="*/ 5000 w 6256"/>
                    <a:gd name="connsiteY18" fmla="*/ 8007 h 10000"/>
                    <a:gd name="connsiteX19" fmla="*/ 5000 w 6256"/>
                    <a:gd name="connsiteY19" fmla="*/ 9012 h 10000"/>
                    <a:gd name="connsiteX20" fmla="*/ 3744 w 6256"/>
                    <a:gd name="connsiteY20" fmla="*/ 9012 h 10000"/>
                    <a:gd name="connsiteX21" fmla="*/ 3744 w 6256"/>
                    <a:gd name="connsiteY21" fmla="*/ 10000 h 10000"/>
                    <a:gd name="connsiteX22" fmla="*/ 0 w 6256"/>
                    <a:gd name="connsiteY22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2008 w 10000"/>
                    <a:gd name="connsiteY2" fmla="*/ 6014 h 10000"/>
                    <a:gd name="connsiteX3" fmla="*/ 2008 w 10000"/>
                    <a:gd name="connsiteY3" fmla="*/ 5009 h 10000"/>
                    <a:gd name="connsiteX4" fmla="*/ 4014 w 10000"/>
                    <a:gd name="connsiteY4" fmla="*/ 5009 h 10000"/>
                    <a:gd name="connsiteX5" fmla="*/ 4014 w 10000"/>
                    <a:gd name="connsiteY5" fmla="*/ 2011 h 10000"/>
                    <a:gd name="connsiteX6" fmla="*/ 2008 w 10000"/>
                    <a:gd name="connsiteY6" fmla="*/ 2011 h 10000"/>
                    <a:gd name="connsiteX7" fmla="*/ 2008 w 10000"/>
                    <a:gd name="connsiteY7" fmla="*/ 1005 h 10000"/>
                    <a:gd name="connsiteX8" fmla="*/ 4014 w 10000"/>
                    <a:gd name="connsiteY8" fmla="*/ 1005 h 10000"/>
                    <a:gd name="connsiteX9" fmla="*/ 4014 w 10000"/>
                    <a:gd name="connsiteY9" fmla="*/ 0 h 10000"/>
                    <a:gd name="connsiteX10" fmla="*/ 7992 w 10000"/>
                    <a:gd name="connsiteY10" fmla="*/ 0 h 10000"/>
                    <a:gd name="connsiteX11" fmla="*/ 7992 w 10000"/>
                    <a:gd name="connsiteY11" fmla="*/ 2011 h 10000"/>
                    <a:gd name="connsiteX12" fmla="*/ 10000 w 10000"/>
                    <a:gd name="connsiteY12" fmla="*/ 2011 h 10000"/>
                    <a:gd name="connsiteX13" fmla="*/ 10000 w 10000"/>
                    <a:gd name="connsiteY13" fmla="*/ 2998 h 10000"/>
                    <a:gd name="connsiteX14" fmla="*/ 10000 w 10000"/>
                    <a:gd name="connsiteY14" fmla="*/ 6014 h 10000"/>
                    <a:gd name="connsiteX15" fmla="*/ 5985 w 10000"/>
                    <a:gd name="connsiteY15" fmla="*/ 6014 h 10000"/>
                    <a:gd name="connsiteX16" fmla="*/ 5985 w 10000"/>
                    <a:gd name="connsiteY16" fmla="*/ 8007 h 10000"/>
                    <a:gd name="connsiteX17" fmla="*/ 7992 w 10000"/>
                    <a:gd name="connsiteY17" fmla="*/ 8007 h 10000"/>
                    <a:gd name="connsiteX18" fmla="*/ 7992 w 10000"/>
                    <a:gd name="connsiteY18" fmla="*/ 9012 h 10000"/>
                    <a:gd name="connsiteX19" fmla="*/ 5985 w 10000"/>
                    <a:gd name="connsiteY19" fmla="*/ 9012 h 10000"/>
                    <a:gd name="connsiteX20" fmla="*/ 5985 w 10000"/>
                    <a:gd name="connsiteY20" fmla="*/ 10000 h 10000"/>
                    <a:gd name="connsiteX21" fmla="*/ 0 w 10000"/>
                    <a:gd name="connsiteY21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2008 w 10000"/>
                    <a:gd name="connsiteY2" fmla="*/ 6014 h 10000"/>
                    <a:gd name="connsiteX3" fmla="*/ 2008 w 10000"/>
                    <a:gd name="connsiteY3" fmla="*/ 5009 h 10000"/>
                    <a:gd name="connsiteX4" fmla="*/ 4014 w 10000"/>
                    <a:gd name="connsiteY4" fmla="*/ 5009 h 10000"/>
                    <a:gd name="connsiteX5" fmla="*/ 4014 w 10000"/>
                    <a:gd name="connsiteY5" fmla="*/ 2011 h 10000"/>
                    <a:gd name="connsiteX6" fmla="*/ 2008 w 10000"/>
                    <a:gd name="connsiteY6" fmla="*/ 2011 h 10000"/>
                    <a:gd name="connsiteX7" fmla="*/ 2008 w 10000"/>
                    <a:gd name="connsiteY7" fmla="*/ 1005 h 10000"/>
                    <a:gd name="connsiteX8" fmla="*/ 4014 w 10000"/>
                    <a:gd name="connsiteY8" fmla="*/ 1005 h 10000"/>
                    <a:gd name="connsiteX9" fmla="*/ 4014 w 10000"/>
                    <a:gd name="connsiteY9" fmla="*/ 0 h 10000"/>
                    <a:gd name="connsiteX10" fmla="*/ 7992 w 10000"/>
                    <a:gd name="connsiteY10" fmla="*/ 0 h 10000"/>
                    <a:gd name="connsiteX11" fmla="*/ 7992 w 10000"/>
                    <a:gd name="connsiteY11" fmla="*/ 2011 h 10000"/>
                    <a:gd name="connsiteX12" fmla="*/ 10000 w 10000"/>
                    <a:gd name="connsiteY12" fmla="*/ 2011 h 10000"/>
                    <a:gd name="connsiteX13" fmla="*/ 10000 w 10000"/>
                    <a:gd name="connsiteY13" fmla="*/ 6014 h 10000"/>
                    <a:gd name="connsiteX14" fmla="*/ 5985 w 10000"/>
                    <a:gd name="connsiteY14" fmla="*/ 6014 h 10000"/>
                    <a:gd name="connsiteX15" fmla="*/ 5985 w 10000"/>
                    <a:gd name="connsiteY15" fmla="*/ 8007 h 10000"/>
                    <a:gd name="connsiteX16" fmla="*/ 7992 w 10000"/>
                    <a:gd name="connsiteY16" fmla="*/ 8007 h 10000"/>
                    <a:gd name="connsiteX17" fmla="*/ 7992 w 10000"/>
                    <a:gd name="connsiteY17" fmla="*/ 9012 h 10000"/>
                    <a:gd name="connsiteX18" fmla="*/ 5985 w 10000"/>
                    <a:gd name="connsiteY18" fmla="*/ 9012 h 10000"/>
                    <a:gd name="connsiteX19" fmla="*/ 5985 w 10000"/>
                    <a:gd name="connsiteY19" fmla="*/ 10000 h 10000"/>
                    <a:gd name="connsiteX20" fmla="*/ 0 w 10000"/>
                    <a:gd name="connsiteY20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6014"/>
                      </a:lnTo>
                      <a:lnTo>
                        <a:pt x="2008" y="6014"/>
                      </a:lnTo>
                      <a:lnTo>
                        <a:pt x="2008" y="5009"/>
                      </a:lnTo>
                      <a:lnTo>
                        <a:pt x="4014" y="5009"/>
                      </a:lnTo>
                      <a:lnTo>
                        <a:pt x="4014" y="2011"/>
                      </a:lnTo>
                      <a:lnTo>
                        <a:pt x="2008" y="2011"/>
                      </a:lnTo>
                      <a:lnTo>
                        <a:pt x="2008" y="1005"/>
                      </a:lnTo>
                      <a:lnTo>
                        <a:pt x="4014" y="1005"/>
                      </a:lnTo>
                      <a:lnTo>
                        <a:pt x="4014" y="0"/>
                      </a:lnTo>
                      <a:lnTo>
                        <a:pt x="7992" y="0"/>
                      </a:lnTo>
                      <a:lnTo>
                        <a:pt x="7992" y="2011"/>
                      </a:lnTo>
                      <a:lnTo>
                        <a:pt x="10000" y="2011"/>
                      </a:lnTo>
                      <a:lnTo>
                        <a:pt x="10000" y="6014"/>
                      </a:lnTo>
                      <a:lnTo>
                        <a:pt x="5985" y="6014"/>
                      </a:lnTo>
                      <a:lnTo>
                        <a:pt x="5985" y="8007"/>
                      </a:lnTo>
                      <a:lnTo>
                        <a:pt x="7992" y="8007"/>
                      </a:lnTo>
                      <a:lnTo>
                        <a:pt x="7992" y="9012"/>
                      </a:lnTo>
                      <a:lnTo>
                        <a:pt x="5985" y="9012"/>
                      </a:lnTo>
                      <a:lnTo>
                        <a:pt x="5985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04" name="Freeform 1020"/>
                <p:cNvSpPr>
                  <a:spLocks/>
                </p:cNvSpPr>
                <p:nvPr/>
              </p:nvSpPr>
              <p:spPr bwMode="auto">
                <a:xfrm>
                  <a:off x="5591991" y="4171156"/>
                  <a:ext cx="358753" cy="539831"/>
                </a:xfrm>
                <a:custGeom>
                  <a:avLst/>
                  <a:gdLst>
                    <a:gd name="T0" fmla="*/ 0 w 510"/>
                    <a:gd name="T1" fmla="*/ 567 h 567"/>
                    <a:gd name="T2" fmla="*/ 0 w 510"/>
                    <a:gd name="T3" fmla="*/ 341 h 567"/>
                    <a:gd name="T4" fmla="*/ 57 w 510"/>
                    <a:gd name="T5" fmla="*/ 341 h 567"/>
                    <a:gd name="T6" fmla="*/ 57 w 510"/>
                    <a:gd name="T7" fmla="*/ 284 h 567"/>
                    <a:gd name="T8" fmla="*/ 114 w 510"/>
                    <a:gd name="T9" fmla="*/ 284 h 567"/>
                    <a:gd name="T10" fmla="*/ 114 w 510"/>
                    <a:gd name="T11" fmla="*/ 114 h 567"/>
                    <a:gd name="T12" fmla="*/ 57 w 510"/>
                    <a:gd name="T13" fmla="*/ 114 h 567"/>
                    <a:gd name="T14" fmla="*/ 57 w 510"/>
                    <a:gd name="T15" fmla="*/ 57 h 567"/>
                    <a:gd name="T16" fmla="*/ 114 w 510"/>
                    <a:gd name="T17" fmla="*/ 57 h 567"/>
                    <a:gd name="T18" fmla="*/ 114 w 510"/>
                    <a:gd name="T19" fmla="*/ 0 h 567"/>
                    <a:gd name="T20" fmla="*/ 227 w 510"/>
                    <a:gd name="T21" fmla="*/ 0 h 567"/>
                    <a:gd name="T22" fmla="*/ 227 w 510"/>
                    <a:gd name="T23" fmla="*/ 114 h 567"/>
                    <a:gd name="T24" fmla="*/ 284 w 510"/>
                    <a:gd name="T25" fmla="*/ 114 h 567"/>
                    <a:gd name="T26" fmla="*/ 284 w 510"/>
                    <a:gd name="T27" fmla="*/ 170 h 567"/>
                    <a:gd name="T28" fmla="*/ 397 w 510"/>
                    <a:gd name="T29" fmla="*/ 170 h 567"/>
                    <a:gd name="T30" fmla="*/ 397 w 510"/>
                    <a:gd name="T31" fmla="*/ 57 h 567"/>
                    <a:gd name="T32" fmla="*/ 510 w 510"/>
                    <a:gd name="T33" fmla="*/ 57 h 567"/>
                    <a:gd name="T34" fmla="*/ 510 w 510"/>
                    <a:gd name="T35" fmla="*/ 227 h 567"/>
                    <a:gd name="T36" fmla="*/ 454 w 510"/>
                    <a:gd name="T37" fmla="*/ 227 h 567"/>
                    <a:gd name="T38" fmla="*/ 454 w 510"/>
                    <a:gd name="T39" fmla="*/ 397 h 567"/>
                    <a:gd name="T40" fmla="*/ 340 w 510"/>
                    <a:gd name="T41" fmla="*/ 397 h 567"/>
                    <a:gd name="T42" fmla="*/ 340 w 510"/>
                    <a:gd name="T43" fmla="*/ 284 h 567"/>
                    <a:gd name="T44" fmla="*/ 284 w 510"/>
                    <a:gd name="T45" fmla="*/ 284 h 567"/>
                    <a:gd name="T46" fmla="*/ 284 w 510"/>
                    <a:gd name="T47" fmla="*/ 341 h 567"/>
                    <a:gd name="T48" fmla="*/ 170 w 510"/>
                    <a:gd name="T49" fmla="*/ 341 h 567"/>
                    <a:gd name="T50" fmla="*/ 170 w 510"/>
                    <a:gd name="T51" fmla="*/ 454 h 567"/>
                    <a:gd name="T52" fmla="*/ 227 w 510"/>
                    <a:gd name="T53" fmla="*/ 454 h 567"/>
                    <a:gd name="T54" fmla="*/ 227 w 510"/>
                    <a:gd name="T55" fmla="*/ 511 h 567"/>
                    <a:gd name="T56" fmla="*/ 170 w 510"/>
                    <a:gd name="T57" fmla="*/ 511 h 567"/>
                    <a:gd name="T58" fmla="*/ 170 w 510"/>
                    <a:gd name="T59" fmla="*/ 567 h 567"/>
                    <a:gd name="T60" fmla="*/ 0 w 510"/>
                    <a:gd name="T61" fmla="*/ 567 h 567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011 h 10000"/>
                    <a:gd name="connsiteX13" fmla="*/ 5569 w 10000"/>
                    <a:gd name="connsiteY13" fmla="*/ 2998 h 10000"/>
                    <a:gd name="connsiteX14" fmla="*/ 7784 w 10000"/>
                    <a:gd name="connsiteY14" fmla="*/ 2998 h 10000"/>
                    <a:gd name="connsiteX15" fmla="*/ 7784 w 10000"/>
                    <a:gd name="connsiteY15" fmla="*/ 1005 h 10000"/>
                    <a:gd name="connsiteX16" fmla="*/ 10000 w 10000"/>
                    <a:gd name="connsiteY16" fmla="*/ 1005 h 10000"/>
                    <a:gd name="connsiteX17" fmla="*/ 10000 w 10000"/>
                    <a:gd name="connsiteY17" fmla="*/ 4004 h 10000"/>
                    <a:gd name="connsiteX18" fmla="*/ 8902 w 10000"/>
                    <a:gd name="connsiteY18" fmla="*/ 4004 h 10000"/>
                    <a:gd name="connsiteX19" fmla="*/ 8902 w 10000"/>
                    <a:gd name="connsiteY19" fmla="*/ 7002 h 10000"/>
                    <a:gd name="connsiteX20" fmla="*/ 6667 w 10000"/>
                    <a:gd name="connsiteY20" fmla="*/ 7002 h 10000"/>
                    <a:gd name="connsiteX21" fmla="*/ 6667 w 10000"/>
                    <a:gd name="connsiteY21" fmla="*/ 5009 h 10000"/>
                    <a:gd name="connsiteX22" fmla="*/ 5569 w 10000"/>
                    <a:gd name="connsiteY22" fmla="*/ 5009 h 10000"/>
                    <a:gd name="connsiteX23" fmla="*/ 3333 w 10000"/>
                    <a:gd name="connsiteY23" fmla="*/ 6014 h 10000"/>
                    <a:gd name="connsiteX24" fmla="*/ 3333 w 10000"/>
                    <a:gd name="connsiteY24" fmla="*/ 8007 h 10000"/>
                    <a:gd name="connsiteX25" fmla="*/ 4451 w 10000"/>
                    <a:gd name="connsiteY25" fmla="*/ 8007 h 10000"/>
                    <a:gd name="connsiteX26" fmla="*/ 4451 w 10000"/>
                    <a:gd name="connsiteY26" fmla="*/ 9012 h 10000"/>
                    <a:gd name="connsiteX27" fmla="*/ 3333 w 10000"/>
                    <a:gd name="connsiteY27" fmla="*/ 9012 h 10000"/>
                    <a:gd name="connsiteX28" fmla="*/ 3333 w 10000"/>
                    <a:gd name="connsiteY28" fmla="*/ 10000 h 10000"/>
                    <a:gd name="connsiteX29" fmla="*/ 0 w 10000"/>
                    <a:gd name="connsiteY29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6014 h 10000"/>
                    <a:gd name="connsiteX2" fmla="*/ 1118 w 10000"/>
                    <a:gd name="connsiteY2" fmla="*/ 6014 h 10000"/>
                    <a:gd name="connsiteX3" fmla="*/ 1118 w 10000"/>
                    <a:gd name="connsiteY3" fmla="*/ 5009 h 10000"/>
                    <a:gd name="connsiteX4" fmla="*/ 2235 w 10000"/>
                    <a:gd name="connsiteY4" fmla="*/ 5009 h 10000"/>
                    <a:gd name="connsiteX5" fmla="*/ 2235 w 10000"/>
                    <a:gd name="connsiteY5" fmla="*/ 2011 h 10000"/>
                    <a:gd name="connsiteX6" fmla="*/ 1118 w 10000"/>
                    <a:gd name="connsiteY6" fmla="*/ 2011 h 10000"/>
                    <a:gd name="connsiteX7" fmla="*/ 1118 w 10000"/>
                    <a:gd name="connsiteY7" fmla="*/ 1005 h 10000"/>
                    <a:gd name="connsiteX8" fmla="*/ 2235 w 10000"/>
                    <a:gd name="connsiteY8" fmla="*/ 1005 h 10000"/>
                    <a:gd name="connsiteX9" fmla="*/ 2235 w 10000"/>
                    <a:gd name="connsiteY9" fmla="*/ 0 h 10000"/>
                    <a:gd name="connsiteX10" fmla="*/ 4451 w 10000"/>
                    <a:gd name="connsiteY10" fmla="*/ 0 h 10000"/>
                    <a:gd name="connsiteX11" fmla="*/ 4451 w 10000"/>
                    <a:gd name="connsiteY11" fmla="*/ 2011 h 10000"/>
                    <a:gd name="connsiteX12" fmla="*/ 5569 w 10000"/>
                    <a:gd name="connsiteY12" fmla="*/ 2998 h 10000"/>
                    <a:gd name="connsiteX13" fmla="*/ 7784 w 10000"/>
                    <a:gd name="connsiteY13" fmla="*/ 2998 h 10000"/>
                    <a:gd name="connsiteX14" fmla="*/ 7784 w 10000"/>
                    <a:gd name="connsiteY14" fmla="*/ 1005 h 10000"/>
                    <a:gd name="connsiteX15" fmla="*/ 10000 w 10000"/>
                    <a:gd name="connsiteY15" fmla="*/ 1005 h 10000"/>
                    <a:gd name="connsiteX16" fmla="*/ 10000 w 10000"/>
                    <a:gd name="connsiteY16" fmla="*/ 4004 h 10000"/>
                    <a:gd name="connsiteX17" fmla="*/ 8902 w 10000"/>
                    <a:gd name="connsiteY17" fmla="*/ 4004 h 10000"/>
                    <a:gd name="connsiteX18" fmla="*/ 8902 w 10000"/>
                    <a:gd name="connsiteY18" fmla="*/ 7002 h 10000"/>
                    <a:gd name="connsiteX19" fmla="*/ 6667 w 10000"/>
                    <a:gd name="connsiteY19" fmla="*/ 7002 h 10000"/>
                    <a:gd name="connsiteX20" fmla="*/ 6667 w 10000"/>
                    <a:gd name="connsiteY20" fmla="*/ 5009 h 10000"/>
                    <a:gd name="connsiteX21" fmla="*/ 5569 w 10000"/>
                    <a:gd name="connsiteY21" fmla="*/ 5009 h 10000"/>
                    <a:gd name="connsiteX22" fmla="*/ 3333 w 10000"/>
                    <a:gd name="connsiteY22" fmla="*/ 6014 h 10000"/>
                    <a:gd name="connsiteX23" fmla="*/ 3333 w 10000"/>
                    <a:gd name="connsiteY23" fmla="*/ 8007 h 10000"/>
                    <a:gd name="connsiteX24" fmla="*/ 4451 w 10000"/>
                    <a:gd name="connsiteY24" fmla="*/ 8007 h 10000"/>
                    <a:gd name="connsiteX25" fmla="*/ 4451 w 10000"/>
                    <a:gd name="connsiteY25" fmla="*/ 9012 h 10000"/>
                    <a:gd name="connsiteX26" fmla="*/ 3333 w 10000"/>
                    <a:gd name="connsiteY26" fmla="*/ 9012 h 10000"/>
                    <a:gd name="connsiteX27" fmla="*/ 3333 w 10000"/>
                    <a:gd name="connsiteY27" fmla="*/ 10000 h 10000"/>
                    <a:gd name="connsiteX28" fmla="*/ 0 w 10000"/>
                    <a:gd name="connsiteY28" fmla="*/ 10000 h 10000"/>
                    <a:gd name="connsiteX0" fmla="*/ 5569 w 10000"/>
                    <a:gd name="connsiteY0" fmla="*/ 2998 h 10000"/>
                    <a:gd name="connsiteX1" fmla="*/ 7784 w 10000"/>
                    <a:gd name="connsiteY1" fmla="*/ 2998 h 10000"/>
                    <a:gd name="connsiteX2" fmla="*/ 7784 w 10000"/>
                    <a:gd name="connsiteY2" fmla="*/ 1005 h 10000"/>
                    <a:gd name="connsiteX3" fmla="*/ 10000 w 10000"/>
                    <a:gd name="connsiteY3" fmla="*/ 1005 h 10000"/>
                    <a:gd name="connsiteX4" fmla="*/ 10000 w 10000"/>
                    <a:gd name="connsiteY4" fmla="*/ 4004 h 10000"/>
                    <a:gd name="connsiteX5" fmla="*/ 8902 w 10000"/>
                    <a:gd name="connsiteY5" fmla="*/ 4004 h 10000"/>
                    <a:gd name="connsiteX6" fmla="*/ 8902 w 10000"/>
                    <a:gd name="connsiteY6" fmla="*/ 7002 h 10000"/>
                    <a:gd name="connsiteX7" fmla="*/ 6667 w 10000"/>
                    <a:gd name="connsiteY7" fmla="*/ 7002 h 10000"/>
                    <a:gd name="connsiteX8" fmla="*/ 6667 w 10000"/>
                    <a:gd name="connsiteY8" fmla="*/ 5009 h 10000"/>
                    <a:gd name="connsiteX9" fmla="*/ 5569 w 10000"/>
                    <a:gd name="connsiteY9" fmla="*/ 5009 h 10000"/>
                    <a:gd name="connsiteX10" fmla="*/ 3333 w 10000"/>
                    <a:gd name="connsiteY10" fmla="*/ 6014 h 10000"/>
                    <a:gd name="connsiteX11" fmla="*/ 3333 w 10000"/>
                    <a:gd name="connsiteY11" fmla="*/ 8007 h 10000"/>
                    <a:gd name="connsiteX12" fmla="*/ 4451 w 10000"/>
                    <a:gd name="connsiteY12" fmla="*/ 8007 h 10000"/>
                    <a:gd name="connsiteX13" fmla="*/ 4451 w 10000"/>
                    <a:gd name="connsiteY13" fmla="*/ 9012 h 10000"/>
                    <a:gd name="connsiteX14" fmla="*/ 3333 w 10000"/>
                    <a:gd name="connsiteY14" fmla="*/ 9012 h 10000"/>
                    <a:gd name="connsiteX15" fmla="*/ 3333 w 10000"/>
                    <a:gd name="connsiteY15" fmla="*/ 10000 h 10000"/>
                    <a:gd name="connsiteX16" fmla="*/ 0 w 10000"/>
                    <a:gd name="connsiteY16" fmla="*/ 10000 h 10000"/>
                    <a:gd name="connsiteX17" fmla="*/ 0 w 10000"/>
                    <a:gd name="connsiteY17" fmla="*/ 6014 h 10000"/>
                    <a:gd name="connsiteX18" fmla="*/ 1118 w 10000"/>
                    <a:gd name="connsiteY18" fmla="*/ 6014 h 10000"/>
                    <a:gd name="connsiteX19" fmla="*/ 1118 w 10000"/>
                    <a:gd name="connsiteY19" fmla="*/ 5009 h 10000"/>
                    <a:gd name="connsiteX20" fmla="*/ 2235 w 10000"/>
                    <a:gd name="connsiteY20" fmla="*/ 5009 h 10000"/>
                    <a:gd name="connsiteX21" fmla="*/ 2235 w 10000"/>
                    <a:gd name="connsiteY21" fmla="*/ 2011 h 10000"/>
                    <a:gd name="connsiteX22" fmla="*/ 1118 w 10000"/>
                    <a:gd name="connsiteY22" fmla="*/ 2011 h 10000"/>
                    <a:gd name="connsiteX23" fmla="*/ 1118 w 10000"/>
                    <a:gd name="connsiteY23" fmla="*/ 1005 h 10000"/>
                    <a:gd name="connsiteX24" fmla="*/ 2235 w 10000"/>
                    <a:gd name="connsiteY24" fmla="*/ 1005 h 10000"/>
                    <a:gd name="connsiteX25" fmla="*/ 2235 w 10000"/>
                    <a:gd name="connsiteY25" fmla="*/ 0 h 10000"/>
                    <a:gd name="connsiteX26" fmla="*/ 4451 w 10000"/>
                    <a:gd name="connsiteY26" fmla="*/ 0 h 10000"/>
                    <a:gd name="connsiteX27" fmla="*/ 5580 w 10000"/>
                    <a:gd name="connsiteY27" fmla="*/ 3027 h 10000"/>
                    <a:gd name="connsiteX0" fmla="*/ 5569 w 10000"/>
                    <a:gd name="connsiteY0" fmla="*/ 2998 h 10000"/>
                    <a:gd name="connsiteX1" fmla="*/ 7784 w 10000"/>
                    <a:gd name="connsiteY1" fmla="*/ 2998 h 10000"/>
                    <a:gd name="connsiteX2" fmla="*/ 7784 w 10000"/>
                    <a:gd name="connsiteY2" fmla="*/ 1005 h 10000"/>
                    <a:gd name="connsiteX3" fmla="*/ 10000 w 10000"/>
                    <a:gd name="connsiteY3" fmla="*/ 1005 h 10000"/>
                    <a:gd name="connsiteX4" fmla="*/ 10000 w 10000"/>
                    <a:gd name="connsiteY4" fmla="*/ 4004 h 10000"/>
                    <a:gd name="connsiteX5" fmla="*/ 8902 w 10000"/>
                    <a:gd name="connsiteY5" fmla="*/ 4004 h 10000"/>
                    <a:gd name="connsiteX6" fmla="*/ 8902 w 10000"/>
                    <a:gd name="connsiteY6" fmla="*/ 7002 h 10000"/>
                    <a:gd name="connsiteX7" fmla="*/ 6667 w 10000"/>
                    <a:gd name="connsiteY7" fmla="*/ 7002 h 10000"/>
                    <a:gd name="connsiteX8" fmla="*/ 6667 w 10000"/>
                    <a:gd name="connsiteY8" fmla="*/ 5009 h 10000"/>
                    <a:gd name="connsiteX9" fmla="*/ 5569 w 10000"/>
                    <a:gd name="connsiteY9" fmla="*/ 5009 h 10000"/>
                    <a:gd name="connsiteX10" fmla="*/ 3333 w 10000"/>
                    <a:gd name="connsiteY10" fmla="*/ 6014 h 10000"/>
                    <a:gd name="connsiteX11" fmla="*/ 3333 w 10000"/>
                    <a:gd name="connsiteY11" fmla="*/ 8007 h 10000"/>
                    <a:gd name="connsiteX12" fmla="*/ 4451 w 10000"/>
                    <a:gd name="connsiteY12" fmla="*/ 8007 h 10000"/>
                    <a:gd name="connsiteX13" fmla="*/ 4451 w 10000"/>
                    <a:gd name="connsiteY13" fmla="*/ 9012 h 10000"/>
                    <a:gd name="connsiteX14" fmla="*/ 3333 w 10000"/>
                    <a:gd name="connsiteY14" fmla="*/ 9012 h 10000"/>
                    <a:gd name="connsiteX15" fmla="*/ 3333 w 10000"/>
                    <a:gd name="connsiteY15" fmla="*/ 10000 h 10000"/>
                    <a:gd name="connsiteX16" fmla="*/ 0 w 10000"/>
                    <a:gd name="connsiteY16" fmla="*/ 10000 h 10000"/>
                    <a:gd name="connsiteX17" fmla="*/ 1118 w 10000"/>
                    <a:gd name="connsiteY17" fmla="*/ 6014 h 10000"/>
                    <a:gd name="connsiteX18" fmla="*/ 1118 w 10000"/>
                    <a:gd name="connsiteY18" fmla="*/ 5009 h 10000"/>
                    <a:gd name="connsiteX19" fmla="*/ 2235 w 10000"/>
                    <a:gd name="connsiteY19" fmla="*/ 5009 h 10000"/>
                    <a:gd name="connsiteX20" fmla="*/ 2235 w 10000"/>
                    <a:gd name="connsiteY20" fmla="*/ 2011 h 10000"/>
                    <a:gd name="connsiteX21" fmla="*/ 1118 w 10000"/>
                    <a:gd name="connsiteY21" fmla="*/ 2011 h 10000"/>
                    <a:gd name="connsiteX22" fmla="*/ 1118 w 10000"/>
                    <a:gd name="connsiteY22" fmla="*/ 1005 h 10000"/>
                    <a:gd name="connsiteX23" fmla="*/ 2235 w 10000"/>
                    <a:gd name="connsiteY23" fmla="*/ 1005 h 10000"/>
                    <a:gd name="connsiteX24" fmla="*/ 2235 w 10000"/>
                    <a:gd name="connsiteY24" fmla="*/ 0 h 10000"/>
                    <a:gd name="connsiteX25" fmla="*/ 4451 w 10000"/>
                    <a:gd name="connsiteY25" fmla="*/ 0 h 10000"/>
                    <a:gd name="connsiteX26" fmla="*/ 5580 w 10000"/>
                    <a:gd name="connsiteY26" fmla="*/ 3027 h 10000"/>
                    <a:gd name="connsiteX0" fmla="*/ 5569 w 10000"/>
                    <a:gd name="connsiteY0" fmla="*/ 2998 h 10000"/>
                    <a:gd name="connsiteX1" fmla="*/ 7784 w 10000"/>
                    <a:gd name="connsiteY1" fmla="*/ 2998 h 10000"/>
                    <a:gd name="connsiteX2" fmla="*/ 7784 w 10000"/>
                    <a:gd name="connsiteY2" fmla="*/ 1005 h 10000"/>
                    <a:gd name="connsiteX3" fmla="*/ 10000 w 10000"/>
                    <a:gd name="connsiteY3" fmla="*/ 1005 h 10000"/>
                    <a:gd name="connsiteX4" fmla="*/ 10000 w 10000"/>
                    <a:gd name="connsiteY4" fmla="*/ 4004 h 10000"/>
                    <a:gd name="connsiteX5" fmla="*/ 8902 w 10000"/>
                    <a:gd name="connsiteY5" fmla="*/ 4004 h 10000"/>
                    <a:gd name="connsiteX6" fmla="*/ 8902 w 10000"/>
                    <a:gd name="connsiteY6" fmla="*/ 7002 h 10000"/>
                    <a:gd name="connsiteX7" fmla="*/ 6667 w 10000"/>
                    <a:gd name="connsiteY7" fmla="*/ 7002 h 10000"/>
                    <a:gd name="connsiteX8" fmla="*/ 6667 w 10000"/>
                    <a:gd name="connsiteY8" fmla="*/ 5009 h 10000"/>
                    <a:gd name="connsiteX9" fmla="*/ 5569 w 10000"/>
                    <a:gd name="connsiteY9" fmla="*/ 5009 h 10000"/>
                    <a:gd name="connsiteX10" fmla="*/ 3333 w 10000"/>
                    <a:gd name="connsiteY10" fmla="*/ 6014 h 10000"/>
                    <a:gd name="connsiteX11" fmla="*/ 3333 w 10000"/>
                    <a:gd name="connsiteY11" fmla="*/ 8007 h 10000"/>
                    <a:gd name="connsiteX12" fmla="*/ 4451 w 10000"/>
                    <a:gd name="connsiteY12" fmla="*/ 8007 h 10000"/>
                    <a:gd name="connsiteX13" fmla="*/ 4451 w 10000"/>
                    <a:gd name="connsiteY13" fmla="*/ 9012 h 10000"/>
                    <a:gd name="connsiteX14" fmla="*/ 3333 w 10000"/>
                    <a:gd name="connsiteY14" fmla="*/ 9012 h 10000"/>
                    <a:gd name="connsiteX15" fmla="*/ 3333 w 10000"/>
                    <a:gd name="connsiteY15" fmla="*/ 10000 h 10000"/>
                    <a:gd name="connsiteX16" fmla="*/ 0 w 10000"/>
                    <a:gd name="connsiteY16" fmla="*/ 10000 h 10000"/>
                    <a:gd name="connsiteX17" fmla="*/ 1118 w 10000"/>
                    <a:gd name="connsiteY17" fmla="*/ 5009 h 10000"/>
                    <a:gd name="connsiteX18" fmla="*/ 2235 w 10000"/>
                    <a:gd name="connsiteY18" fmla="*/ 5009 h 10000"/>
                    <a:gd name="connsiteX19" fmla="*/ 2235 w 10000"/>
                    <a:gd name="connsiteY19" fmla="*/ 2011 h 10000"/>
                    <a:gd name="connsiteX20" fmla="*/ 1118 w 10000"/>
                    <a:gd name="connsiteY20" fmla="*/ 2011 h 10000"/>
                    <a:gd name="connsiteX21" fmla="*/ 1118 w 10000"/>
                    <a:gd name="connsiteY21" fmla="*/ 1005 h 10000"/>
                    <a:gd name="connsiteX22" fmla="*/ 2235 w 10000"/>
                    <a:gd name="connsiteY22" fmla="*/ 1005 h 10000"/>
                    <a:gd name="connsiteX23" fmla="*/ 2235 w 10000"/>
                    <a:gd name="connsiteY23" fmla="*/ 0 h 10000"/>
                    <a:gd name="connsiteX24" fmla="*/ 4451 w 10000"/>
                    <a:gd name="connsiteY24" fmla="*/ 0 h 10000"/>
                    <a:gd name="connsiteX25" fmla="*/ 5580 w 10000"/>
                    <a:gd name="connsiteY25" fmla="*/ 3027 h 10000"/>
                    <a:gd name="connsiteX0" fmla="*/ 4451 w 8882"/>
                    <a:gd name="connsiteY0" fmla="*/ 2998 h 10000"/>
                    <a:gd name="connsiteX1" fmla="*/ 6666 w 8882"/>
                    <a:gd name="connsiteY1" fmla="*/ 2998 h 10000"/>
                    <a:gd name="connsiteX2" fmla="*/ 6666 w 8882"/>
                    <a:gd name="connsiteY2" fmla="*/ 1005 h 10000"/>
                    <a:gd name="connsiteX3" fmla="*/ 8882 w 8882"/>
                    <a:gd name="connsiteY3" fmla="*/ 1005 h 10000"/>
                    <a:gd name="connsiteX4" fmla="*/ 8882 w 8882"/>
                    <a:gd name="connsiteY4" fmla="*/ 4004 h 10000"/>
                    <a:gd name="connsiteX5" fmla="*/ 7784 w 8882"/>
                    <a:gd name="connsiteY5" fmla="*/ 4004 h 10000"/>
                    <a:gd name="connsiteX6" fmla="*/ 7784 w 8882"/>
                    <a:gd name="connsiteY6" fmla="*/ 7002 h 10000"/>
                    <a:gd name="connsiteX7" fmla="*/ 5549 w 8882"/>
                    <a:gd name="connsiteY7" fmla="*/ 7002 h 10000"/>
                    <a:gd name="connsiteX8" fmla="*/ 5549 w 8882"/>
                    <a:gd name="connsiteY8" fmla="*/ 5009 h 10000"/>
                    <a:gd name="connsiteX9" fmla="*/ 4451 w 8882"/>
                    <a:gd name="connsiteY9" fmla="*/ 5009 h 10000"/>
                    <a:gd name="connsiteX10" fmla="*/ 2215 w 8882"/>
                    <a:gd name="connsiteY10" fmla="*/ 6014 h 10000"/>
                    <a:gd name="connsiteX11" fmla="*/ 2215 w 8882"/>
                    <a:gd name="connsiteY11" fmla="*/ 8007 h 10000"/>
                    <a:gd name="connsiteX12" fmla="*/ 3333 w 8882"/>
                    <a:gd name="connsiteY12" fmla="*/ 8007 h 10000"/>
                    <a:gd name="connsiteX13" fmla="*/ 3333 w 8882"/>
                    <a:gd name="connsiteY13" fmla="*/ 9012 h 10000"/>
                    <a:gd name="connsiteX14" fmla="*/ 2215 w 8882"/>
                    <a:gd name="connsiteY14" fmla="*/ 9012 h 10000"/>
                    <a:gd name="connsiteX15" fmla="*/ 2215 w 8882"/>
                    <a:gd name="connsiteY15" fmla="*/ 10000 h 10000"/>
                    <a:gd name="connsiteX16" fmla="*/ 0 w 8882"/>
                    <a:gd name="connsiteY16" fmla="*/ 5009 h 10000"/>
                    <a:gd name="connsiteX17" fmla="*/ 1117 w 8882"/>
                    <a:gd name="connsiteY17" fmla="*/ 5009 h 10000"/>
                    <a:gd name="connsiteX18" fmla="*/ 1117 w 8882"/>
                    <a:gd name="connsiteY18" fmla="*/ 2011 h 10000"/>
                    <a:gd name="connsiteX19" fmla="*/ 0 w 8882"/>
                    <a:gd name="connsiteY19" fmla="*/ 2011 h 10000"/>
                    <a:gd name="connsiteX20" fmla="*/ 0 w 8882"/>
                    <a:gd name="connsiteY20" fmla="*/ 1005 h 10000"/>
                    <a:gd name="connsiteX21" fmla="*/ 1117 w 8882"/>
                    <a:gd name="connsiteY21" fmla="*/ 1005 h 10000"/>
                    <a:gd name="connsiteX22" fmla="*/ 1117 w 8882"/>
                    <a:gd name="connsiteY22" fmla="*/ 0 h 10000"/>
                    <a:gd name="connsiteX23" fmla="*/ 3333 w 8882"/>
                    <a:gd name="connsiteY23" fmla="*/ 0 h 10000"/>
                    <a:gd name="connsiteX24" fmla="*/ 4462 w 8882"/>
                    <a:gd name="connsiteY24" fmla="*/ 3027 h 10000"/>
                    <a:gd name="connsiteX0" fmla="*/ 5011 w 10000"/>
                    <a:gd name="connsiteY0" fmla="*/ 2998 h 9012"/>
                    <a:gd name="connsiteX1" fmla="*/ 7505 w 10000"/>
                    <a:gd name="connsiteY1" fmla="*/ 2998 h 9012"/>
                    <a:gd name="connsiteX2" fmla="*/ 7505 w 10000"/>
                    <a:gd name="connsiteY2" fmla="*/ 1005 h 9012"/>
                    <a:gd name="connsiteX3" fmla="*/ 10000 w 10000"/>
                    <a:gd name="connsiteY3" fmla="*/ 1005 h 9012"/>
                    <a:gd name="connsiteX4" fmla="*/ 10000 w 10000"/>
                    <a:gd name="connsiteY4" fmla="*/ 4004 h 9012"/>
                    <a:gd name="connsiteX5" fmla="*/ 8764 w 10000"/>
                    <a:gd name="connsiteY5" fmla="*/ 4004 h 9012"/>
                    <a:gd name="connsiteX6" fmla="*/ 8764 w 10000"/>
                    <a:gd name="connsiteY6" fmla="*/ 7002 h 9012"/>
                    <a:gd name="connsiteX7" fmla="*/ 6247 w 10000"/>
                    <a:gd name="connsiteY7" fmla="*/ 7002 h 9012"/>
                    <a:gd name="connsiteX8" fmla="*/ 6247 w 10000"/>
                    <a:gd name="connsiteY8" fmla="*/ 5009 h 9012"/>
                    <a:gd name="connsiteX9" fmla="*/ 5011 w 10000"/>
                    <a:gd name="connsiteY9" fmla="*/ 5009 h 9012"/>
                    <a:gd name="connsiteX10" fmla="*/ 2494 w 10000"/>
                    <a:gd name="connsiteY10" fmla="*/ 6014 h 9012"/>
                    <a:gd name="connsiteX11" fmla="*/ 2494 w 10000"/>
                    <a:gd name="connsiteY11" fmla="*/ 8007 h 9012"/>
                    <a:gd name="connsiteX12" fmla="*/ 3753 w 10000"/>
                    <a:gd name="connsiteY12" fmla="*/ 8007 h 9012"/>
                    <a:gd name="connsiteX13" fmla="*/ 3753 w 10000"/>
                    <a:gd name="connsiteY13" fmla="*/ 9012 h 9012"/>
                    <a:gd name="connsiteX14" fmla="*/ 2494 w 10000"/>
                    <a:gd name="connsiteY14" fmla="*/ 9012 h 9012"/>
                    <a:gd name="connsiteX15" fmla="*/ 0 w 10000"/>
                    <a:gd name="connsiteY15" fmla="*/ 5009 h 9012"/>
                    <a:gd name="connsiteX16" fmla="*/ 1258 w 10000"/>
                    <a:gd name="connsiteY16" fmla="*/ 5009 h 9012"/>
                    <a:gd name="connsiteX17" fmla="*/ 1258 w 10000"/>
                    <a:gd name="connsiteY17" fmla="*/ 2011 h 9012"/>
                    <a:gd name="connsiteX18" fmla="*/ 0 w 10000"/>
                    <a:gd name="connsiteY18" fmla="*/ 2011 h 9012"/>
                    <a:gd name="connsiteX19" fmla="*/ 0 w 10000"/>
                    <a:gd name="connsiteY19" fmla="*/ 1005 h 9012"/>
                    <a:gd name="connsiteX20" fmla="*/ 1258 w 10000"/>
                    <a:gd name="connsiteY20" fmla="*/ 1005 h 9012"/>
                    <a:gd name="connsiteX21" fmla="*/ 1258 w 10000"/>
                    <a:gd name="connsiteY21" fmla="*/ 0 h 9012"/>
                    <a:gd name="connsiteX22" fmla="*/ 3753 w 10000"/>
                    <a:gd name="connsiteY22" fmla="*/ 0 h 9012"/>
                    <a:gd name="connsiteX23" fmla="*/ 5024 w 10000"/>
                    <a:gd name="connsiteY23" fmla="*/ 3027 h 9012"/>
                    <a:gd name="connsiteX0" fmla="*/ 5011 w 10000"/>
                    <a:gd name="connsiteY0" fmla="*/ 3327 h 10000"/>
                    <a:gd name="connsiteX1" fmla="*/ 7505 w 10000"/>
                    <a:gd name="connsiteY1" fmla="*/ 3327 h 10000"/>
                    <a:gd name="connsiteX2" fmla="*/ 7505 w 10000"/>
                    <a:gd name="connsiteY2" fmla="*/ 1115 h 10000"/>
                    <a:gd name="connsiteX3" fmla="*/ 10000 w 10000"/>
                    <a:gd name="connsiteY3" fmla="*/ 1115 h 10000"/>
                    <a:gd name="connsiteX4" fmla="*/ 10000 w 10000"/>
                    <a:gd name="connsiteY4" fmla="*/ 4443 h 10000"/>
                    <a:gd name="connsiteX5" fmla="*/ 8764 w 10000"/>
                    <a:gd name="connsiteY5" fmla="*/ 4443 h 10000"/>
                    <a:gd name="connsiteX6" fmla="*/ 8764 w 10000"/>
                    <a:gd name="connsiteY6" fmla="*/ 7770 h 10000"/>
                    <a:gd name="connsiteX7" fmla="*/ 6247 w 10000"/>
                    <a:gd name="connsiteY7" fmla="*/ 7770 h 10000"/>
                    <a:gd name="connsiteX8" fmla="*/ 6247 w 10000"/>
                    <a:gd name="connsiteY8" fmla="*/ 5558 h 10000"/>
                    <a:gd name="connsiteX9" fmla="*/ 5011 w 10000"/>
                    <a:gd name="connsiteY9" fmla="*/ 5558 h 10000"/>
                    <a:gd name="connsiteX10" fmla="*/ 2494 w 10000"/>
                    <a:gd name="connsiteY10" fmla="*/ 6673 h 10000"/>
                    <a:gd name="connsiteX11" fmla="*/ 2494 w 10000"/>
                    <a:gd name="connsiteY11" fmla="*/ 8885 h 10000"/>
                    <a:gd name="connsiteX12" fmla="*/ 3753 w 10000"/>
                    <a:gd name="connsiteY12" fmla="*/ 8885 h 10000"/>
                    <a:gd name="connsiteX13" fmla="*/ 3753 w 10000"/>
                    <a:gd name="connsiteY13" fmla="*/ 10000 h 10000"/>
                    <a:gd name="connsiteX14" fmla="*/ 0 w 10000"/>
                    <a:gd name="connsiteY14" fmla="*/ 5558 h 10000"/>
                    <a:gd name="connsiteX15" fmla="*/ 1258 w 10000"/>
                    <a:gd name="connsiteY15" fmla="*/ 5558 h 10000"/>
                    <a:gd name="connsiteX16" fmla="*/ 1258 w 10000"/>
                    <a:gd name="connsiteY16" fmla="*/ 2231 h 10000"/>
                    <a:gd name="connsiteX17" fmla="*/ 0 w 10000"/>
                    <a:gd name="connsiteY17" fmla="*/ 2231 h 10000"/>
                    <a:gd name="connsiteX18" fmla="*/ 0 w 10000"/>
                    <a:gd name="connsiteY18" fmla="*/ 1115 h 10000"/>
                    <a:gd name="connsiteX19" fmla="*/ 1258 w 10000"/>
                    <a:gd name="connsiteY19" fmla="*/ 1115 h 10000"/>
                    <a:gd name="connsiteX20" fmla="*/ 1258 w 10000"/>
                    <a:gd name="connsiteY20" fmla="*/ 0 h 10000"/>
                    <a:gd name="connsiteX21" fmla="*/ 3753 w 10000"/>
                    <a:gd name="connsiteY21" fmla="*/ 0 h 10000"/>
                    <a:gd name="connsiteX22" fmla="*/ 5024 w 10000"/>
                    <a:gd name="connsiteY22" fmla="*/ 3359 h 10000"/>
                    <a:gd name="connsiteX0" fmla="*/ 5011 w 10000"/>
                    <a:gd name="connsiteY0" fmla="*/ 3327 h 10000"/>
                    <a:gd name="connsiteX1" fmla="*/ 7505 w 10000"/>
                    <a:gd name="connsiteY1" fmla="*/ 3327 h 10000"/>
                    <a:gd name="connsiteX2" fmla="*/ 7505 w 10000"/>
                    <a:gd name="connsiteY2" fmla="*/ 1115 h 10000"/>
                    <a:gd name="connsiteX3" fmla="*/ 10000 w 10000"/>
                    <a:gd name="connsiteY3" fmla="*/ 1115 h 10000"/>
                    <a:gd name="connsiteX4" fmla="*/ 10000 w 10000"/>
                    <a:gd name="connsiteY4" fmla="*/ 4443 h 10000"/>
                    <a:gd name="connsiteX5" fmla="*/ 8764 w 10000"/>
                    <a:gd name="connsiteY5" fmla="*/ 4443 h 10000"/>
                    <a:gd name="connsiteX6" fmla="*/ 8764 w 10000"/>
                    <a:gd name="connsiteY6" fmla="*/ 7770 h 10000"/>
                    <a:gd name="connsiteX7" fmla="*/ 6247 w 10000"/>
                    <a:gd name="connsiteY7" fmla="*/ 7770 h 10000"/>
                    <a:gd name="connsiteX8" fmla="*/ 6247 w 10000"/>
                    <a:gd name="connsiteY8" fmla="*/ 5558 h 10000"/>
                    <a:gd name="connsiteX9" fmla="*/ 5011 w 10000"/>
                    <a:gd name="connsiteY9" fmla="*/ 5558 h 10000"/>
                    <a:gd name="connsiteX10" fmla="*/ 2494 w 10000"/>
                    <a:gd name="connsiteY10" fmla="*/ 6673 h 10000"/>
                    <a:gd name="connsiteX11" fmla="*/ 3753 w 10000"/>
                    <a:gd name="connsiteY11" fmla="*/ 8885 h 10000"/>
                    <a:gd name="connsiteX12" fmla="*/ 3753 w 10000"/>
                    <a:gd name="connsiteY12" fmla="*/ 10000 h 10000"/>
                    <a:gd name="connsiteX13" fmla="*/ 0 w 10000"/>
                    <a:gd name="connsiteY13" fmla="*/ 5558 h 10000"/>
                    <a:gd name="connsiteX14" fmla="*/ 1258 w 10000"/>
                    <a:gd name="connsiteY14" fmla="*/ 5558 h 10000"/>
                    <a:gd name="connsiteX15" fmla="*/ 1258 w 10000"/>
                    <a:gd name="connsiteY15" fmla="*/ 2231 h 10000"/>
                    <a:gd name="connsiteX16" fmla="*/ 0 w 10000"/>
                    <a:gd name="connsiteY16" fmla="*/ 2231 h 10000"/>
                    <a:gd name="connsiteX17" fmla="*/ 0 w 10000"/>
                    <a:gd name="connsiteY17" fmla="*/ 1115 h 10000"/>
                    <a:gd name="connsiteX18" fmla="*/ 1258 w 10000"/>
                    <a:gd name="connsiteY18" fmla="*/ 1115 h 10000"/>
                    <a:gd name="connsiteX19" fmla="*/ 1258 w 10000"/>
                    <a:gd name="connsiteY19" fmla="*/ 0 h 10000"/>
                    <a:gd name="connsiteX20" fmla="*/ 3753 w 10000"/>
                    <a:gd name="connsiteY20" fmla="*/ 0 h 10000"/>
                    <a:gd name="connsiteX21" fmla="*/ 5024 w 10000"/>
                    <a:gd name="connsiteY21" fmla="*/ 3359 h 10000"/>
                    <a:gd name="connsiteX0" fmla="*/ 5011 w 10000"/>
                    <a:gd name="connsiteY0" fmla="*/ 3327 h 10000"/>
                    <a:gd name="connsiteX1" fmla="*/ 7505 w 10000"/>
                    <a:gd name="connsiteY1" fmla="*/ 3327 h 10000"/>
                    <a:gd name="connsiteX2" fmla="*/ 7505 w 10000"/>
                    <a:gd name="connsiteY2" fmla="*/ 1115 h 10000"/>
                    <a:gd name="connsiteX3" fmla="*/ 10000 w 10000"/>
                    <a:gd name="connsiteY3" fmla="*/ 1115 h 10000"/>
                    <a:gd name="connsiteX4" fmla="*/ 10000 w 10000"/>
                    <a:gd name="connsiteY4" fmla="*/ 4443 h 10000"/>
                    <a:gd name="connsiteX5" fmla="*/ 8764 w 10000"/>
                    <a:gd name="connsiteY5" fmla="*/ 4443 h 10000"/>
                    <a:gd name="connsiteX6" fmla="*/ 8764 w 10000"/>
                    <a:gd name="connsiteY6" fmla="*/ 7770 h 10000"/>
                    <a:gd name="connsiteX7" fmla="*/ 6247 w 10000"/>
                    <a:gd name="connsiteY7" fmla="*/ 7770 h 10000"/>
                    <a:gd name="connsiteX8" fmla="*/ 6247 w 10000"/>
                    <a:gd name="connsiteY8" fmla="*/ 5558 h 10000"/>
                    <a:gd name="connsiteX9" fmla="*/ 5011 w 10000"/>
                    <a:gd name="connsiteY9" fmla="*/ 5558 h 10000"/>
                    <a:gd name="connsiteX10" fmla="*/ 3753 w 10000"/>
                    <a:gd name="connsiteY10" fmla="*/ 8885 h 10000"/>
                    <a:gd name="connsiteX11" fmla="*/ 3753 w 10000"/>
                    <a:gd name="connsiteY11" fmla="*/ 10000 h 10000"/>
                    <a:gd name="connsiteX12" fmla="*/ 0 w 10000"/>
                    <a:gd name="connsiteY12" fmla="*/ 5558 h 10000"/>
                    <a:gd name="connsiteX13" fmla="*/ 1258 w 10000"/>
                    <a:gd name="connsiteY13" fmla="*/ 5558 h 10000"/>
                    <a:gd name="connsiteX14" fmla="*/ 1258 w 10000"/>
                    <a:gd name="connsiteY14" fmla="*/ 2231 h 10000"/>
                    <a:gd name="connsiteX15" fmla="*/ 0 w 10000"/>
                    <a:gd name="connsiteY15" fmla="*/ 2231 h 10000"/>
                    <a:gd name="connsiteX16" fmla="*/ 0 w 10000"/>
                    <a:gd name="connsiteY16" fmla="*/ 1115 h 10000"/>
                    <a:gd name="connsiteX17" fmla="*/ 1258 w 10000"/>
                    <a:gd name="connsiteY17" fmla="*/ 1115 h 10000"/>
                    <a:gd name="connsiteX18" fmla="*/ 1258 w 10000"/>
                    <a:gd name="connsiteY18" fmla="*/ 0 h 10000"/>
                    <a:gd name="connsiteX19" fmla="*/ 3753 w 10000"/>
                    <a:gd name="connsiteY19" fmla="*/ 0 h 10000"/>
                    <a:gd name="connsiteX20" fmla="*/ 5024 w 10000"/>
                    <a:gd name="connsiteY20" fmla="*/ 3359 h 10000"/>
                    <a:gd name="connsiteX0" fmla="*/ 5011 w 10000"/>
                    <a:gd name="connsiteY0" fmla="*/ 3327 h 10000"/>
                    <a:gd name="connsiteX1" fmla="*/ 7505 w 10000"/>
                    <a:gd name="connsiteY1" fmla="*/ 3327 h 10000"/>
                    <a:gd name="connsiteX2" fmla="*/ 7505 w 10000"/>
                    <a:gd name="connsiteY2" fmla="*/ 1115 h 10000"/>
                    <a:gd name="connsiteX3" fmla="*/ 10000 w 10000"/>
                    <a:gd name="connsiteY3" fmla="*/ 1115 h 10000"/>
                    <a:gd name="connsiteX4" fmla="*/ 10000 w 10000"/>
                    <a:gd name="connsiteY4" fmla="*/ 4443 h 10000"/>
                    <a:gd name="connsiteX5" fmla="*/ 8764 w 10000"/>
                    <a:gd name="connsiteY5" fmla="*/ 4443 h 10000"/>
                    <a:gd name="connsiteX6" fmla="*/ 8764 w 10000"/>
                    <a:gd name="connsiteY6" fmla="*/ 7770 h 10000"/>
                    <a:gd name="connsiteX7" fmla="*/ 6247 w 10000"/>
                    <a:gd name="connsiteY7" fmla="*/ 7770 h 10000"/>
                    <a:gd name="connsiteX8" fmla="*/ 6247 w 10000"/>
                    <a:gd name="connsiteY8" fmla="*/ 5558 h 10000"/>
                    <a:gd name="connsiteX9" fmla="*/ 5011 w 10000"/>
                    <a:gd name="connsiteY9" fmla="*/ 5558 h 10000"/>
                    <a:gd name="connsiteX10" fmla="*/ 3753 w 10000"/>
                    <a:gd name="connsiteY10" fmla="*/ 8885 h 10000"/>
                    <a:gd name="connsiteX11" fmla="*/ 3753 w 10000"/>
                    <a:gd name="connsiteY11" fmla="*/ 10000 h 10000"/>
                    <a:gd name="connsiteX12" fmla="*/ 0 w 10000"/>
                    <a:gd name="connsiteY12" fmla="*/ 5558 h 10000"/>
                    <a:gd name="connsiteX13" fmla="*/ 1258 w 10000"/>
                    <a:gd name="connsiteY13" fmla="*/ 5558 h 10000"/>
                    <a:gd name="connsiteX14" fmla="*/ 1258 w 10000"/>
                    <a:gd name="connsiteY14" fmla="*/ 2231 h 10000"/>
                    <a:gd name="connsiteX15" fmla="*/ 0 w 10000"/>
                    <a:gd name="connsiteY15" fmla="*/ 2231 h 10000"/>
                    <a:gd name="connsiteX16" fmla="*/ 0 w 10000"/>
                    <a:gd name="connsiteY16" fmla="*/ 1115 h 10000"/>
                    <a:gd name="connsiteX17" fmla="*/ 1258 w 10000"/>
                    <a:gd name="connsiteY17" fmla="*/ 1115 h 10000"/>
                    <a:gd name="connsiteX18" fmla="*/ 1258 w 10000"/>
                    <a:gd name="connsiteY18" fmla="*/ 0 h 10000"/>
                    <a:gd name="connsiteX19" fmla="*/ 5024 w 10000"/>
                    <a:gd name="connsiteY19" fmla="*/ 3359 h 10000"/>
                    <a:gd name="connsiteX0" fmla="*/ 5011 w 10000"/>
                    <a:gd name="connsiteY0" fmla="*/ 2212 h 8885"/>
                    <a:gd name="connsiteX1" fmla="*/ 7505 w 10000"/>
                    <a:gd name="connsiteY1" fmla="*/ 2212 h 8885"/>
                    <a:gd name="connsiteX2" fmla="*/ 7505 w 10000"/>
                    <a:gd name="connsiteY2" fmla="*/ 0 h 8885"/>
                    <a:gd name="connsiteX3" fmla="*/ 10000 w 10000"/>
                    <a:gd name="connsiteY3" fmla="*/ 0 h 8885"/>
                    <a:gd name="connsiteX4" fmla="*/ 10000 w 10000"/>
                    <a:gd name="connsiteY4" fmla="*/ 3328 h 8885"/>
                    <a:gd name="connsiteX5" fmla="*/ 8764 w 10000"/>
                    <a:gd name="connsiteY5" fmla="*/ 3328 h 8885"/>
                    <a:gd name="connsiteX6" fmla="*/ 8764 w 10000"/>
                    <a:gd name="connsiteY6" fmla="*/ 6655 h 8885"/>
                    <a:gd name="connsiteX7" fmla="*/ 6247 w 10000"/>
                    <a:gd name="connsiteY7" fmla="*/ 6655 h 8885"/>
                    <a:gd name="connsiteX8" fmla="*/ 6247 w 10000"/>
                    <a:gd name="connsiteY8" fmla="*/ 4443 h 8885"/>
                    <a:gd name="connsiteX9" fmla="*/ 5011 w 10000"/>
                    <a:gd name="connsiteY9" fmla="*/ 4443 h 8885"/>
                    <a:gd name="connsiteX10" fmla="*/ 3753 w 10000"/>
                    <a:gd name="connsiteY10" fmla="*/ 7770 h 8885"/>
                    <a:gd name="connsiteX11" fmla="*/ 3753 w 10000"/>
                    <a:gd name="connsiteY11" fmla="*/ 8885 h 8885"/>
                    <a:gd name="connsiteX12" fmla="*/ 0 w 10000"/>
                    <a:gd name="connsiteY12" fmla="*/ 4443 h 8885"/>
                    <a:gd name="connsiteX13" fmla="*/ 1258 w 10000"/>
                    <a:gd name="connsiteY13" fmla="*/ 4443 h 8885"/>
                    <a:gd name="connsiteX14" fmla="*/ 1258 w 10000"/>
                    <a:gd name="connsiteY14" fmla="*/ 1116 h 8885"/>
                    <a:gd name="connsiteX15" fmla="*/ 0 w 10000"/>
                    <a:gd name="connsiteY15" fmla="*/ 1116 h 8885"/>
                    <a:gd name="connsiteX16" fmla="*/ 0 w 10000"/>
                    <a:gd name="connsiteY16" fmla="*/ 0 h 8885"/>
                    <a:gd name="connsiteX17" fmla="*/ 1258 w 10000"/>
                    <a:gd name="connsiteY17" fmla="*/ 0 h 8885"/>
                    <a:gd name="connsiteX18" fmla="*/ 5024 w 10000"/>
                    <a:gd name="connsiteY18" fmla="*/ 2244 h 8885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1258 w 10000"/>
                    <a:gd name="connsiteY13" fmla="*/ 5001 h 10000"/>
                    <a:gd name="connsiteX14" fmla="*/ 1258 w 10000"/>
                    <a:gd name="connsiteY14" fmla="*/ 1256 h 10000"/>
                    <a:gd name="connsiteX15" fmla="*/ 0 w 10000"/>
                    <a:gd name="connsiteY15" fmla="*/ 1256 h 10000"/>
                    <a:gd name="connsiteX16" fmla="*/ 1258 w 10000"/>
                    <a:gd name="connsiteY16" fmla="*/ 0 h 10000"/>
                    <a:gd name="connsiteX17" fmla="*/ 5024 w 10000"/>
                    <a:gd name="connsiteY17" fmla="*/ 2526 h 10000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1258 w 10000"/>
                    <a:gd name="connsiteY13" fmla="*/ 5001 h 10000"/>
                    <a:gd name="connsiteX14" fmla="*/ 1258 w 10000"/>
                    <a:gd name="connsiteY14" fmla="*/ 1256 h 10000"/>
                    <a:gd name="connsiteX15" fmla="*/ 1258 w 10000"/>
                    <a:gd name="connsiteY15" fmla="*/ 0 h 10000"/>
                    <a:gd name="connsiteX16" fmla="*/ 5024 w 10000"/>
                    <a:gd name="connsiteY16" fmla="*/ 2526 h 10000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1258 w 10000"/>
                    <a:gd name="connsiteY13" fmla="*/ 5001 h 10000"/>
                    <a:gd name="connsiteX14" fmla="*/ 1258 w 10000"/>
                    <a:gd name="connsiteY14" fmla="*/ 1256 h 10000"/>
                    <a:gd name="connsiteX15" fmla="*/ 5024 w 10000"/>
                    <a:gd name="connsiteY15" fmla="*/ 2526 h 10000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1258 w 10000"/>
                    <a:gd name="connsiteY13" fmla="*/ 5001 h 10000"/>
                    <a:gd name="connsiteX14" fmla="*/ 5024 w 10000"/>
                    <a:gd name="connsiteY14" fmla="*/ 2526 h 10000"/>
                    <a:gd name="connsiteX0" fmla="*/ 5011 w 10000"/>
                    <a:gd name="connsiteY0" fmla="*/ 2490 h 10000"/>
                    <a:gd name="connsiteX1" fmla="*/ 7505 w 10000"/>
                    <a:gd name="connsiteY1" fmla="*/ 2490 h 10000"/>
                    <a:gd name="connsiteX2" fmla="*/ 7505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764 w 10000"/>
                    <a:gd name="connsiteY5" fmla="*/ 3746 h 10000"/>
                    <a:gd name="connsiteX6" fmla="*/ 8764 w 10000"/>
                    <a:gd name="connsiteY6" fmla="*/ 7490 h 10000"/>
                    <a:gd name="connsiteX7" fmla="*/ 6247 w 10000"/>
                    <a:gd name="connsiteY7" fmla="*/ 7490 h 10000"/>
                    <a:gd name="connsiteX8" fmla="*/ 6247 w 10000"/>
                    <a:gd name="connsiteY8" fmla="*/ 5001 h 10000"/>
                    <a:gd name="connsiteX9" fmla="*/ 5011 w 10000"/>
                    <a:gd name="connsiteY9" fmla="*/ 5001 h 10000"/>
                    <a:gd name="connsiteX10" fmla="*/ 3753 w 10000"/>
                    <a:gd name="connsiteY10" fmla="*/ 8745 h 10000"/>
                    <a:gd name="connsiteX11" fmla="*/ 3753 w 10000"/>
                    <a:gd name="connsiteY11" fmla="*/ 10000 h 10000"/>
                    <a:gd name="connsiteX12" fmla="*/ 0 w 10000"/>
                    <a:gd name="connsiteY12" fmla="*/ 5001 h 10000"/>
                    <a:gd name="connsiteX13" fmla="*/ 5024 w 10000"/>
                    <a:gd name="connsiteY13" fmla="*/ 2526 h 10000"/>
                    <a:gd name="connsiteX0" fmla="*/ 1258 w 6247"/>
                    <a:gd name="connsiteY0" fmla="*/ 2490 h 10000"/>
                    <a:gd name="connsiteX1" fmla="*/ 3752 w 6247"/>
                    <a:gd name="connsiteY1" fmla="*/ 2490 h 10000"/>
                    <a:gd name="connsiteX2" fmla="*/ 3752 w 6247"/>
                    <a:gd name="connsiteY2" fmla="*/ 0 h 10000"/>
                    <a:gd name="connsiteX3" fmla="*/ 6247 w 6247"/>
                    <a:gd name="connsiteY3" fmla="*/ 0 h 10000"/>
                    <a:gd name="connsiteX4" fmla="*/ 6247 w 6247"/>
                    <a:gd name="connsiteY4" fmla="*/ 3746 h 10000"/>
                    <a:gd name="connsiteX5" fmla="*/ 5011 w 6247"/>
                    <a:gd name="connsiteY5" fmla="*/ 3746 h 10000"/>
                    <a:gd name="connsiteX6" fmla="*/ 5011 w 6247"/>
                    <a:gd name="connsiteY6" fmla="*/ 7490 h 10000"/>
                    <a:gd name="connsiteX7" fmla="*/ 2494 w 6247"/>
                    <a:gd name="connsiteY7" fmla="*/ 7490 h 10000"/>
                    <a:gd name="connsiteX8" fmla="*/ 2494 w 6247"/>
                    <a:gd name="connsiteY8" fmla="*/ 5001 h 10000"/>
                    <a:gd name="connsiteX9" fmla="*/ 1258 w 6247"/>
                    <a:gd name="connsiteY9" fmla="*/ 5001 h 10000"/>
                    <a:gd name="connsiteX10" fmla="*/ 0 w 6247"/>
                    <a:gd name="connsiteY10" fmla="*/ 8745 h 10000"/>
                    <a:gd name="connsiteX11" fmla="*/ 0 w 6247"/>
                    <a:gd name="connsiteY11" fmla="*/ 10000 h 10000"/>
                    <a:gd name="connsiteX12" fmla="*/ 1271 w 6247"/>
                    <a:gd name="connsiteY12" fmla="*/ 2526 h 10000"/>
                    <a:gd name="connsiteX0" fmla="*/ 2014 w 10000"/>
                    <a:gd name="connsiteY0" fmla="*/ 2490 h 10000"/>
                    <a:gd name="connsiteX1" fmla="*/ 6006 w 10000"/>
                    <a:gd name="connsiteY1" fmla="*/ 2490 h 10000"/>
                    <a:gd name="connsiteX2" fmla="*/ 6006 w 10000"/>
                    <a:gd name="connsiteY2" fmla="*/ 0 h 10000"/>
                    <a:gd name="connsiteX3" fmla="*/ 10000 w 10000"/>
                    <a:gd name="connsiteY3" fmla="*/ 0 h 10000"/>
                    <a:gd name="connsiteX4" fmla="*/ 10000 w 10000"/>
                    <a:gd name="connsiteY4" fmla="*/ 3746 h 10000"/>
                    <a:gd name="connsiteX5" fmla="*/ 8021 w 10000"/>
                    <a:gd name="connsiteY5" fmla="*/ 3746 h 10000"/>
                    <a:gd name="connsiteX6" fmla="*/ 8021 w 10000"/>
                    <a:gd name="connsiteY6" fmla="*/ 7490 h 10000"/>
                    <a:gd name="connsiteX7" fmla="*/ 3992 w 10000"/>
                    <a:gd name="connsiteY7" fmla="*/ 7490 h 10000"/>
                    <a:gd name="connsiteX8" fmla="*/ 3992 w 10000"/>
                    <a:gd name="connsiteY8" fmla="*/ 5001 h 10000"/>
                    <a:gd name="connsiteX9" fmla="*/ 2014 w 10000"/>
                    <a:gd name="connsiteY9" fmla="*/ 5001 h 10000"/>
                    <a:gd name="connsiteX10" fmla="*/ 0 w 10000"/>
                    <a:gd name="connsiteY10" fmla="*/ 10000 h 10000"/>
                    <a:gd name="connsiteX11" fmla="*/ 2035 w 10000"/>
                    <a:gd name="connsiteY11" fmla="*/ 2526 h 10000"/>
                    <a:gd name="connsiteX0" fmla="*/ 0 w 7986"/>
                    <a:gd name="connsiteY0" fmla="*/ 2490 h 7490"/>
                    <a:gd name="connsiteX1" fmla="*/ 3992 w 7986"/>
                    <a:gd name="connsiteY1" fmla="*/ 2490 h 7490"/>
                    <a:gd name="connsiteX2" fmla="*/ 3992 w 7986"/>
                    <a:gd name="connsiteY2" fmla="*/ 0 h 7490"/>
                    <a:gd name="connsiteX3" fmla="*/ 7986 w 7986"/>
                    <a:gd name="connsiteY3" fmla="*/ 0 h 7490"/>
                    <a:gd name="connsiteX4" fmla="*/ 7986 w 7986"/>
                    <a:gd name="connsiteY4" fmla="*/ 3746 h 7490"/>
                    <a:gd name="connsiteX5" fmla="*/ 6007 w 7986"/>
                    <a:gd name="connsiteY5" fmla="*/ 3746 h 7490"/>
                    <a:gd name="connsiteX6" fmla="*/ 6007 w 7986"/>
                    <a:gd name="connsiteY6" fmla="*/ 7490 h 7490"/>
                    <a:gd name="connsiteX7" fmla="*/ 1978 w 7986"/>
                    <a:gd name="connsiteY7" fmla="*/ 7490 h 7490"/>
                    <a:gd name="connsiteX8" fmla="*/ 1978 w 7986"/>
                    <a:gd name="connsiteY8" fmla="*/ 5001 h 7490"/>
                    <a:gd name="connsiteX9" fmla="*/ 0 w 7986"/>
                    <a:gd name="connsiteY9" fmla="*/ 5001 h 7490"/>
                    <a:gd name="connsiteX10" fmla="*/ 21 w 7986"/>
                    <a:gd name="connsiteY10" fmla="*/ 2526 h 7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6" h="7490">
                      <a:moveTo>
                        <a:pt x="0" y="2490"/>
                      </a:moveTo>
                      <a:lnTo>
                        <a:pt x="3992" y="2490"/>
                      </a:lnTo>
                      <a:lnTo>
                        <a:pt x="3992" y="0"/>
                      </a:lnTo>
                      <a:lnTo>
                        <a:pt x="7986" y="0"/>
                      </a:lnTo>
                      <a:lnTo>
                        <a:pt x="7986" y="3746"/>
                      </a:lnTo>
                      <a:lnTo>
                        <a:pt x="6007" y="3746"/>
                      </a:lnTo>
                      <a:lnTo>
                        <a:pt x="6007" y="7490"/>
                      </a:lnTo>
                      <a:lnTo>
                        <a:pt x="1978" y="7490"/>
                      </a:lnTo>
                      <a:lnTo>
                        <a:pt x="1978" y="5001"/>
                      </a:lnTo>
                      <a:lnTo>
                        <a:pt x="0" y="5001"/>
                      </a:lnTo>
                      <a:lnTo>
                        <a:pt x="21" y="2526"/>
                      </a:lnTo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810CFB54-AFFC-4E65-82B8-8F68384BC611}"/>
                </a:ext>
              </a:extLst>
            </p:cNvPr>
            <p:cNvGrpSpPr/>
            <p:nvPr/>
          </p:nvGrpSpPr>
          <p:grpSpPr>
            <a:xfrm>
              <a:off x="337329" y="3814536"/>
              <a:ext cx="2493341" cy="2924392"/>
              <a:chOff x="3114676" y="2640013"/>
              <a:chExt cx="2341563" cy="2746375"/>
            </a:xfrm>
          </p:grpSpPr>
          <p:sp>
            <p:nvSpPr>
              <p:cNvPr id="176" name="Freeform 3">
                <a:extLst>
                  <a:ext uri="{FF2B5EF4-FFF2-40B4-BE49-F238E27FC236}">
                    <a16:creationId xmlns:a16="http://schemas.microsoft.com/office/drawing/2014/main" id="{2730B20E-FB8C-424D-AB44-1D44C46B2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251" y="3900488"/>
                <a:ext cx="404813" cy="630238"/>
              </a:xfrm>
              <a:custGeom>
                <a:avLst/>
                <a:gdLst>
                  <a:gd name="T0" fmla="*/ 85 w 255"/>
                  <a:gd name="T1" fmla="*/ 0 h 397"/>
                  <a:gd name="T2" fmla="*/ 0 w 255"/>
                  <a:gd name="T3" fmla="*/ 198 h 397"/>
                  <a:gd name="T4" fmla="*/ 28 w 255"/>
                  <a:gd name="T5" fmla="*/ 284 h 397"/>
                  <a:gd name="T6" fmla="*/ 28 w 255"/>
                  <a:gd name="T7" fmla="*/ 340 h 397"/>
                  <a:gd name="T8" fmla="*/ 85 w 255"/>
                  <a:gd name="T9" fmla="*/ 397 h 397"/>
                  <a:gd name="T10" fmla="*/ 141 w 255"/>
                  <a:gd name="T11" fmla="*/ 397 h 397"/>
                  <a:gd name="T12" fmla="*/ 255 w 255"/>
                  <a:gd name="T13" fmla="*/ 227 h 397"/>
                  <a:gd name="T14" fmla="*/ 198 w 255"/>
                  <a:gd name="T15" fmla="*/ 227 h 397"/>
                  <a:gd name="T16" fmla="*/ 198 w 255"/>
                  <a:gd name="T17" fmla="*/ 142 h 397"/>
                  <a:gd name="T18" fmla="*/ 141 w 255"/>
                  <a:gd name="T19" fmla="*/ 113 h 397"/>
                  <a:gd name="T20" fmla="*/ 141 w 255"/>
                  <a:gd name="T21" fmla="*/ 28 h 397"/>
                  <a:gd name="T22" fmla="*/ 85 w 255"/>
                  <a:gd name="T2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397">
                    <a:moveTo>
                      <a:pt x="85" y="0"/>
                    </a:moveTo>
                    <a:lnTo>
                      <a:pt x="0" y="198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85" y="397"/>
                    </a:lnTo>
                    <a:lnTo>
                      <a:pt x="141" y="397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98" y="142"/>
                    </a:lnTo>
                    <a:lnTo>
                      <a:pt x="141" y="113"/>
                    </a:lnTo>
                    <a:lnTo>
                      <a:pt x="141" y="28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7" name="Freeform 4">
                <a:extLst>
                  <a:ext uri="{FF2B5EF4-FFF2-40B4-BE49-F238E27FC236}">
                    <a16:creationId xmlns:a16="http://schemas.microsoft.com/office/drawing/2014/main" id="{B04AF941-5090-40F9-B8CA-5F778C65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013" y="3765550"/>
                <a:ext cx="1079500" cy="1620838"/>
              </a:xfrm>
              <a:custGeom>
                <a:avLst/>
                <a:gdLst>
                  <a:gd name="T0" fmla="*/ 482 w 680"/>
                  <a:gd name="T1" fmla="*/ 85 h 1021"/>
                  <a:gd name="T2" fmla="*/ 453 w 680"/>
                  <a:gd name="T3" fmla="*/ 0 h 1021"/>
                  <a:gd name="T4" fmla="*/ 397 w 680"/>
                  <a:gd name="T5" fmla="*/ 0 h 1021"/>
                  <a:gd name="T6" fmla="*/ 283 w 680"/>
                  <a:gd name="T7" fmla="*/ 113 h 1021"/>
                  <a:gd name="T8" fmla="*/ 255 w 680"/>
                  <a:gd name="T9" fmla="*/ 369 h 1021"/>
                  <a:gd name="T10" fmla="*/ 283 w 680"/>
                  <a:gd name="T11" fmla="*/ 454 h 1021"/>
                  <a:gd name="T12" fmla="*/ 226 w 680"/>
                  <a:gd name="T13" fmla="*/ 539 h 1021"/>
                  <a:gd name="T14" fmla="*/ 141 w 680"/>
                  <a:gd name="T15" fmla="*/ 539 h 1021"/>
                  <a:gd name="T16" fmla="*/ 113 w 680"/>
                  <a:gd name="T17" fmla="*/ 510 h 1021"/>
                  <a:gd name="T18" fmla="*/ 56 w 680"/>
                  <a:gd name="T19" fmla="*/ 482 h 1021"/>
                  <a:gd name="T20" fmla="*/ 56 w 680"/>
                  <a:gd name="T21" fmla="*/ 567 h 1021"/>
                  <a:gd name="T22" fmla="*/ 0 w 680"/>
                  <a:gd name="T23" fmla="*/ 595 h 1021"/>
                  <a:gd name="T24" fmla="*/ 28 w 680"/>
                  <a:gd name="T25" fmla="*/ 652 h 1021"/>
                  <a:gd name="T26" fmla="*/ 0 w 680"/>
                  <a:gd name="T27" fmla="*/ 680 h 1021"/>
                  <a:gd name="T28" fmla="*/ 56 w 680"/>
                  <a:gd name="T29" fmla="*/ 680 h 1021"/>
                  <a:gd name="T30" fmla="*/ 85 w 680"/>
                  <a:gd name="T31" fmla="*/ 737 h 1021"/>
                  <a:gd name="T32" fmla="*/ 113 w 680"/>
                  <a:gd name="T33" fmla="*/ 737 h 1021"/>
                  <a:gd name="T34" fmla="*/ 141 w 680"/>
                  <a:gd name="T35" fmla="*/ 794 h 1021"/>
                  <a:gd name="T36" fmla="*/ 198 w 680"/>
                  <a:gd name="T37" fmla="*/ 794 h 1021"/>
                  <a:gd name="T38" fmla="*/ 226 w 680"/>
                  <a:gd name="T39" fmla="*/ 822 h 1021"/>
                  <a:gd name="T40" fmla="*/ 255 w 680"/>
                  <a:gd name="T41" fmla="*/ 822 h 1021"/>
                  <a:gd name="T42" fmla="*/ 312 w 680"/>
                  <a:gd name="T43" fmla="*/ 850 h 1021"/>
                  <a:gd name="T44" fmla="*/ 340 w 680"/>
                  <a:gd name="T45" fmla="*/ 879 h 1021"/>
                  <a:gd name="T46" fmla="*/ 397 w 680"/>
                  <a:gd name="T47" fmla="*/ 879 h 1021"/>
                  <a:gd name="T48" fmla="*/ 425 w 680"/>
                  <a:gd name="T49" fmla="*/ 935 h 1021"/>
                  <a:gd name="T50" fmla="*/ 510 w 680"/>
                  <a:gd name="T51" fmla="*/ 935 h 1021"/>
                  <a:gd name="T52" fmla="*/ 538 w 680"/>
                  <a:gd name="T53" fmla="*/ 992 h 1021"/>
                  <a:gd name="T54" fmla="*/ 595 w 680"/>
                  <a:gd name="T55" fmla="*/ 992 h 1021"/>
                  <a:gd name="T56" fmla="*/ 652 w 680"/>
                  <a:gd name="T57" fmla="*/ 1021 h 1021"/>
                  <a:gd name="T58" fmla="*/ 623 w 680"/>
                  <a:gd name="T59" fmla="*/ 935 h 1021"/>
                  <a:gd name="T60" fmla="*/ 680 w 680"/>
                  <a:gd name="T61" fmla="*/ 935 h 1021"/>
                  <a:gd name="T62" fmla="*/ 652 w 680"/>
                  <a:gd name="T63" fmla="*/ 907 h 1021"/>
                  <a:gd name="T64" fmla="*/ 652 w 680"/>
                  <a:gd name="T65" fmla="*/ 879 h 1021"/>
                  <a:gd name="T66" fmla="*/ 595 w 680"/>
                  <a:gd name="T67" fmla="*/ 850 h 1021"/>
                  <a:gd name="T68" fmla="*/ 567 w 680"/>
                  <a:gd name="T69" fmla="*/ 794 h 1021"/>
                  <a:gd name="T70" fmla="*/ 595 w 680"/>
                  <a:gd name="T71" fmla="*/ 737 h 1021"/>
                  <a:gd name="T72" fmla="*/ 567 w 680"/>
                  <a:gd name="T73" fmla="*/ 652 h 1021"/>
                  <a:gd name="T74" fmla="*/ 567 w 680"/>
                  <a:gd name="T75" fmla="*/ 567 h 1021"/>
                  <a:gd name="T76" fmla="*/ 510 w 680"/>
                  <a:gd name="T77" fmla="*/ 539 h 1021"/>
                  <a:gd name="T78" fmla="*/ 482 w 680"/>
                  <a:gd name="T79" fmla="*/ 482 h 1021"/>
                  <a:gd name="T80" fmla="*/ 425 w 680"/>
                  <a:gd name="T81" fmla="*/ 425 h 1021"/>
                  <a:gd name="T82" fmla="*/ 425 w 680"/>
                  <a:gd name="T83" fmla="*/ 369 h 1021"/>
                  <a:gd name="T84" fmla="*/ 397 w 680"/>
                  <a:gd name="T85" fmla="*/ 283 h 1021"/>
                  <a:gd name="T86" fmla="*/ 482 w 680"/>
                  <a:gd name="T87" fmla="*/ 85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80" h="1021">
                    <a:moveTo>
                      <a:pt x="482" y="85"/>
                    </a:moveTo>
                    <a:lnTo>
                      <a:pt x="453" y="0"/>
                    </a:lnTo>
                    <a:lnTo>
                      <a:pt x="397" y="0"/>
                    </a:lnTo>
                    <a:lnTo>
                      <a:pt x="283" y="113"/>
                    </a:lnTo>
                    <a:lnTo>
                      <a:pt x="255" y="369"/>
                    </a:lnTo>
                    <a:lnTo>
                      <a:pt x="283" y="454"/>
                    </a:lnTo>
                    <a:lnTo>
                      <a:pt x="226" y="539"/>
                    </a:lnTo>
                    <a:lnTo>
                      <a:pt x="141" y="539"/>
                    </a:lnTo>
                    <a:lnTo>
                      <a:pt x="113" y="510"/>
                    </a:lnTo>
                    <a:lnTo>
                      <a:pt x="56" y="482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85" y="737"/>
                    </a:lnTo>
                    <a:lnTo>
                      <a:pt x="113" y="737"/>
                    </a:lnTo>
                    <a:lnTo>
                      <a:pt x="141" y="794"/>
                    </a:lnTo>
                    <a:lnTo>
                      <a:pt x="198" y="794"/>
                    </a:lnTo>
                    <a:lnTo>
                      <a:pt x="226" y="822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340" y="879"/>
                    </a:lnTo>
                    <a:lnTo>
                      <a:pt x="397" y="879"/>
                    </a:lnTo>
                    <a:lnTo>
                      <a:pt x="425" y="935"/>
                    </a:lnTo>
                    <a:lnTo>
                      <a:pt x="510" y="935"/>
                    </a:lnTo>
                    <a:lnTo>
                      <a:pt x="538" y="992"/>
                    </a:lnTo>
                    <a:lnTo>
                      <a:pt x="595" y="992"/>
                    </a:lnTo>
                    <a:lnTo>
                      <a:pt x="652" y="1021"/>
                    </a:lnTo>
                    <a:lnTo>
                      <a:pt x="623" y="935"/>
                    </a:lnTo>
                    <a:lnTo>
                      <a:pt x="680" y="935"/>
                    </a:lnTo>
                    <a:lnTo>
                      <a:pt x="652" y="907"/>
                    </a:lnTo>
                    <a:lnTo>
                      <a:pt x="652" y="879"/>
                    </a:lnTo>
                    <a:lnTo>
                      <a:pt x="595" y="850"/>
                    </a:lnTo>
                    <a:lnTo>
                      <a:pt x="567" y="794"/>
                    </a:lnTo>
                    <a:lnTo>
                      <a:pt x="595" y="737"/>
                    </a:lnTo>
                    <a:lnTo>
                      <a:pt x="567" y="652"/>
                    </a:lnTo>
                    <a:lnTo>
                      <a:pt x="567" y="567"/>
                    </a:lnTo>
                    <a:lnTo>
                      <a:pt x="510" y="539"/>
                    </a:lnTo>
                    <a:lnTo>
                      <a:pt x="482" y="482"/>
                    </a:lnTo>
                    <a:lnTo>
                      <a:pt x="425" y="425"/>
                    </a:lnTo>
                    <a:lnTo>
                      <a:pt x="425" y="369"/>
                    </a:lnTo>
                    <a:lnTo>
                      <a:pt x="397" y="283"/>
                    </a:lnTo>
                    <a:lnTo>
                      <a:pt x="482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8" name="Freeform 5">
                <a:extLst>
                  <a:ext uri="{FF2B5EF4-FFF2-40B4-BE49-F238E27FC236}">
                    <a16:creationId xmlns:a16="http://schemas.microsoft.com/office/drawing/2014/main" id="{CEBA64B0-A9D0-4DF1-BAA0-646CC464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188" y="3990975"/>
                <a:ext cx="674688" cy="630238"/>
              </a:xfrm>
              <a:custGeom>
                <a:avLst/>
                <a:gdLst>
                  <a:gd name="T0" fmla="*/ 170 w 425"/>
                  <a:gd name="T1" fmla="*/ 170 h 397"/>
                  <a:gd name="T2" fmla="*/ 198 w 425"/>
                  <a:gd name="T3" fmla="*/ 170 h 397"/>
                  <a:gd name="T4" fmla="*/ 198 w 425"/>
                  <a:gd name="T5" fmla="*/ 85 h 397"/>
                  <a:gd name="T6" fmla="*/ 255 w 425"/>
                  <a:gd name="T7" fmla="*/ 28 h 397"/>
                  <a:gd name="T8" fmla="*/ 340 w 425"/>
                  <a:gd name="T9" fmla="*/ 0 h 397"/>
                  <a:gd name="T10" fmla="*/ 397 w 425"/>
                  <a:gd name="T11" fmla="*/ 56 h 397"/>
                  <a:gd name="T12" fmla="*/ 425 w 425"/>
                  <a:gd name="T13" fmla="*/ 141 h 397"/>
                  <a:gd name="T14" fmla="*/ 368 w 425"/>
                  <a:gd name="T15" fmla="*/ 141 h 397"/>
                  <a:gd name="T16" fmla="*/ 368 w 425"/>
                  <a:gd name="T17" fmla="*/ 170 h 397"/>
                  <a:gd name="T18" fmla="*/ 397 w 425"/>
                  <a:gd name="T19" fmla="*/ 227 h 397"/>
                  <a:gd name="T20" fmla="*/ 340 w 425"/>
                  <a:gd name="T21" fmla="*/ 227 h 397"/>
                  <a:gd name="T22" fmla="*/ 368 w 425"/>
                  <a:gd name="T23" fmla="*/ 283 h 397"/>
                  <a:gd name="T24" fmla="*/ 311 w 425"/>
                  <a:gd name="T25" fmla="*/ 283 h 397"/>
                  <a:gd name="T26" fmla="*/ 311 w 425"/>
                  <a:gd name="T27" fmla="*/ 227 h 397"/>
                  <a:gd name="T28" fmla="*/ 255 w 425"/>
                  <a:gd name="T29" fmla="*/ 283 h 397"/>
                  <a:gd name="T30" fmla="*/ 198 w 425"/>
                  <a:gd name="T31" fmla="*/ 283 h 397"/>
                  <a:gd name="T32" fmla="*/ 170 w 425"/>
                  <a:gd name="T33" fmla="*/ 368 h 397"/>
                  <a:gd name="T34" fmla="*/ 141 w 425"/>
                  <a:gd name="T35" fmla="*/ 397 h 397"/>
                  <a:gd name="T36" fmla="*/ 113 w 425"/>
                  <a:gd name="T37" fmla="*/ 368 h 397"/>
                  <a:gd name="T38" fmla="*/ 85 w 425"/>
                  <a:gd name="T39" fmla="*/ 397 h 397"/>
                  <a:gd name="T40" fmla="*/ 56 w 425"/>
                  <a:gd name="T41" fmla="*/ 368 h 397"/>
                  <a:gd name="T42" fmla="*/ 28 w 425"/>
                  <a:gd name="T43" fmla="*/ 397 h 397"/>
                  <a:gd name="T44" fmla="*/ 0 w 425"/>
                  <a:gd name="T45" fmla="*/ 340 h 397"/>
                  <a:gd name="T46" fmla="*/ 56 w 425"/>
                  <a:gd name="T47" fmla="*/ 340 h 397"/>
                  <a:gd name="T48" fmla="*/ 170 w 425"/>
                  <a:gd name="T49" fmla="*/ 17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5" h="397">
                    <a:moveTo>
                      <a:pt x="170" y="170"/>
                    </a:moveTo>
                    <a:lnTo>
                      <a:pt x="198" y="170"/>
                    </a:lnTo>
                    <a:lnTo>
                      <a:pt x="198" y="85"/>
                    </a:lnTo>
                    <a:lnTo>
                      <a:pt x="255" y="28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425" y="141"/>
                    </a:lnTo>
                    <a:lnTo>
                      <a:pt x="368" y="141"/>
                    </a:lnTo>
                    <a:lnTo>
                      <a:pt x="368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68" y="283"/>
                    </a:lnTo>
                    <a:lnTo>
                      <a:pt x="311" y="283"/>
                    </a:lnTo>
                    <a:lnTo>
                      <a:pt x="311" y="227"/>
                    </a:lnTo>
                    <a:lnTo>
                      <a:pt x="255" y="283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141" y="397"/>
                    </a:lnTo>
                    <a:lnTo>
                      <a:pt x="113" y="368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17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9" name="Freeform 6">
                <a:extLst>
                  <a:ext uri="{FF2B5EF4-FFF2-40B4-BE49-F238E27FC236}">
                    <a16:creationId xmlns:a16="http://schemas.microsoft.com/office/drawing/2014/main" id="{2C2E7600-BC58-4330-8DBB-05613760C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651" y="2820988"/>
                <a:ext cx="134938" cy="134938"/>
              </a:xfrm>
              <a:custGeom>
                <a:avLst/>
                <a:gdLst>
                  <a:gd name="T0" fmla="*/ 0 w 85"/>
                  <a:gd name="T1" fmla="*/ 0 h 85"/>
                  <a:gd name="T2" fmla="*/ 28 w 85"/>
                  <a:gd name="T3" fmla="*/ 0 h 85"/>
                  <a:gd name="T4" fmla="*/ 85 w 85"/>
                  <a:gd name="T5" fmla="*/ 0 h 85"/>
                  <a:gd name="T6" fmla="*/ 85 w 85"/>
                  <a:gd name="T7" fmla="*/ 56 h 85"/>
                  <a:gd name="T8" fmla="*/ 28 w 85"/>
                  <a:gd name="T9" fmla="*/ 85 h 85"/>
                  <a:gd name="T10" fmla="*/ 0 w 85"/>
                  <a:gd name="T11" fmla="*/ 28 h 85"/>
                  <a:gd name="T12" fmla="*/ 0 w 85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0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85" y="56"/>
                    </a:lnTo>
                    <a:lnTo>
                      <a:pt x="28" y="85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7" name="Freeform 7">
                <a:extLst>
                  <a:ext uri="{FF2B5EF4-FFF2-40B4-BE49-F238E27FC236}">
                    <a16:creationId xmlns:a16="http://schemas.microsoft.com/office/drawing/2014/main" id="{4C988FFC-50FC-4FB3-9FC9-44EC64C02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1" y="2865438"/>
                <a:ext cx="223838" cy="269875"/>
              </a:xfrm>
              <a:custGeom>
                <a:avLst/>
                <a:gdLst>
                  <a:gd name="T0" fmla="*/ 28 w 141"/>
                  <a:gd name="T1" fmla="*/ 0 h 170"/>
                  <a:gd name="T2" fmla="*/ 0 w 141"/>
                  <a:gd name="T3" fmla="*/ 57 h 170"/>
                  <a:gd name="T4" fmla="*/ 28 w 141"/>
                  <a:gd name="T5" fmla="*/ 113 h 170"/>
                  <a:gd name="T6" fmla="*/ 56 w 141"/>
                  <a:gd name="T7" fmla="*/ 170 h 170"/>
                  <a:gd name="T8" fmla="*/ 113 w 141"/>
                  <a:gd name="T9" fmla="*/ 170 h 170"/>
                  <a:gd name="T10" fmla="*/ 141 w 141"/>
                  <a:gd name="T11" fmla="*/ 142 h 170"/>
                  <a:gd name="T12" fmla="*/ 141 w 141"/>
                  <a:gd name="T13" fmla="*/ 57 h 170"/>
                  <a:gd name="T14" fmla="*/ 85 w 141"/>
                  <a:gd name="T15" fmla="*/ 0 h 170"/>
                  <a:gd name="T16" fmla="*/ 28 w 141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70">
                    <a:moveTo>
                      <a:pt x="28" y="0"/>
                    </a:moveTo>
                    <a:lnTo>
                      <a:pt x="0" y="57"/>
                    </a:lnTo>
                    <a:lnTo>
                      <a:pt x="28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41" y="142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8" name="Freeform 8">
                <a:extLst>
                  <a:ext uri="{FF2B5EF4-FFF2-40B4-BE49-F238E27FC236}">
                    <a16:creationId xmlns:a16="http://schemas.microsoft.com/office/drawing/2014/main" id="{0F86A668-6CB7-462E-BCC0-0282F5711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1" y="3360738"/>
                <a:ext cx="179388" cy="269875"/>
              </a:xfrm>
              <a:custGeom>
                <a:avLst/>
                <a:gdLst>
                  <a:gd name="T0" fmla="*/ 57 w 113"/>
                  <a:gd name="T1" fmla="*/ 0 h 170"/>
                  <a:gd name="T2" fmla="*/ 28 w 113"/>
                  <a:gd name="T3" fmla="*/ 28 h 170"/>
                  <a:gd name="T4" fmla="*/ 28 w 113"/>
                  <a:gd name="T5" fmla="*/ 57 h 170"/>
                  <a:gd name="T6" fmla="*/ 0 w 113"/>
                  <a:gd name="T7" fmla="*/ 113 h 170"/>
                  <a:gd name="T8" fmla="*/ 57 w 113"/>
                  <a:gd name="T9" fmla="*/ 170 h 170"/>
                  <a:gd name="T10" fmla="*/ 85 w 113"/>
                  <a:gd name="T11" fmla="*/ 170 h 170"/>
                  <a:gd name="T12" fmla="*/ 113 w 113"/>
                  <a:gd name="T13" fmla="*/ 113 h 170"/>
                  <a:gd name="T14" fmla="*/ 113 w 113"/>
                  <a:gd name="T15" fmla="*/ 85 h 170"/>
                  <a:gd name="T16" fmla="*/ 85 w 113"/>
                  <a:gd name="T17" fmla="*/ 28 h 170"/>
                  <a:gd name="T18" fmla="*/ 85 w 113"/>
                  <a:gd name="T19" fmla="*/ 0 h 170"/>
                  <a:gd name="T20" fmla="*/ 57 w 113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70">
                    <a:moveTo>
                      <a:pt x="57" y="0"/>
                    </a:moveTo>
                    <a:lnTo>
                      <a:pt x="28" y="28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9" name="Freeform 9">
                <a:extLst>
                  <a:ext uri="{FF2B5EF4-FFF2-40B4-BE49-F238E27FC236}">
                    <a16:creationId xmlns:a16="http://schemas.microsoft.com/office/drawing/2014/main" id="{D0964164-99FF-4CE7-8F27-B4E549D79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1" y="3586163"/>
                <a:ext cx="585788" cy="674688"/>
              </a:xfrm>
              <a:custGeom>
                <a:avLst/>
                <a:gdLst>
                  <a:gd name="T0" fmla="*/ 227 w 369"/>
                  <a:gd name="T1" fmla="*/ 425 h 425"/>
                  <a:gd name="T2" fmla="*/ 227 w 369"/>
                  <a:gd name="T3" fmla="*/ 340 h 425"/>
                  <a:gd name="T4" fmla="*/ 284 w 369"/>
                  <a:gd name="T5" fmla="*/ 283 h 425"/>
                  <a:gd name="T6" fmla="*/ 369 w 369"/>
                  <a:gd name="T7" fmla="*/ 255 h 425"/>
                  <a:gd name="T8" fmla="*/ 312 w 369"/>
                  <a:gd name="T9" fmla="*/ 198 h 425"/>
                  <a:gd name="T10" fmla="*/ 312 w 369"/>
                  <a:gd name="T11" fmla="*/ 85 h 425"/>
                  <a:gd name="T12" fmla="*/ 255 w 369"/>
                  <a:gd name="T13" fmla="*/ 56 h 425"/>
                  <a:gd name="T14" fmla="*/ 227 w 369"/>
                  <a:gd name="T15" fmla="*/ 28 h 425"/>
                  <a:gd name="T16" fmla="*/ 199 w 369"/>
                  <a:gd name="T17" fmla="*/ 0 h 425"/>
                  <a:gd name="T18" fmla="*/ 199 w 369"/>
                  <a:gd name="T19" fmla="*/ 56 h 425"/>
                  <a:gd name="T20" fmla="*/ 170 w 369"/>
                  <a:gd name="T21" fmla="*/ 56 h 425"/>
                  <a:gd name="T22" fmla="*/ 142 w 369"/>
                  <a:gd name="T23" fmla="*/ 0 h 425"/>
                  <a:gd name="T24" fmla="*/ 114 w 369"/>
                  <a:gd name="T25" fmla="*/ 28 h 425"/>
                  <a:gd name="T26" fmla="*/ 142 w 369"/>
                  <a:gd name="T27" fmla="*/ 56 h 425"/>
                  <a:gd name="T28" fmla="*/ 114 w 369"/>
                  <a:gd name="T29" fmla="*/ 85 h 425"/>
                  <a:gd name="T30" fmla="*/ 85 w 369"/>
                  <a:gd name="T31" fmla="*/ 28 h 425"/>
                  <a:gd name="T32" fmla="*/ 0 w 369"/>
                  <a:gd name="T33" fmla="*/ 113 h 425"/>
                  <a:gd name="T34" fmla="*/ 29 w 369"/>
                  <a:gd name="T35" fmla="*/ 198 h 425"/>
                  <a:gd name="T36" fmla="*/ 85 w 369"/>
                  <a:gd name="T37" fmla="*/ 226 h 425"/>
                  <a:gd name="T38" fmla="*/ 85 w 369"/>
                  <a:gd name="T39" fmla="*/ 311 h 425"/>
                  <a:gd name="T40" fmla="*/ 142 w 369"/>
                  <a:gd name="T41" fmla="*/ 340 h 425"/>
                  <a:gd name="T42" fmla="*/ 142 w 369"/>
                  <a:gd name="T43" fmla="*/ 425 h 425"/>
                  <a:gd name="T44" fmla="*/ 227 w 369"/>
                  <a:gd name="T4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425">
                    <a:moveTo>
                      <a:pt x="227" y="425"/>
                    </a:moveTo>
                    <a:lnTo>
                      <a:pt x="227" y="340"/>
                    </a:lnTo>
                    <a:lnTo>
                      <a:pt x="284" y="283"/>
                    </a:lnTo>
                    <a:lnTo>
                      <a:pt x="369" y="255"/>
                    </a:lnTo>
                    <a:lnTo>
                      <a:pt x="312" y="198"/>
                    </a:lnTo>
                    <a:lnTo>
                      <a:pt x="312" y="85"/>
                    </a:lnTo>
                    <a:lnTo>
                      <a:pt x="255" y="56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99" y="56"/>
                    </a:lnTo>
                    <a:lnTo>
                      <a:pt x="170" y="56"/>
                    </a:lnTo>
                    <a:lnTo>
                      <a:pt x="142" y="0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14" y="85"/>
                    </a:lnTo>
                    <a:lnTo>
                      <a:pt x="85" y="28"/>
                    </a:lnTo>
                    <a:lnTo>
                      <a:pt x="0" y="113"/>
                    </a:lnTo>
                    <a:lnTo>
                      <a:pt x="29" y="198"/>
                    </a:lnTo>
                    <a:lnTo>
                      <a:pt x="85" y="226"/>
                    </a:lnTo>
                    <a:lnTo>
                      <a:pt x="85" y="311"/>
                    </a:lnTo>
                    <a:lnTo>
                      <a:pt x="142" y="340"/>
                    </a:lnTo>
                    <a:lnTo>
                      <a:pt x="142" y="425"/>
                    </a:lnTo>
                    <a:lnTo>
                      <a:pt x="227" y="42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0" name="Freeform 10">
                <a:extLst>
                  <a:ext uri="{FF2B5EF4-FFF2-40B4-BE49-F238E27FC236}">
                    <a16:creationId xmlns:a16="http://schemas.microsoft.com/office/drawing/2014/main" id="{6467E4A2-510F-4402-A28A-210002010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4676" y="3090863"/>
                <a:ext cx="1125538" cy="1530350"/>
              </a:xfrm>
              <a:custGeom>
                <a:avLst/>
                <a:gdLst>
                  <a:gd name="T0" fmla="*/ 454 w 709"/>
                  <a:gd name="T1" fmla="*/ 935 h 964"/>
                  <a:gd name="T2" fmla="*/ 454 w 709"/>
                  <a:gd name="T3" fmla="*/ 879 h 964"/>
                  <a:gd name="T4" fmla="*/ 426 w 709"/>
                  <a:gd name="T5" fmla="*/ 850 h 964"/>
                  <a:gd name="T6" fmla="*/ 454 w 709"/>
                  <a:gd name="T7" fmla="*/ 794 h 964"/>
                  <a:gd name="T8" fmla="*/ 454 w 709"/>
                  <a:gd name="T9" fmla="*/ 737 h 964"/>
                  <a:gd name="T10" fmla="*/ 341 w 709"/>
                  <a:gd name="T11" fmla="*/ 708 h 964"/>
                  <a:gd name="T12" fmla="*/ 341 w 709"/>
                  <a:gd name="T13" fmla="*/ 652 h 964"/>
                  <a:gd name="T14" fmla="*/ 227 w 709"/>
                  <a:gd name="T15" fmla="*/ 652 h 964"/>
                  <a:gd name="T16" fmla="*/ 199 w 709"/>
                  <a:gd name="T17" fmla="*/ 680 h 964"/>
                  <a:gd name="T18" fmla="*/ 171 w 709"/>
                  <a:gd name="T19" fmla="*/ 652 h 964"/>
                  <a:gd name="T20" fmla="*/ 199 w 709"/>
                  <a:gd name="T21" fmla="*/ 623 h 964"/>
                  <a:gd name="T22" fmla="*/ 199 w 709"/>
                  <a:gd name="T23" fmla="*/ 595 h 964"/>
                  <a:gd name="T24" fmla="*/ 199 w 709"/>
                  <a:gd name="T25" fmla="*/ 538 h 964"/>
                  <a:gd name="T26" fmla="*/ 171 w 709"/>
                  <a:gd name="T27" fmla="*/ 510 h 964"/>
                  <a:gd name="T28" fmla="*/ 114 w 709"/>
                  <a:gd name="T29" fmla="*/ 510 h 964"/>
                  <a:gd name="T30" fmla="*/ 57 w 709"/>
                  <a:gd name="T31" fmla="*/ 425 h 964"/>
                  <a:gd name="T32" fmla="*/ 57 w 709"/>
                  <a:gd name="T33" fmla="*/ 312 h 964"/>
                  <a:gd name="T34" fmla="*/ 29 w 709"/>
                  <a:gd name="T35" fmla="*/ 283 h 964"/>
                  <a:gd name="T36" fmla="*/ 57 w 709"/>
                  <a:gd name="T37" fmla="*/ 227 h 964"/>
                  <a:gd name="T38" fmla="*/ 0 w 709"/>
                  <a:gd name="T39" fmla="*/ 170 h 964"/>
                  <a:gd name="T40" fmla="*/ 0 w 709"/>
                  <a:gd name="T41" fmla="*/ 113 h 964"/>
                  <a:gd name="T42" fmla="*/ 57 w 709"/>
                  <a:gd name="T43" fmla="*/ 85 h 964"/>
                  <a:gd name="T44" fmla="*/ 29 w 709"/>
                  <a:gd name="T45" fmla="*/ 0 h 964"/>
                  <a:gd name="T46" fmla="*/ 142 w 709"/>
                  <a:gd name="T47" fmla="*/ 56 h 964"/>
                  <a:gd name="T48" fmla="*/ 171 w 709"/>
                  <a:gd name="T49" fmla="*/ 113 h 964"/>
                  <a:gd name="T50" fmla="*/ 142 w 709"/>
                  <a:gd name="T51" fmla="*/ 141 h 964"/>
                  <a:gd name="T52" fmla="*/ 142 w 709"/>
                  <a:gd name="T53" fmla="*/ 170 h 964"/>
                  <a:gd name="T54" fmla="*/ 114 w 709"/>
                  <a:gd name="T55" fmla="*/ 198 h 964"/>
                  <a:gd name="T56" fmla="*/ 142 w 709"/>
                  <a:gd name="T57" fmla="*/ 227 h 964"/>
                  <a:gd name="T58" fmla="*/ 142 w 709"/>
                  <a:gd name="T59" fmla="*/ 283 h 964"/>
                  <a:gd name="T60" fmla="*/ 227 w 709"/>
                  <a:gd name="T61" fmla="*/ 312 h 964"/>
                  <a:gd name="T62" fmla="*/ 341 w 709"/>
                  <a:gd name="T63" fmla="*/ 312 h 964"/>
                  <a:gd name="T64" fmla="*/ 369 w 709"/>
                  <a:gd name="T65" fmla="*/ 312 h 964"/>
                  <a:gd name="T66" fmla="*/ 369 w 709"/>
                  <a:gd name="T67" fmla="*/ 368 h 964"/>
                  <a:gd name="T68" fmla="*/ 341 w 709"/>
                  <a:gd name="T69" fmla="*/ 425 h 964"/>
                  <a:gd name="T70" fmla="*/ 312 w 709"/>
                  <a:gd name="T71" fmla="*/ 397 h 964"/>
                  <a:gd name="T72" fmla="*/ 312 w 709"/>
                  <a:gd name="T73" fmla="*/ 368 h 964"/>
                  <a:gd name="T74" fmla="*/ 256 w 709"/>
                  <a:gd name="T75" fmla="*/ 397 h 964"/>
                  <a:gd name="T76" fmla="*/ 284 w 709"/>
                  <a:gd name="T77" fmla="*/ 453 h 964"/>
                  <a:gd name="T78" fmla="*/ 284 w 709"/>
                  <a:gd name="T79" fmla="*/ 425 h 964"/>
                  <a:gd name="T80" fmla="*/ 312 w 709"/>
                  <a:gd name="T81" fmla="*/ 425 h 964"/>
                  <a:gd name="T82" fmla="*/ 341 w 709"/>
                  <a:gd name="T83" fmla="*/ 482 h 964"/>
                  <a:gd name="T84" fmla="*/ 426 w 709"/>
                  <a:gd name="T85" fmla="*/ 510 h 964"/>
                  <a:gd name="T86" fmla="*/ 426 w 709"/>
                  <a:gd name="T87" fmla="*/ 482 h 964"/>
                  <a:gd name="T88" fmla="*/ 482 w 709"/>
                  <a:gd name="T89" fmla="*/ 510 h 964"/>
                  <a:gd name="T90" fmla="*/ 539 w 709"/>
                  <a:gd name="T91" fmla="*/ 482 h 964"/>
                  <a:gd name="T92" fmla="*/ 567 w 709"/>
                  <a:gd name="T93" fmla="*/ 453 h 964"/>
                  <a:gd name="T94" fmla="*/ 539 w 709"/>
                  <a:gd name="T95" fmla="*/ 397 h 964"/>
                  <a:gd name="T96" fmla="*/ 596 w 709"/>
                  <a:gd name="T97" fmla="*/ 397 h 964"/>
                  <a:gd name="T98" fmla="*/ 624 w 709"/>
                  <a:gd name="T99" fmla="*/ 425 h 964"/>
                  <a:gd name="T100" fmla="*/ 624 w 709"/>
                  <a:gd name="T101" fmla="*/ 397 h 964"/>
                  <a:gd name="T102" fmla="*/ 681 w 709"/>
                  <a:gd name="T103" fmla="*/ 397 h 964"/>
                  <a:gd name="T104" fmla="*/ 709 w 709"/>
                  <a:gd name="T105" fmla="*/ 453 h 964"/>
                  <a:gd name="T106" fmla="*/ 624 w 709"/>
                  <a:gd name="T107" fmla="*/ 538 h 964"/>
                  <a:gd name="T108" fmla="*/ 596 w 709"/>
                  <a:gd name="T109" fmla="*/ 794 h 964"/>
                  <a:gd name="T110" fmla="*/ 624 w 709"/>
                  <a:gd name="T111" fmla="*/ 879 h 964"/>
                  <a:gd name="T112" fmla="*/ 567 w 709"/>
                  <a:gd name="T113" fmla="*/ 964 h 964"/>
                  <a:gd name="T114" fmla="*/ 482 w 709"/>
                  <a:gd name="T115" fmla="*/ 964 h 964"/>
                  <a:gd name="T116" fmla="*/ 454 w 709"/>
                  <a:gd name="T117" fmla="*/ 935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9" h="964">
                    <a:moveTo>
                      <a:pt x="454" y="935"/>
                    </a:moveTo>
                    <a:lnTo>
                      <a:pt x="454" y="879"/>
                    </a:lnTo>
                    <a:lnTo>
                      <a:pt x="426" y="850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341" y="708"/>
                    </a:lnTo>
                    <a:lnTo>
                      <a:pt x="341" y="652"/>
                    </a:lnTo>
                    <a:lnTo>
                      <a:pt x="227" y="652"/>
                    </a:lnTo>
                    <a:lnTo>
                      <a:pt x="199" y="680"/>
                    </a:lnTo>
                    <a:lnTo>
                      <a:pt x="171" y="652"/>
                    </a:lnTo>
                    <a:lnTo>
                      <a:pt x="199" y="623"/>
                    </a:lnTo>
                    <a:lnTo>
                      <a:pt x="199" y="595"/>
                    </a:lnTo>
                    <a:lnTo>
                      <a:pt x="199" y="538"/>
                    </a:lnTo>
                    <a:lnTo>
                      <a:pt x="171" y="510"/>
                    </a:lnTo>
                    <a:lnTo>
                      <a:pt x="114" y="510"/>
                    </a:lnTo>
                    <a:lnTo>
                      <a:pt x="57" y="425"/>
                    </a:lnTo>
                    <a:lnTo>
                      <a:pt x="57" y="312"/>
                    </a:lnTo>
                    <a:lnTo>
                      <a:pt x="29" y="283"/>
                    </a:lnTo>
                    <a:lnTo>
                      <a:pt x="57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29" y="0"/>
                    </a:lnTo>
                    <a:lnTo>
                      <a:pt x="142" y="56"/>
                    </a:lnTo>
                    <a:lnTo>
                      <a:pt x="171" y="113"/>
                    </a:lnTo>
                    <a:lnTo>
                      <a:pt x="142" y="141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227" y="312"/>
                    </a:lnTo>
                    <a:lnTo>
                      <a:pt x="341" y="312"/>
                    </a:lnTo>
                    <a:lnTo>
                      <a:pt x="369" y="312"/>
                    </a:lnTo>
                    <a:lnTo>
                      <a:pt x="369" y="368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256" y="397"/>
                    </a:lnTo>
                    <a:lnTo>
                      <a:pt x="284" y="453"/>
                    </a:lnTo>
                    <a:lnTo>
                      <a:pt x="284" y="425"/>
                    </a:lnTo>
                    <a:lnTo>
                      <a:pt x="312" y="425"/>
                    </a:lnTo>
                    <a:lnTo>
                      <a:pt x="341" y="482"/>
                    </a:lnTo>
                    <a:lnTo>
                      <a:pt x="426" y="510"/>
                    </a:lnTo>
                    <a:lnTo>
                      <a:pt x="426" y="482"/>
                    </a:lnTo>
                    <a:lnTo>
                      <a:pt x="482" y="510"/>
                    </a:lnTo>
                    <a:lnTo>
                      <a:pt x="539" y="482"/>
                    </a:lnTo>
                    <a:lnTo>
                      <a:pt x="567" y="453"/>
                    </a:lnTo>
                    <a:lnTo>
                      <a:pt x="539" y="397"/>
                    </a:lnTo>
                    <a:lnTo>
                      <a:pt x="596" y="397"/>
                    </a:lnTo>
                    <a:lnTo>
                      <a:pt x="624" y="425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709" y="453"/>
                    </a:lnTo>
                    <a:lnTo>
                      <a:pt x="624" y="538"/>
                    </a:lnTo>
                    <a:lnTo>
                      <a:pt x="596" y="794"/>
                    </a:lnTo>
                    <a:lnTo>
                      <a:pt x="624" y="879"/>
                    </a:lnTo>
                    <a:lnTo>
                      <a:pt x="567" y="964"/>
                    </a:lnTo>
                    <a:lnTo>
                      <a:pt x="482" y="964"/>
                    </a:lnTo>
                    <a:lnTo>
                      <a:pt x="454" y="93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1" name="Freeform 36">
                <a:extLst>
                  <a:ext uri="{FF2B5EF4-FFF2-40B4-BE49-F238E27FC236}">
                    <a16:creationId xmlns:a16="http://schemas.microsoft.com/office/drawing/2014/main" id="{4D3AB962-6CD5-44A6-B448-E9509CA86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1063" y="3540125"/>
                <a:ext cx="674688" cy="765175"/>
              </a:xfrm>
              <a:custGeom>
                <a:avLst/>
                <a:gdLst>
                  <a:gd name="T0" fmla="*/ 28 w 425"/>
                  <a:gd name="T1" fmla="*/ 57 h 482"/>
                  <a:gd name="T2" fmla="*/ 0 w 425"/>
                  <a:gd name="T3" fmla="*/ 0 h 482"/>
                  <a:gd name="T4" fmla="*/ 56 w 425"/>
                  <a:gd name="T5" fmla="*/ 0 h 482"/>
                  <a:gd name="T6" fmla="*/ 113 w 425"/>
                  <a:gd name="T7" fmla="*/ 29 h 482"/>
                  <a:gd name="T8" fmla="*/ 198 w 425"/>
                  <a:gd name="T9" fmla="*/ 29 h 482"/>
                  <a:gd name="T10" fmla="*/ 198 w 425"/>
                  <a:gd name="T11" fmla="*/ 57 h 482"/>
                  <a:gd name="T12" fmla="*/ 255 w 425"/>
                  <a:gd name="T13" fmla="*/ 85 h 482"/>
                  <a:gd name="T14" fmla="*/ 283 w 425"/>
                  <a:gd name="T15" fmla="*/ 142 h 482"/>
                  <a:gd name="T16" fmla="*/ 340 w 425"/>
                  <a:gd name="T17" fmla="*/ 170 h 482"/>
                  <a:gd name="T18" fmla="*/ 397 w 425"/>
                  <a:gd name="T19" fmla="*/ 255 h 482"/>
                  <a:gd name="T20" fmla="*/ 397 w 425"/>
                  <a:gd name="T21" fmla="*/ 312 h 482"/>
                  <a:gd name="T22" fmla="*/ 425 w 425"/>
                  <a:gd name="T23" fmla="*/ 340 h 482"/>
                  <a:gd name="T24" fmla="*/ 397 w 425"/>
                  <a:gd name="T25" fmla="*/ 397 h 482"/>
                  <a:gd name="T26" fmla="*/ 368 w 425"/>
                  <a:gd name="T27" fmla="*/ 397 h 482"/>
                  <a:gd name="T28" fmla="*/ 312 w 425"/>
                  <a:gd name="T29" fmla="*/ 312 h 482"/>
                  <a:gd name="T30" fmla="*/ 283 w 425"/>
                  <a:gd name="T31" fmla="*/ 312 h 482"/>
                  <a:gd name="T32" fmla="*/ 340 w 425"/>
                  <a:gd name="T33" fmla="*/ 397 h 482"/>
                  <a:gd name="T34" fmla="*/ 340 w 425"/>
                  <a:gd name="T35" fmla="*/ 454 h 482"/>
                  <a:gd name="T36" fmla="*/ 312 w 425"/>
                  <a:gd name="T37" fmla="*/ 482 h 482"/>
                  <a:gd name="T38" fmla="*/ 283 w 425"/>
                  <a:gd name="T39" fmla="*/ 425 h 482"/>
                  <a:gd name="T40" fmla="*/ 255 w 425"/>
                  <a:gd name="T41" fmla="*/ 425 h 482"/>
                  <a:gd name="T42" fmla="*/ 227 w 425"/>
                  <a:gd name="T43" fmla="*/ 340 h 482"/>
                  <a:gd name="T44" fmla="*/ 170 w 425"/>
                  <a:gd name="T45" fmla="*/ 284 h 482"/>
                  <a:gd name="T46" fmla="*/ 113 w 425"/>
                  <a:gd name="T47" fmla="*/ 227 h 482"/>
                  <a:gd name="T48" fmla="*/ 113 w 425"/>
                  <a:gd name="T49" fmla="*/ 114 h 482"/>
                  <a:gd name="T50" fmla="*/ 56 w 425"/>
                  <a:gd name="T51" fmla="*/ 85 h 482"/>
                  <a:gd name="T52" fmla="*/ 28 w 425"/>
                  <a:gd name="T53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5" h="482">
                    <a:moveTo>
                      <a:pt x="28" y="57"/>
                    </a:moveTo>
                    <a:lnTo>
                      <a:pt x="0" y="0"/>
                    </a:lnTo>
                    <a:lnTo>
                      <a:pt x="56" y="0"/>
                    </a:lnTo>
                    <a:lnTo>
                      <a:pt x="113" y="29"/>
                    </a:lnTo>
                    <a:lnTo>
                      <a:pt x="198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40" y="170"/>
                    </a:lnTo>
                    <a:lnTo>
                      <a:pt x="397" y="255"/>
                    </a:lnTo>
                    <a:lnTo>
                      <a:pt x="397" y="312"/>
                    </a:lnTo>
                    <a:lnTo>
                      <a:pt x="425" y="340"/>
                    </a:lnTo>
                    <a:lnTo>
                      <a:pt x="397" y="397"/>
                    </a:lnTo>
                    <a:lnTo>
                      <a:pt x="368" y="397"/>
                    </a:lnTo>
                    <a:lnTo>
                      <a:pt x="312" y="312"/>
                    </a:lnTo>
                    <a:lnTo>
                      <a:pt x="283" y="312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312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227" y="340"/>
                    </a:lnTo>
                    <a:lnTo>
                      <a:pt x="170" y="284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56" y="85"/>
                    </a:lnTo>
                    <a:lnTo>
                      <a:pt x="28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2" name="Freeform 40">
                <a:extLst>
                  <a:ext uri="{FF2B5EF4-FFF2-40B4-BE49-F238E27FC236}">
                    <a16:creationId xmlns:a16="http://schemas.microsoft.com/office/drawing/2014/main" id="{9C075465-32BD-4F9C-9E62-B2E33D3E7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5276" y="2640013"/>
                <a:ext cx="1350963" cy="946150"/>
              </a:xfrm>
              <a:custGeom>
                <a:avLst/>
                <a:gdLst>
                  <a:gd name="T0" fmla="*/ 709 w 851"/>
                  <a:gd name="T1" fmla="*/ 199 h 596"/>
                  <a:gd name="T2" fmla="*/ 709 w 851"/>
                  <a:gd name="T3" fmla="*/ 227 h 596"/>
                  <a:gd name="T4" fmla="*/ 794 w 851"/>
                  <a:gd name="T5" fmla="*/ 397 h 596"/>
                  <a:gd name="T6" fmla="*/ 851 w 851"/>
                  <a:gd name="T7" fmla="*/ 397 h 596"/>
                  <a:gd name="T8" fmla="*/ 822 w 851"/>
                  <a:gd name="T9" fmla="*/ 454 h 596"/>
                  <a:gd name="T10" fmla="*/ 851 w 851"/>
                  <a:gd name="T11" fmla="*/ 482 h 596"/>
                  <a:gd name="T12" fmla="*/ 794 w 851"/>
                  <a:gd name="T13" fmla="*/ 511 h 596"/>
                  <a:gd name="T14" fmla="*/ 737 w 851"/>
                  <a:gd name="T15" fmla="*/ 454 h 596"/>
                  <a:gd name="T16" fmla="*/ 709 w 851"/>
                  <a:gd name="T17" fmla="*/ 482 h 596"/>
                  <a:gd name="T18" fmla="*/ 652 w 851"/>
                  <a:gd name="T19" fmla="*/ 511 h 596"/>
                  <a:gd name="T20" fmla="*/ 567 w 851"/>
                  <a:gd name="T21" fmla="*/ 596 h 596"/>
                  <a:gd name="T22" fmla="*/ 482 w 851"/>
                  <a:gd name="T23" fmla="*/ 596 h 596"/>
                  <a:gd name="T24" fmla="*/ 425 w 851"/>
                  <a:gd name="T25" fmla="*/ 567 h 596"/>
                  <a:gd name="T26" fmla="*/ 397 w 851"/>
                  <a:gd name="T27" fmla="*/ 539 h 596"/>
                  <a:gd name="T28" fmla="*/ 425 w 851"/>
                  <a:gd name="T29" fmla="*/ 482 h 596"/>
                  <a:gd name="T30" fmla="*/ 397 w 851"/>
                  <a:gd name="T31" fmla="*/ 454 h 596"/>
                  <a:gd name="T32" fmla="*/ 425 w 851"/>
                  <a:gd name="T33" fmla="*/ 425 h 596"/>
                  <a:gd name="T34" fmla="*/ 482 w 851"/>
                  <a:gd name="T35" fmla="*/ 425 h 596"/>
                  <a:gd name="T36" fmla="*/ 482 w 851"/>
                  <a:gd name="T37" fmla="*/ 397 h 596"/>
                  <a:gd name="T38" fmla="*/ 397 w 851"/>
                  <a:gd name="T39" fmla="*/ 369 h 596"/>
                  <a:gd name="T40" fmla="*/ 454 w 851"/>
                  <a:gd name="T41" fmla="*/ 340 h 596"/>
                  <a:gd name="T42" fmla="*/ 454 w 851"/>
                  <a:gd name="T43" fmla="*/ 312 h 596"/>
                  <a:gd name="T44" fmla="*/ 369 w 851"/>
                  <a:gd name="T45" fmla="*/ 340 h 596"/>
                  <a:gd name="T46" fmla="*/ 340 w 851"/>
                  <a:gd name="T47" fmla="*/ 284 h 596"/>
                  <a:gd name="T48" fmla="*/ 454 w 851"/>
                  <a:gd name="T49" fmla="*/ 227 h 596"/>
                  <a:gd name="T50" fmla="*/ 482 w 851"/>
                  <a:gd name="T51" fmla="*/ 227 h 596"/>
                  <a:gd name="T52" fmla="*/ 510 w 851"/>
                  <a:gd name="T53" fmla="*/ 284 h 596"/>
                  <a:gd name="T54" fmla="*/ 482 w 851"/>
                  <a:gd name="T55" fmla="*/ 312 h 596"/>
                  <a:gd name="T56" fmla="*/ 510 w 851"/>
                  <a:gd name="T57" fmla="*/ 312 h 596"/>
                  <a:gd name="T58" fmla="*/ 539 w 851"/>
                  <a:gd name="T59" fmla="*/ 284 h 596"/>
                  <a:gd name="T60" fmla="*/ 510 w 851"/>
                  <a:gd name="T61" fmla="*/ 255 h 596"/>
                  <a:gd name="T62" fmla="*/ 510 w 851"/>
                  <a:gd name="T63" fmla="*/ 227 h 596"/>
                  <a:gd name="T64" fmla="*/ 539 w 851"/>
                  <a:gd name="T65" fmla="*/ 199 h 596"/>
                  <a:gd name="T66" fmla="*/ 539 w 851"/>
                  <a:gd name="T67" fmla="*/ 142 h 596"/>
                  <a:gd name="T68" fmla="*/ 454 w 851"/>
                  <a:gd name="T69" fmla="*/ 142 h 596"/>
                  <a:gd name="T70" fmla="*/ 369 w 851"/>
                  <a:gd name="T71" fmla="*/ 199 h 596"/>
                  <a:gd name="T72" fmla="*/ 397 w 851"/>
                  <a:gd name="T73" fmla="*/ 227 h 596"/>
                  <a:gd name="T74" fmla="*/ 340 w 851"/>
                  <a:gd name="T75" fmla="*/ 255 h 596"/>
                  <a:gd name="T76" fmla="*/ 227 w 851"/>
                  <a:gd name="T77" fmla="*/ 284 h 596"/>
                  <a:gd name="T78" fmla="*/ 170 w 851"/>
                  <a:gd name="T79" fmla="*/ 340 h 596"/>
                  <a:gd name="T80" fmla="*/ 170 w 851"/>
                  <a:gd name="T81" fmla="*/ 397 h 596"/>
                  <a:gd name="T82" fmla="*/ 142 w 851"/>
                  <a:gd name="T83" fmla="*/ 397 h 596"/>
                  <a:gd name="T84" fmla="*/ 85 w 851"/>
                  <a:gd name="T85" fmla="*/ 369 h 596"/>
                  <a:gd name="T86" fmla="*/ 29 w 851"/>
                  <a:gd name="T87" fmla="*/ 369 h 596"/>
                  <a:gd name="T88" fmla="*/ 0 w 851"/>
                  <a:gd name="T89" fmla="*/ 312 h 596"/>
                  <a:gd name="T90" fmla="*/ 85 w 851"/>
                  <a:gd name="T91" fmla="*/ 312 h 596"/>
                  <a:gd name="T92" fmla="*/ 170 w 851"/>
                  <a:gd name="T93" fmla="*/ 284 h 596"/>
                  <a:gd name="T94" fmla="*/ 284 w 851"/>
                  <a:gd name="T95" fmla="*/ 227 h 596"/>
                  <a:gd name="T96" fmla="*/ 454 w 851"/>
                  <a:gd name="T97" fmla="*/ 57 h 596"/>
                  <a:gd name="T98" fmla="*/ 454 w 851"/>
                  <a:gd name="T99" fmla="*/ 0 h 596"/>
                  <a:gd name="T100" fmla="*/ 539 w 851"/>
                  <a:gd name="T101" fmla="*/ 29 h 596"/>
                  <a:gd name="T102" fmla="*/ 567 w 851"/>
                  <a:gd name="T103" fmla="*/ 85 h 596"/>
                  <a:gd name="T104" fmla="*/ 624 w 851"/>
                  <a:gd name="T105" fmla="*/ 114 h 596"/>
                  <a:gd name="T106" fmla="*/ 652 w 851"/>
                  <a:gd name="T107" fmla="*/ 199 h 596"/>
                  <a:gd name="T108" fmla="*/ 681 w 851"/>
                  <a:gd name="T109" fmla="*/ 170 h 596"/>
                  <a:gd name="T110" fmla="*/ 709 w 851"/>
                  <a:gd name="T11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1" h="596">
                    <a:moveTo>
                      <a:pt x="709" y="199"/>
                    </a:moveTo>
                    <a:lnTo>
                      <a:pt x="709" y="227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22" y="454"/>
                    </a:lnTo>
                    <a:lnTo>
                      <a:pt x="851" y="482"/>
                    </a:lnTo>
                    <a:lnTo>
                      <a:pt x="794" y="511"/>
                    </a:lnTo>
                    <a:lnTo>
                      <a:pt x="737" y="454"/>
                    </a:lnTo>
                    <a:lnTo>
                      <a:pt x="709" y="482"/>
                    </a:lnTo>
                    <a:lnTo>
                      <a:pt x="652" y="511"/>
                    </a:lnTo>
                    <a:lnTo>
                      <a:pt x="567" y="596"/>
                    </a:lnTo>
                    <a:lnTo>
                      <a:pt x="482" y="596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425" y="482"/>
                    </a:lnTo>
                    <a:lnTo>
                      <a:pt x="397" y="454"/>
                    </a:lnTo>
                    <a:lnTo>
                      <a:pt x="425" y="425"/>
                    </a:lnTo>
                    <a:lnTo>
                      <a:pt x="482" y="425"/>
                    </a:lnTo>
                    <a:lnTo>
                      <a:pt x="482" y="397"/>
                    </a:lnTo>
                    <a:lnTo>
                      <a:pt x="397" y="369"/>
                    </a:lnTo>
                    <a:lnTo>
                      <a:pt x="454" y="340"/>
                    </a:lnTo>
                    <a:lnTo>
                      <a:pt x="454" y="312"/>
                    </a:lnTo>
                    <a:lnTo>
                      <a:pt x="369" y="340"/>
                    </a:lnTo>
                    <a:lnTo>
                      <a:pt x="340" y="284"/>
                    </a:lnTo>
                    <a:lnTo>
                      <a:pt x="454" y="227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82" y="312"/>
                    </a:lnTo>
                    <a:lnTo>
                      <a:pt x="510" y="312"/>
                    </a:lnTo>
                    <a:lnTo>
                      <a:pt x="539" y="284"/>
                    </a:lnTo>
                    <a:lnTo>
                      <a:pt x="510" y="255"/>
                    </a:lnTo>
                    <a:lnTo>
                      <a:pt x="510" y="227"/>
                    </a:lnTo>
                    <a:lnTo>
                      <a:pt x="539" y="199"/>
                    </a:lnTo>
                    <a:lnTo>
                      <a:pt x="539" y="142"/>
                    </a:lnTo>
                    <a:lnTo>
                      <a:pt x="454" y="142"/>
                    </a:lnTo>
                    <a:lnTo>
                      <a:pt x="369" y="199"/>
                    </a:lnTo>
                    <a:lnTo>
                      <a:pt x="397" y="227"/>
                    </a:lnTo>
                    <a:lnTo>
                      <a:pt x="340" y="255"/>
                    </a:lnTo>
                    <a:lnTo>
                      <a:pt x="227" y="284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170" y="284"/>
                    </a:lnTo>
                    <a:lnTo>
                      <a:pt x="284" y="22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39" y="29"/>
                    </a:lnTo>
                    <a:lnTo>
                      <a:pt x="567" y="85"/>
                    </a:lnTo>
                    <a:lnTo>
                      <a:pt x="624" y="114"/>
                    </a:lnTo>
                    <a:lnTo>
                      <a:pt x="652" y="199"/>
                    </a:lnTo>
                    <a:lnTo>
                      <a:pt x="681" y="170"/>
                    </a:lnTo>
                    <a:lnTo>
                      <a:pt x="709" y="19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974EF6C3-E50D-4A3C-ABD3-8DA2BC6E220D}"/>
                </a:ext>
              </a:extLst>
            </p:cNvPr>
            <p:cNvGrpSpPr/>
            <p:nvPr/>
          </p:nvGrpSpPr>
          <p:grpSpPr>
            <a:xfrm>
              <a:off x="6850064" y="4227457"/>
              <a:ext cx="2779486" cy="2376318"/>
              <a:chOff x="6850063" y="165100"/>
              <a:chExt cx="2790826" cy="2386013"/>
            </a:xfrm>
          </p:grpSpPr>
          <p:sp>
            <p:nvSpPr>
              <p:cNvPr id="194" name="Freeform 45">
                <a:extLst>
                  <a:ext uri="{FF2B5EF4-FFF2-40B4-BE49-F238E27FC236}">
                    <a16:creationId xmlns:a16="http://schemas.microsoft.com/office/drawing/2014/main" id="{F49B709D-6F0E-4295-9BC0-A7AAF656E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1" y="839788"/>
                <a:ext cx="674688" cy="1260475"/>
              </a:xfrm>
              <a:custGeom>
                <a:avLst/>
                <a:gdLst>
                  <a:gd name="T0" fmla="*/ 85 w 425"/>
                  <a:gd name="T1" fmla="*/ 596 h 794"/>
                  <a:gd name="T2" fmla="*/ 114 w 425"/>
                  <a:gd name="T3" fmla="*/ 652 h 794"/>
                  <a:gd name="T4" fmla="*/ 142 w 425"/>
                  <a:gd name="T5" fmla="*/ 681 h 794"/>
                  <a:gd name="T6" fmla="*/ 170 w 425"/>
                  <a:gd name="T7" fmla="*/ 766 h 794"/>
                  <a:gd name="T8" fmla="*/ 227 w 425"/>
                  <a:gd name="T9" fmla="*/ 766 h 794"/>
                  <a:gd name="T10" fmla="*/ 340 w 425"/>
                  <a:gd name="T11" fmla="*/ 794 h 794"/>
                  <a:gd name="T12" fmla="*/ 369 w 425"/>
                  <a:gd name="T13" fmla="*/ 794 h 794"/>
                  <a:gd name="T14" fmla="*/ 425 w 425"/>
                  <a:gd name="T15" fmla="*/ 737 h 794"/>
                  <a:gd name="T16" fmla="*/ 425 w 425"/>
                  <a:gd name="T17" fmla="*/ 709 h 794"/>
                  <a:gd name="T18" fmla="*/ 369 w 425"/>
                  <a:gd name="T19" fmla="*/ 596 h 794"/>
                  <a:gd name="T20" fmla="*/ 369 w 425"/>
                  <a:gd name="T21" fmla="*/ 482 h 794"/>
                  <a:gd name="T22" fmla="*/ 397 w 425"/>
                  <a:gd name="T23" fmla="*/ 425 h 794"/>
                  <a:gd name="T24" fmla="*/ 369 w 425"/>
                  <a:gd name="T25" fmla="*/ 340 h 794"/>
                  <a:gd name="T26" fmla="*/ 397 w 425"/>
                  <a:gd name="T27" fmla="*/ 142 h 794"/>
                  <a:gd name="T28" fmla="*/ 340 w 425"/>
                  <a:gd name="T29" fmla="*/ 170 h 794"/>
                  <a:gd name="T30" fmla="*/ 340 w 425"/>
                  <a:gd name="T31" fmla="*/ 199 h 794"/>
                  <a:gd name="T32" fmla="*/ 284 w 425"/>
                  <a:gd name="T33" fmla="*/ 57 h 794"/>
                  <a:gd name="T34" fmla="*/ 227 w 425"/>
                  <a:gd name="T35" fmla="*/ 29 h 794"/>
                  <a:gd name="T36" fmla="*/ 114 w 425"/>
                  <a:gd name="T37" fmla="*/ 0 h 794"/>
                  <a:gd name="T38" fmla="*/ 85 w 425"/>
                  <a:gd name="T39" fmla="*/ 29 h 794"/>
                  <a:gd name="T40" fmla="*/ 57 w 425"/>
                  <a:gd name="T41" fmla="*/ 85 h 794"/>
                  <a:gd name="T42" fmla="*/ 29 w 425"/>
                  <a:gd name="T43" fmla="*/ 114 h 794"/>
                  <a:gd name="T44" fmla="*/ 0 w 425"/>
                  <a:gd name="T45" fmla="*/ 85 h 794"/>
                  <a:gd name="T46" fmla="*/ 29 w 425"/>
                  <a:gd name="T47" fmla="*/ 142 h 794"/>
                  <a:gd name="T48" fmla="*/ 57 w 425"/>
                  <a:gd name="T49" fmla="*/ 170 h 794"/>
                  <a:gd name="T50" fmla="*/ 29 w 425"/>
                  <a:gd name="T51" fmla="*/ 199 h 794"/>
                  <a:gd name="T52" fmla="*/ 114 w 425"/>
                  <a:gd name="T53" fmla="*/ 284 h 794"/>
                  <a:gd name="T54" fmla="*/ 170 w 425"/>
                  <a:gd name="T55" fmla="*/ 340 h 794"/>
                  <a:gd name="T56" fmla="*/ 199 w 425"/>
                  <a:gd name="T57" fmla="*/ 397 h 794"/>
                  <a:gd name="T58" fmla="*/ 255 w 425"/>
                  <a:gd name="T59" fmla="*/ 482 h 794"/>
                  <a:gd name="T60" fmla="*/ 284 w 425"/>
                  <a:gd name="T61" fmla="*/ 482 h 794"/>
                  <a:gd name="T62" fmla="*/ 284 w 425"/>
                  <a:gd name="T63" fmla="*/ 511 h 794"/>
                  <a:gd name="T64" fmla="*/ 227 w 425"/>
                  <a:gd name="T65" fmla="*/ 539 h 794"/>
                  <a:gd name="T66" fmla="*/ 199 w 425"/>
                  <a:gd name="T67" fmla="*/ 596 h 794"/>
                  <a:gd name="T68" fmla="*/ 170 w 425"/>
                  <a:gd name="T69" fmla="*/ 596 h 794"/>
                  <a:gd name="T70" fmla="*/ 170 w 425"/>
                  <a:gd name="T71" fmla="*/ 567 h 794"/>
                  <a:gd name="T72" fmla="*/ 142 w 425"/>
                  <a:gd name="T73" fmla="*/ 567 h 794"/>
                  <a:gd name="T74" fmla="*/ 85 w 425"/>
                  <a:gd name="T75" fmla="*/ 596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5" h="794">
                    <a:moveTo>
                      <a:pt x="85" y="596"/>
                    </a:moveTo>
                    <a:lnTo>
                      <a:pt x="114" y="652"/>
                    </a:lnTo>
                    <a:lnTo>
                      <a:pt x="142" y="681"/>
                    </a:lnTo>
                    <a:lnTo>
                      <a:pt x="170" y="766"/>
                    </a:lnTo>
                    <a:lnTo>
                      <a:pt x="227" y="766"/>
                    </a:lnTo>
                    <a:lnTo>
                      <a:pt x="340" y="794"/>
                    </a:lnTo>
                    <a:lnTo>
                      <a:pt x="369" y="794"/>
                    </a:lnTo>
                    <a:lnTo>
                      <a:pt x="425" y="737"/>
                    </a:lnTo>
                    <a:lnTo>
                      <a:pt x="425" y="709"/>
                    </a:lnTo>
                    <a:lnTo>
                      <a:pt x="369" y="596"/>
                    </a:lnTo>
                    <a:lnTo>
                      <a:pt x="369" y="482"/>
                    </a:lnTo>
                    <a:lnTo>
                      <a:pt x="397" y="425"/>
                    </a:lnTo>
                    <a:lnTo>
                      <a:pt x="369" y="340"/>
                    </a:lnTo>
                    <a:lnTo>
                      <a:pt x="397" y="142"/>
                    </a:lnTo>
                    <a:lnTo>
                      <a:pt x="340" y="170"/>
                    </a:lnTo>
                    <a:lnTo>
                      <a:pt x="340" y="199"/>
                    </a:lnTo>
                    <a:lnTo>
                      <a:pt x="284" y="57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85" y="29"/>
                    </a:lnTo>
                    <a:lnTo>
                      <a:pt x="57" y="85"/>
                    </a:lnTo>
                    <a:lnTo>
                      <a:pt x="29" y="114"/>
                    </a:lnTo>
                    <a:lnTo>
                      <a:pt x="0" y="85"/>
                    </a:lnTo>
                    <a:lnTo>
                      <a:pt x="29" y="142"/>
                    </a:lnTo>
                    <a:lnTo>
                      <a:pt x="57" y="170"/>
                    </a:lnTo>
                    <a:lnTo>
                      <a:pt x="29" y="199"/>
                    </a:lnTo>
                    <a:lnTo>
                      <a:pt x="114" y="284"/>
                    </a:lnTo>
                    <a:lnTo>
                      <a:pt x="170" y="340"/>
                    </a:lnTo>
                    <a:lnTo>
                      <a:pt x="199" y="397"/>
                    </a:lnTo>
                    <a:lnTo>
                      <a:pt x="255" y="482"/>
                    </a:lnTo>
                    <a:lnTo>
                      <a:pt x="284" y="482"/>
                    </a:lnTo>
                    <a:lnTo>
                      <a:pt x="284" y="511"/>
                    </a:lnTo>
                    <a:lnTo>
                      <a:pt x="227" y="539"/>
                    </a:lnTo>
                    <a:lnTo>
                      <a:pt x="199" y="596"/>
                    </a:lnTo>
                    <a:lnTo>
                      <a:pt x="170" y="596"/>
                    </a:lnTo>
                    <a:lnTo>
                      <a:pt x="170" y="567"/>
                    </a:lnTo>
                    <a:lnTo>
                      <a:pt x="142" y="567"/>
                    </a:lnTo>
                    <a:lnTo>
                      <a:pt x="85" y="59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5" name="Freeform 49">
                <a:extLst>
                  <a:ext uri="{FF2B5EF4-FFF2-40B4-BE49-F238E27FC236}">
                    <a16:creationId xmlns:a16="http://schemas.microsoft.com/office/drawing/2014/main" id="{D5A45225-AE44-4714-931C-0DB8DDC3B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885825"/>
                <a:ext cx="630238" cy="628650"/>
              </a:xfrm>
              <a:custGeom>
                <a:avLst/>
                <a:gdLst>
                  <a:gd name="T0" fmla="*/ 28 w 397"/>
                  <a:gd name="T1" fmla="*/ 396 h 396"/>
                  <a:gd name="T2" fmla="*/ 227 w 397"/>
                  <a:gd name="T3" fmla="*/ 396 h 396"/>
                  <a:gd name="T4" fmla="*/ 397 w 397"/>
                  <a:gd name="T5" fmla="*/ 255 h 396"/>
                  <a:gd name="T6" fmla="*/ 397 w 397"/>
                  <a:gd name="T7" fmla="*/ 85 h 396"/>
                  <a:gd name="T8" fmla="*/ 312 w 397"/>
                  <a:gd name="T9" fmla="*/ 56 h 396"/>
                  <a:gd name="T10" fmla="*/ 283 w 397"/>
                  <a:gd name="T11" fmla="*/ 0 h 396"/>
                  <a:gd name="T12" fmla="*/ 227 w 397"/>
                  <a:gd name="T13" fmla="*/ 28 h 396"/>
                  <a:gd name="T14" fmla="*/ 255 w 397"/>
                  <a:gd name="T15" fmla="*/ 85 h 396"/>
                  <a:gd name="T16" fmla="*/ 198 w 397"/>
                  <a:gd name="T17" fmla="*/ 141 h 396"/>
                  <a:gd name="T18" fmla="*/ 227 w 397"/>
                  <a:gd name="T19" fmla="*/ 85 h 396"/>
                  <a:gd name="T20" fmla="*/ 227 w 397"/>
                  <a:gd name="T21" fmla="*/ 28 h 396"/>
                  <a:gd name="T22" fmla="*/ 170 w 397"/>
                  <a:gd name="T23" fmla="*/ 85 h 396"/>
                  <a:gd name="T24" fmla="*/ 85 w 397"/>
                  <a:gd name="T25" fmla="*/ 85 h 396"/>
                  <a:gd name="T26" fmla="*/ 85 w 397"/>
                  <a:gd name="T27" fmla="*/ 141 h 396"/>
                  <a:gd name="T28" fmla="*/ 56 w 397"/>
                  <a:gd name="T29" fmla="*/ 113 h 396"/>
                  <a:gd name="T30" fmla="*/ 28 w 397"/>
                  <a:gd name="T31" fmla="*/ 113 h 396"/>
                  <a:gd name="T32" fmla="*/ 0 w 397"/>
                  <a:gd name="T33" fmla="*/ 311 h 396"/>
                  <a:gd name="T34" fmla="*/ 28 w 397"/>
                  <a:gd name="T35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396">
                    <a:moveTo>
                      <a:pt x="28" y="396"/>
                    </a:moveTo>
                    <a:lnTo>
                      <a:pt x="227" y="396"/>
                    </a:lnTo>
                    <a:lnTo>
                      <a:pt x="397" y="255"/>
                    </a:lnTo>
                    <a:lnTo>
                      <a:pt x="397" y="85"/>
                    </a:lnTo>
                    <a:lnTo>
                      <a:pt x="312" y="56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255" y="85"/>
                    </a:lnTo>
                    <a:lnTo>
                      <a:pt x="198" y="141"/>
                    </a:lnTo>
                    <a:lnTo>
                      <a:pt x="227" y="85"/>
                    </a:lnTo>
                    <a:lnTo>
                      <a:pt x="227" y="28"/>
                    </a:lnTo>
                    <a:lnTo>
                      <a:pt x="170" y="85"/>
                    </a:lnTo>
                    <a:lnTo>
                      <a:pt x="85" y="85"/>
                    </a:lnTo>
                    <a:lnTo>
                      <a:pt x="85" y="141"/>
                    </a:lnTo>
                    <a:lnTo>
                      <a:pt x="56" y="113"/>
                    </a:lnTo>
                    <a:lnTo>
                      <a:pt x="28" y="113"/>
                    </a:lnTo>
                    <a:lnTo>
                      <a:pt x="0" y="311"/>
                    </a:lnTo>
                    <a:lnTo>
                      <a:pt x="28" y="39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6" name="Freeform 67">
                <a:extLst>
                  <a:ext uri="{FF2B5EF4-FFF2-40B4-BE49-F238E27FC236}">
                    <a16:creationId xmlns:a16="http://schemas.microsoft.com/office/drawing/2014/main" id="{8D2FEA06-2AC5-4F9D-8B1A-8B00B8A73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063" y="434975"/>
                <a:ext cx="1125538" cy="630238"/>
              </a:xfrm>
              <a:custGeom>
                <a:avLst/>
                <a:gdLst>
                  <a:gd name="T0" fmla="*/ 0 w 709"/>
                  <a:gd name="T1" fmla="*/ 142 h 397"/>
                  <a:gd name="T2" fmla="*/ 29 w 709"/>
                  <a:gd name="T3" fmla="*/ 170 h 397"/>
                  <a:gd name="T4" fmla="*/ 0 w 709"/>
                  <a:gd name="T5" fmla="*/ 227 h 397"/>
                  <a:gd name="T6" fmla="*/ 57 w 709"/>
                  <a:gd name="T7" fmla="*/ 284 h 397"/>
                  <a:gd name="T8" fmla="*/ 57 w 709"/>
                  <a:gd name="T9" fmla="*/ 340 h 397"/>
                  <a:gd name="T10" fmla="*/ 86 w 709"/>
                  <a:gd name="T11" fmla="*/ 369 h 397"/>
                  <a:gd name="T12" fmla="*/ 114 w 709"/>
                  <a:gd name="T13" fmla="*/ 340 h 397"/>
                  <a:gd name="T14" fmla="*/ 142 w 709"/>
                  <a:gd name="T15" fmla="*/ 284 h 397"/>
                  <a:gd name="T16" fmla="*/ 171 w 709"/>
                  <a:gd name="T17" fmla="*/ 255 h 397"/>
                  <a:gd name="T18" fmla="*/ 284 w 709"/>
                  <a:gd name="T19" fmla="*/ 284 h 397"/>
                  <a:gd name="T20" fmla="*/ 341 w 709"/>
                  <a:gd name="T21" fmla="*/ 312 h 397"/>
                  <a:gd name="T22" fmla="*/ 397 w 709"/>
                  <a:gd name="T23" fmla="*/ 397 h 397"/>
                  <a:gd name="T24" fmla="*/ 539 w 709"/>
                  <a:gd name="T25" fmla="*/ 340 h 397"/>
                  <a:gd name="T26" fmla="*/ 482 w 709"/>
                  <a:gd name="T27" fmla="*/ 340 h 397"/>
                  <a:gd name="T28" fmla="*/ 511 w 709"/>
                  <a:gd name="T29" fmla="*/ 312 h 397"/>
                  <a:gd name="T30" fmla="*/ 596 w 709"/>
                  <a:gd name="T31" fmla="*/ 312 h 397"/>
                  <a:gd name="T32" fmla="*/ 681 w 709"/>
                  <a:gd name="T33" fmla="*/ 255 h 397"/>
                  <a:gd name="T34" fmla="*/ 709 w 709"/>
                  <a:gd name="T35" fmla="*/ 255 h 397"/>
                  <a:gd name="T36" fmla="*/ 709 w 709"/>
                  <a:gd name="T37" fmla="*/ 170 h 397"/>
                  <a:gd name="T38" fmla="*/ 653 w 709"/>
                  <a:gd name="T39" fmla="*/ 199 h 397"/>
                  <a:gd name="T40" fmla="*/ 653 w 709"/>
                  <a:gd name="T41" fmla="*/ 170 h 397"/>
                  <a:gd name="T42" fmla="*/ 709 w 709"/>
                  <a:gd name="T43" fmla="*/ 142 h 397"/>
                  <a:gd name="T44" fmla="*/ 709 w 709"/>
                  <a:gd name="T45" fmla="*/ 113 h 397"/>
                  <a:gd name="T46" fmla="*/ 653 w 709"/>
                  <a:gd name="T47" fmla="*/ 85 h 397"/>
                  <a:gd name="T48" fmla="*/ 511 w 709"/>
                  <a:gd name="T49" fmla="*/ 57 h 397"/>
                  <a:gd name="T50" fmla="*/ 482 w 709"/>
                  <a:gd name="T51" fmla="*/ 113 h 397"/>
                  <a:gd name="T52" fmla="*/ 397 w 709"/>
                  <a:gd name="T53" fmla="*/ 142 h 397"/>
                  <a:gd name="T54" fmla="*/ 369 w 709"/>
                  <a:gd name="T55" fmla="*/ 142 h 397"/>
                  <a:gd name="T56" fmla="*/ 482 w 709"/>
                  <a:gd name="T57" fmla="*/ 85 h 397"/>
                  <a:gd name="T58" fmla="*/ 426 w 709"/>
                  <a:gd name="T59" fmla="*/ 57 h 397"/>
                  <a:gd name="T60" fmla="*/ 426 w 709"/>
                  <a:gd name="T61" fmla="*/ 28 h 397"/>
                  <a:gd name="T62" fmla="*/ 482 w 709"/>
                  <a:gd name="T63" fmla="*/ 28 h 397"/>
                  <a:gd name="T64" fmla="*/ 482 w 709"/>
                  <a:gd name="T65" fmla="*/ 0 h 397"/>
                  <a:gd name="T66" fmla="*/ 397 w 709"/>
                  <a:gd name="T67" fmla="*/ 0 h 397"/>
                  <a:gd name="T68" fmla="*/ 397 w 709"/>
                  <a:gd name="T69" fmla="*/ 85 h 397"/>
                  <a:gd name="T70" fmla="*/ 341 w 709"/>
                  <a:gd name="T71" fmla="*/ 85 h 397"/>
                  <a:gd name="T72" fmla="*/ 312 w 709"/>
                  <a:gd name="T73" fmla="*/ 113 h 397"/>
                  <a:gd name="T74" fmla="*/ 256 w 709"/>
                  <a:gd name="T75" fmla="*/ 57 h 397"/>
                  <a:gd name="T76" fmla="*/ 171 w 709"/>
                  <a:gd name="T77" fmla="*/ 28 h 397"/>
                  <a:gd name="T78" fmla="*/ 114 w 709"/>
                  <a:gd name="T79" fmla="*/ 28 h 397"/>
                  <a:gd name="T80" fmla="*/ 86 w 709"/>
                  <a:gd name="T81" fmla="*/ 57 h 397"/>
                  <a:gd name="T82" fmla="*/ 57 w 709"/>
                  <a:gd name="T83" fmla="*/ 57 h 397"/>
                  <a:gd name="T84" fmla="*/ 0 w 709"/>
                  <a:gd name="T85" fmla="*/ 14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397">
                    <a:moveTo>
                      <a:pt x="0" y="142"/>
                    </a:moveTo>
                    <a:lnTo>
                      <a:pt x="29" y="170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86" y="369"/>
                    </a:lnTo>
                    <a:lnTo>
                      <a:pt x="114" y="340"/>
                    </a:lnTo>
                    <a:lnTo>
                      <a:pt x="142" y="284"/>
                    </a:lnTo>
                    <a:lnTo>
                      <a:pt x="171" y="255"/>
                    </a:lnTo>
                    <a:lnTo>
                      <a:pt x="284" y="284"/>
                    </a:lnTo>
                    <a:lnTo>
                      <a:pt x="341" y="312"/>
                    </a:lnTo>
                    <a:lnTo>
                      <a:pt x="397" y="397"/>
                    </a:lnTo>
                    <a:lnTo>
                      <a:pt x="539" y="340"/>
                    </a:lnTo>
                    <a:lnTo>
                      <a:pt x="482" y="340"/>
                    </a:lnTo>
                    <a:lnTo>
                      <a:pt x="511" y="312"/>
                    </a:lnTo>
                    <a:lnTo>
                      <a:pt x="596" y="312"/>
                    </a:lnTo>
                    <a:lnTo>
                      <a:pt x="681" y="255"/>
                    </a:lnTo>
                    <a:lnTo>
                      <a:pt x="709" y="255"/>
                    </a:lnTo>
                    <a:lnTo>
                      <a:pt x="709" y="170"/>
                    </a:lnTo>
                    <a:lnTo>
                      <a:pt x="653" y="199"/>
                    </a:lnTo>
                    <a:lnTo>
                      <a:pt x="653" y="170"/>
                    </a:lnTo>
                    <a:lnTo>
                      <a:pt x="709" y="142"/>
                    </a:lnTo>
                    <a:lnTo>
                      <a:pt x="709" y="113"/>
                    </a:lnTo>
                    <a:lnTo>
                      <a:pt x="653" y="85"/>
                    </a:lnTo>
                    <a:lnTo>
                      <a:pt x="511" y="57"/>
                    </a:lnTo>
                    <a:lnTo>
                      <a:pt x="482" y="113"/>
                    </a:lnTo>
                    <a:lnTo>
                      <a:pt x="397" y="142"/>
                    </a:lnTo>
                    <a:lnTo>
                      <a:pt x="369" y="142"/>
                    </a:lnTo>
                    <a:lnTo>
                      <a:pt x="482" y="85"/>
                    </a:lnTo>
                    <a:lnTo>
                      <a:pt x="426" y="57"/>
                    </a:lnTo>
                    <a:lnTo>
                      <a:pt x="426" y="28"/>
                    </a:lnTo>
                    <a:lnTo>
                      <a:pt x="482" y="28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97" y="85"/>
                    </a:lnTo>
                    <a:lnTo>
                      <a:pt x="341" y="85"/>
                    </a:lnTo>
                    <a:lnTo>
                      <a:pt x="312" y="113"/>
                    </a:lnTo>
                    <a:lnTo>
                      <a:pt x="256" y="57"/>
                    </a:lnTo>
                    <a:lnTo>
                      <a:pt x="171" y="28"/>
                    </a:lnTo>
                    <a:lnTo>
                      <a:pt x="114" y="28"/>
                    </a:lnTo>
                    <a:lnTo>
                      <a:pt x="86" y="57"/>
                    </a:lnTo>
                    <a:lnTo>
                      <a:pt x="57" y="57"/>
                    </a:lnTo>
                    <a:lnTo>
                      <a:pt x="0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7" name="Freeform 68">
                <a:extLst>
                  <a:ext uri="{FF2B5EF4-FFF2-40B4-BE49-F238E27FC236}">
                    <a16:creationId xmlns:a16="http://schemas.microsoft.com/office/drawing/2014/main" id="{1AF8EB2D-C3E4-4F38-B350-31181B4BC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1276" y="390525"/>
                <a:ext cx="539750" cy="179388"/>
              </a:xfrm>
              <a:custGeom>
                <a:avLst/>
                <a:gdLst>
                  <a:gd name="T0" fmla="*/ 0 w 340"/>
                  <a:gd name="T1" fmla="*/ 28 h 113"/>
                  <a:gd name="T2" fmla="*/ 0 w 340"/>
                  <a:gd name="T3" fmla="*/ 56 h 113"/>
                  <a:gd name="T4" fmla="*/ 56 w 340"/>
                  <a:gd name="T5" fmla="*/ 56 h 113"/>
                  <a:gd name="T6" fmla="*/ 56 w 340"/>
                  <a:gd name="T7" fmla="*/ 85 h 113"/>
                  <a:gd name="T8" fmla="*/ 198 w 340"/>
                  <a:gd name="T9" fmla="*/ 113 h 113"/>
                  <a:gd name="T10" fmla="*/ 198 w 340"/>
                  <a:gd name="T11" fmla="*/ 85 h 113"/>
                  <a:gd name="T12" fmla="*/ 227 w 340"/>
                  <a:gd name="T13" fmla="*/ 113 h 113"/>
                  <a:gd name="T14" fmla="*/ 340 w 340"/>
                  <a:gd name="T15" fmla="*/ 56 h 113"/>
                  <a:gd name="T16" fmla="*/ 283 w 340"/>
                  <a:gd name="T17" fmla="*/ 0 h 113"/>
                  <a:gd name="T18" fmla="*/ 198 w 340"/>
                  <a:gd name="T19" fmla="*/ 28 h 113"/>
                  <a:gd name="T20" fmla="*/ 170 w 340"/>
                  <a:gd name="T21" fmla="*/ 0 h 113"/>
                  <a:gd name="T22" fmla="*/ 113 w 340"/>
                  <a:gd name="T23" fmla="*/ 28 h 113"/>
                  <a:gd name="T24" fmla="*/ 0 w 340"/>
                  <a:gd name="T25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113">
                    <a:moveTo>
                      <a:pt x="0" y="28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340" y="56"/>
                    </a:lnTo>
                    <a:lnTo>
                      <a:pt x="283" y="0"/>
                    </a:lnTo>
                    <a:lnTo>
                      <a:pt x="198" y="28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0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8" name="Freeform 69">
                <a:extLst>
                  <a:ext uri="{FF2B5EF4-FFF2-40B4-BE49-F238E27FC236}">
                    <a16:creationId xmlns:a16="http://schemas.microsoft.com/office/drawing/2014/main" id="{A5B3A8A3-D27A-4070-9CC8-9EF13935A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5601" y="569913"/>
                <a:ext cx="404813" cy="450850"/>
              </a:xfrm>
              <a:custGeom>
                <a:avLst/>
                <a:gdLst>
                  <a:gd name="T0" fmla="*/ 114 w 255"/>
                  <a:gd name="T1" fmla="*/ 284 h 284"/>
                  <a:gd name="T2" fmla="*/ 114 w 255"/>
                  <a:gd name="T3" fmla="*/ 227 h 284"/>
                  <a:gd name="T4" fmla="*/ 170 w 255"/>
                  <a:gd name="T5" fmla="*/ 142 h 284"/>
                  <a:gd name="T6" fmla="*/ 170 w 255"/>
                  <a:gd name="T7" fmla="*/ 114 h 284"/>
                  <a:gd name="T8" fmla="*/ 255 w 255"/>
                  <a:gd name="T9" fmla="*/ 85 h 284"/>
                  <a:gd name="T10" fmla="*/ 255 w 255"/>
                  <a:gd name="T11" fmla="*/ 57 h 284"/>
                  <a:gd name="T12" fmla="*/ 170 w 255"/>
                  <a:gd name="T13" fmla="*/ 85 h 284"/>
                  <a:gd name="T14" fmla="*/ 142 w 255"/>
                  <a:gd name="T15" fmla="*/ 57 h 284"/>
                  <a:gd name="T16" fmla="*/ 227 w 255"/>
                  <a:gd name="T17" fmla="*/ 28 h 284"/>
                  <a:gd name="T18" fmla="*/ 199 w 255"/>
                  <a:gd name="T19" fmla="*/ 0 h 284"/>
                  <a:gd name="T20" fmla="*/ 142 w 255"/>
                  <a:gd name="T21" fmla="*/ 0 h 284"/>
                  <a:gd name="T22" fmla="*/ 29 w 255"/>
                  <a:gd name="T23" fmla="*/ 57 h 284"/>
                  <a:gd name="T24" fmla="*/ 29 w 255"/>
                  <a:gd name="T25" fmla="*/ 114 h 284"/>
                  <a:gd name="T26" fmla="*/ 57 w 255"/>
                  <a:gd name="T27" fmla="*/ 142 h 284"/>
                  <a:gd name="T28" fmla="*/ 29 w 255"/>
                  <a:gd name="T29" fmla="*/ 170 h 284"/>
                  <a:gd name="T30" fmla="*/ 0 w 255"/>
                  <a:gd name="T31" fmla="*/ 142 h 284"/>
                  <a:gd name="T32" fmla="*/ 0 w 255"/>
                  <a:gd name="T33" fmla="*/ 199 h 284"/>
                  <a:gd name="T34" fmla="*/ 29 w 255"/>
                  <a:gd name="T35" fmla="*/ 255 h 284"/>
                  <a:gd name="T36" fmla="*/ 114 w 255"/>
                  <a:gd name="T3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284">
                    <a:moveTo>
                      <a:pt x="114" y="284"/>
                    </a:moveTo>
                    <a:lnTo>
                      <a:pt x="114" y="227"/>
                    </a:lnTo>
                    <a:lnTo>
                      <a:pt x="170" y="142"/>
                    </a:lnTo>
                    <a:lnTo>
                      <a:pt x="170" y="114"/>
                    </a:lnTo>
                    <a:lnTo>
                      <a:pt x="255" y="85"/>
                    </a:lnTo>
                    <a:lnTo>
                      <a:pt x="255" y="57"/>
                    </a:lnTo>
                    <a:lnTo>
                      <a:pt x="170" y="85"/>
                    </a:lnTo>
                    <a:lnTo>
                      <a:pt x="142" y="57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42" y="0"/>
                    </a:lnTo>
                    <a:lnTo>
                      <a:pt x="29" y="57"/>
                    </a:lnTo>
                    <a:lnTo>
                      <a:pt x="29" y="114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29" y="255"/>
                    </a:lnTo>
                    <a:lnTo>
                      <a:pt x="114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9" name="Freeform 71">
                <a:extLst>
                  <a:ext uri="{FF2B5EF4-FFF2-40B4-BE49-F238E27FC236}">
                    <a16:creationId xmlns:a16="http://schemas.microsoft.com/office/drawing/2014/main" id="{66EDD9B8-5722-4D27-B94E-23E39CFEE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6576" y="704850"/>
                <a:ext cx="630238" cy="585788"/>
              </a:xfrm>
              <a:custGeom>
                <a:avLst/>
                <a:gdLst>
                  <a:gd name="T0" fmla="*/ 0 w 397"/>
                  <a:gd name="T1" fmla="*/ 369 h 369"/>
                  <a:gd name="T2" fmla="*/ 198 w 397"/>
                  <a:gd name="T3" fmla="*/ 369 h 369"/>
                  <a:gd name="T4" fmla="*/ 340 w 397"/>
                  <a:gd name="T5" fmla="*/ 340 h 369"/>
                  <a:gd name="T6" fmla="*/ 397 w 397"/>
                  <a:gd name="T7" fmla="*/ 284 h 369"/>
                  <a:gd name="T8" fmla="*/ 368 w 397"/>
                  <a:gd name="T9" fmla="*/ 227 h 369"/>
                  <a:gd name="T10" fmla="*/ 368 w 397"/>
                  <a:gd name="T11" fmla="*/ 114 h 369"/>
                  <a:gd name="T12" fmla="*/ 311 w 397"/>
                  <a:gd name="T13" fmla="*/ 114 h 369"/>
                  <a:gd name="T14" fmla="*/ 255 w 397"/>
                  <a:gd name="T15" fmla="*/ 170 h 369"/>
                  <a:gd name="T16" fmla="*/ 255 w 397"/>
                  <a:gd name="T17" fmla="*/ 142 h 369"/>
                  <a:gd name="T18" fmla="*/ 198 w 397"/>
                  <a:gd name="T19" fmla="*/ 142 h 369"/>
                  <a:gd name="T20" fmla="*/ 283 w 397"/>
                  <a:gd name="T21" fmla="*/ 114 h 369"/>
                  <a:gd name="T22" fmla="*/ 255 w 397"/>
                  <a:gd name="T23" fmla="*/ 85 h 369"/>
                  <a:gd name="T24" fmla="*/ 170 w 397"/>
                  <a:gd name="T25" fmla="*/ 114 h 369"/>
                  <a:gd name="T26" fmla="*/ 141 w 397"/>
                  <a:gd name="T27" fmla="*/ 114 h 369"/>
                  <a:gd name="T28" fmla="*/ 226 w 397"/>
                  <a:gd name="T29" fmla="*/ 57 h 369"/>
                  <a:gd name="T30" fmla="*/ 170 w 397"/>
                  <a:gd name="T31" fmla="*/ 0 h 369"/>
                  <a:gd name="T32" fmla="*/ 85 w 397"/>
                  <a:gd name="T33" fmla="*/ 29 h 369"/>
                  <a:gd name="T34" fmla="*/ 85 w 397"/>
                  <a:gd name="T35" fmla="*/ 57 h 369"/>
                  <a:gd name="T36" fmla="*/ 56 w 397"/>
                  <a:gd name="T37" fmla="*/ 57 h 369"/>
                  <a:gd name="T38" fmla="*/ 0 w 397"/>
                  <a:gd name="T39" fmla="*/ 142 h 369"/>
                  <a:gd name="T40" fmla="*/ 0 w 397"/>
                  <a:gd name="T41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369">
                    <a:moveTo>
                      <a:pt x="0" y="369"/>
                    </a:moveTo>
                    <a:lnTo>
                      <a:pt x="198" y="369"/>
                    </a:lnTo>
                    <a:lnTo>
                      <a:pt x="340" y="340"/>
                    </a:lnTo>
                    <a:lnTo>
                      <a:pt x="397" y="284"/>
                    </a:lnTo>
                    <a:lnTo>
                      <a:pt x="368" y="227"/>
                    </a:lnTo>
                    <a:lnTo>
                      <a:pt x="368" y="114"/>
                    </a:lnTo>
                    <a:lnTo>
                      <a:pt x="311" y="114"/>
                    </a:lnTo>
                    <a:lnTo>
                      <a:pt x="255" y="170"/>
                    </a:lnTo>
                    <a:lnTo>
                      <a:pt x="255" y="142"/>
                    </a:lnTo>
                    <a:lnTo>
                      <a:pt x="198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70" y="114"/>
                    </a:lnTo>
                    <a:lnTo>
                      <a:pt x="141" y="114"/>
                    </a:lnTo>
                    <a:lnTo>
                      <a:pt x="226" y="57"/>
                    </a:lnTo>
                    <a:lnTo>
                      <a:pt x="170" y="0"/>
                    </a:lnTo>
                    <a:lnTo>
                      <a:pt x="85" y="29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142"/>
                    </a:lnTo>
                    <a:lnTo>
                      <a:pt x="0" y="36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0" name="Freeform 74">
                <a:extLst>
                  <a:ext uri="{FF2B5EF4-FFF2-40B4-BE49-F238E27FC236}">
                    <a16:creationId xmlns:a16="http://schemas.microsoft.com/office/drawing/2014/main" id="{782A61B4-B095-4299-BF0E-8601F9141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6" y="165100"/>
                <a:ext cx="900113" cy="1304925"/>
              </a:xfrm>
              <a:custGeom>
                <a:avLst/>
                <a:gdLst>
                  <a:gd name="T0" fmla="*/ 29 w 567"/>
                  <a:gd name="T1" fmla="*/ 624 h 822"/>
                  <a:gd name="T2" fmla="*/ 142 w 567"/>
                  <a:gd name="T3" fmla="*/ 652 h 822"/>
                  <a:gd name="T4" fmla="*/ 199 w 567"/>
                  <a:gd name="T5" fmla="*/ 737 h 822"/>
                  <a:gd name="T6" fmla="*/ 170 w 567"/>
                  <a:gd name="T7" fmla="*/ 765 h 822"/>
                  <a:gd name="T8" fmla="*/ 255 w 567"/>
                  <a:gd name="T9" fmla="*/ 822 h 822"/>
                  <a:gd name="T10" fmla="*/ 312 w 567"/>
                  <a:gd name="T11" fmla="*/ 822 h 822"/>
                  <a:gd name="T12" fmla="*/ 340 w 567"/>
                  <a:gd name="T13" fmla="*/ 794 h 822"/>
                  <a:gd name="T14" fmla="*/ 312 w 567"/>
                  <a:gd name="T15" fmla="*/ 794 h 822"/>
                  <a:gd name="T16" fmla="*/ 369 w 567"/>
                  <a:gd name="T17" fmla="*/ 737 h 822"/>
                  <a:gd name="T18" fmla="*/ 369 w 567"/>
                  <a:gd name="T19" fmla="*/ 680 h 822"/>
                  <a:gd name="T20" fmla="*/ 397 w 567"/>
                  <a:gd name="T21" fmla="*/ 737 h 822"/>
                  <a:gd name="T22" fmla="*/ 425 w 567"/>
                  <a:gd name="T23" fmla="*/ 624 h 822"/>
                  <a:gd name="T24" fmla="*/ 397 w 567"/>
                  <a:gd name="T25" fmla="*/ 624 h 822"/>
                  <a:gd name="T26" fmla="*/ 340 w 567"/>
                  <a:gd name="T27" fmla="*/ 652 h 822"/>
                  <a:gd name="T28" fmla="*/ 369 w 567"/>
                  <a:gd name="T29" fmla="*/ 539 h 822"/>
                  <a:gd name="T30" fmla="*/ 397 w 567"/>
                  <a:gd name="T31" fmla="*/ 510 h 822"/>
                  <a:gd name="T32" fmla="*/ 425 w 567"/>
                  <a:gd name="T33" fmla="*/ 539 h 822"/>
                  <a:gd name="T34" fmla="*/ 397 w 567"/>
                  <a:gd name="T35" fmla="*/ 595 h 822"/>
                  <a:gd name="T36" fmla="*/ 425 w 567"/>
                  <a:gd name="T37" fmla="*/ 595 h 822"/>
                  <a:gd name="T38" fmla="*/ 482 w 567"/>
                  <a:gd name="T39" fmla="*/ 482 h 822"/>
                  <a:gd name="T40" fmla="*/ 369 w 567"/>
                  <a:gd name="T41" fmla="*/ 482 h 822"/>
                  <a:gd name="T42" fmla="*/ 369 w 567"/>
                  <a:gd name="T43" fmla="*/ 454 h 822"/>
                  <a:gd name="T44" fmla="*/ 397 w 567"/>
                  <a:gd name="T45" fmla="*/ 397 h 822"/>
                  <a:gd name="T46" fmla="*/ 425 w 567"/>
                  <a:gd name="T47" fmla="*/ 397 h 822"/>
                  <a:gd name="T48" fmla="*/ 454 w 567"/>
                  <a:gd name="T49" fmla="*/ 397 h 822"/>
                  <a:gd name="T50" fmla="*/ 454 w 567"/>
                  <a:gd name="T51" fmla="*/ 340 h 822"/>
                  <a:gd name="T52" fmla="*/ 510 w 567"/>
                  <a:gd name="T53" fmla="*/ 340 h 822"/>
                  <a:gd name="T54" fmla="*/ 510 w 567"/>
                  <a:gd name="T55" fmla="*/ 312 h 822"/>
                  <a:gd name="T56" fmla="*/ 454 w 567"/>
                  <a:gd name="T57" fmla="*/ 312 h 822"/>
                  <a:gd name="T58" fmla="*/ 482 w 567"/>
                  <a:gd name="T59" fmla="*/ 255 h 822"/>
                  <a:gd name="T60" fmla="*/ 482 w 567"/>
                  <a:gd name="T61" fmla="*/ 227 h 822"/>
                  <a:gd name="T62" fmla="*/ 482 w 567"/>
                  <a:gd name="T63" fmla="*/ 170 h 822"/>
                  <a:gd name="T64" fmla="*/ 539 w 567"/>
                  <a:gd name="T65" fmla="*/ 198 h 822"/>
                  <a:gd name="T66" fmla="*/ 539 w 567"/>
                  <a:gd name="T67" fmla="*/ 142 h 822"/>
                  <a:gd name="T68" fmla="*/ 539 w 567"/>
                  <a:gd name="T69" fmla="*/ 113 h 822"/>
                  <a:gd name="T70" fmla="*/ 567 w 567"/>
                  <a:gd name="T71" fmla="*/ 85 h 822"/>
                  <a:gd name="T72" fmla="*/ 482 w 567"/>
                  <a:gd name="T73" fmla="*/ 57 h 822"/>
                  <a:gd name="T74" fmla="*/ 454 w 567"/>
                  <a:gd name="T75" fmla="*/ 57 h 822"/>
                  <a:gd name="T76" fmla="*/ 482 w 567"/>
                  <a:gd name="T77" fmla="*/ 28 h 822"/>
                  <a:gd name="T78" fmla="*/ 454 w 567"/>
                  <a:gd name="T79" fmla="*/ 0 h 822"/>
                  <a:gd name="T80" fmla="*/ 397 w 567"/>
                  <a:gd name="T81" fmla="*/ 57 h 822"/>
                  <a:gd name="T82" fmla="*/ 255 w 567"/>
                  <a:gd name="T83" fmla="*/ 57 h 822"/>
                  <a:gd name="T84" fmla="*/ 227 w 567"/>
                  <a:gd name="T85" fmla="*/ 85 h 822"/>
                  <a:gd name="T86" fmla="*/ 255 w 567"/>
                  <a:gd name="T87" fmla="*/ 85 h 822"/>
                  <a:gd name="T88" fmla="*/ 255 w 567"/>
                  <a:gd name="T89" fmla="*/ 113 h 822"/>
                  <a:gd name="T90" fmla="*/ 199 w 567"/>
                  <a:gd name="T91" fmla="*/ 198 h 822"/>
                  <a:gd name="T92" fmla="*/ 142 w 567"/>
                  <a:gd name="T93" fmla="*/ 227 h 822"/>
                  <a:gd name="T94" fmla="*/ 85 w 567"/>
                  <a:gd name="T95" fmla="*/ 397 h 822"/>
                  <a:gd name="T96" fmla="*/ 0 w 567"/>
                  <a:gd name="T97" fmla="*/ 454 h 822"/>
                  <a:gd name="T98" fmla="*/ 0 w 567"/>
                  <a:gd name="T99" fmla="*/ 567 h 822"/>
                  <a:gd name="T100" fmla="*/ 29 w 567"/>
                  <a:gd name="T101" fmla="*/ 62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67" h="822">
                    <a:moveTo>
                      <a:pt x="29" y="624"/>
                    </a:moveTo>
                    <a:lnTo>
                      <a:pt x="142" y="652"/>
                    </a:lnTo>
                    <a:lnTo>
                      <a:pt x="199" y="737"/>
                    </a:lnTo>
                    <a:lnTo>
                      <a:pt x="170" y="765"/>
                    </a:lnTo>
                    <a:lnTo>
                      <a:pt x="255" y="822"/>
                    </a:lnTo>
                    <a:lnTo>
                      <a:pt x="312" y="822"/>
                    </a:lnTo>
                    <a:lnTo>
                      <a:pt x="340" y="794"/>
                    </a:lnTo>
                    <a:lnTo>
                      <a:pt x="312" y="794"/>
                    </a:lnTo>
                    <a:lnTo>
                      <a:pt x="369" y="737"/>
                    </a:lnTo>
                    <a:lnTo>
                      <a:pt x="369" y="680"/>
                    </a:lnTo>
                    <a:lnTo>
                      <a:pt x="397" y="737"/>
                    </a:lnTo>
                    <a:lnTo>
                      <a:pt x="425" y="624"/>
                    </a:lnTo>
                    <a:lnTo>
                      <a:pt x="397" y="624"/>
                    </a:lnTo>
                    <a:lnTo>
                      <a:pt x="340" y="652"/>
                    </a:lnTo>
                    <a:lnTo>
                      <a:pt x="369" y="539"/>
                    </a:lnTo>
                    <a:lnTo>
                      <a:pt x="397" y="510"/>
                    </a:lnTo>
                    <a:lnTo>
                      <a:pt x="425" y="539"/>
                    </a:lnTo>
                    <a:lnTo>
                      <a:pt x="397" y="595"/>
                    </a:lnTo>
                    <a:lnTo>
                      <a:pt x="425" y="595"/>
                    </a:lnTo>
                    <a:lnTo>
                      <a:pt x="482" y="482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142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482" y="57"/>
                    </a:lnTo>
                    <a:lnTo>
                      <a:pt x="454" y="57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113"/>
                    </a:lnTo>
                    <a:lnTo>
                      <a:pt x="199" y="198"/>
                    </a:lnTo>
                    <a:lnTo>
                      <a:pt x="142" y="227"/>
                    </a:lnTo>
                    <a:lnTo>
                      <a:pt x="85" y="397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9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1" name="Freeform 75">
                <a:extLst>
                  <a:ext uri="{FF2B5EF4-FFF2-40B4-BE49-F238E27FC236}">
                    <a16:creationId xmlns:a16="http://schemas.microsoft.com/office/drawing/2014/main" id="{B19E3321-71C8-418B-BED0-7CCF2DC98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1155700"/>
                <a:ext cx="1754188" cy="1395413"/>
              </a:xfrm>
              <a:custGeom>
                <a:avLst/>
                <a:gdLst>
                  <a:gd name="T0" fmla="*/ 1020 w 1105"/>
                  <a:gd name="T1" fmla="*/ 198 h 879"/>
                  <a:gd name="T2" fmla="*/ 935 w 1105"/>
                  <a:gd name="T3" fmla="*/ 141 h 879"/>
                  <a:gd name="T4" fmla="*/ 964 w 1105"/>
                  <a:gd name="T5" fmla="*/ 113 h 879"/>
                  <a:gd name="T6" fmla="*/ 907 w 1105"/>
                  <a:gd name="T7" fmla="*/ 28 h 879"/>
                  <a:gd name="T8" fmla="*/ 794 w 1105"/>
                  <a:gd name="T9" fmla="*/ 0 h 879"/>
                  <a:gd name="T10" fmla="*/ 737 w 1105"/>
                  <a:gd name="T11" fmla="*/ 56 h 879"/>
                  <a:gd name="T12" fmla="*/ 595 w 1105"/>
                  <a:gd name="T13" fmla="*/ 85 h 879"/>
                  <a:gd name="T14" fmla="*/ 397 w 1105"/>
                  <a:gd name="T15" fmla="*/ 85 h 879"/>
                  <a:gd name="T16" fmla="*/ 227 w 1105"/>
                  <a:gd name="T17" fmla="*/ 226 h 879"/>
                  <a:gd name="T18" fmla="*/ 28 w 1105"/>
                  <a:gd name="T19" fmla="*/ 226 h 879"/>
                  <a:gd name="T20" fmla="*/ 0 w 1105"/>
                  <a:gd name="T21" fmla="*/ 283 h 879"/>
                  <a:gd name="T22" fmla="*/ 0 w 1105"/>
                  <a:gd name="T23" fmla="*/ 397 h 879"/>
                  <a:gd name="T24" fmla="*/ 56 w 1105"/>
                  <a:gd name="T25" fmla="*/ 510 h 879"/>
                  <a:gd name="T26" fmla="*/ 141 w 1105"/>
                  <a:gd name="T27" fmla="*/ 510 h 879"/>
                  <a:gd name="T28" fmla="*/ 170 w 1105"/>
                  <a:gd name="T29" fmla="*/ 538 h 879"/>
                  <a:gd name="T30" fmla="*/ 198 w 1105"/>
                  <a:gd name="T31" fmla="*/ 538 h 879"/>
                  <a:gd name="T32" fmla="*/ 227 w 1105"/>
                  <a:gd name="T33" fmla="*/ 567 h 879"/>
                  <a:gd name="T34" fmla="*/ 198 w 1105"/>
                  <a:gd name="T35" fmla="*/ 623 h 879"/>
                  <a:gd name="T36" fmla="*/ 227 w 1105"/>
                  <a:gd name="T37" fmla="*/ 652 h 879"/>
                  <a:gd name="T38" fmla="*/ 198 w 1105"/>
                  <a:gd name="T39" fmla="*/ 680 h 879"/>
                  <a:gd name="T40" fmla="*/ 227 w 1105"/>
                  <a:gd name="T41" fmla="*/ 708 h 879"/>
                  <a:gd name="T42" fmla="*/ 227 w 1105"/>
                  <a:gd name="T43" fmla="*/ 765 h 879"/>
                  <a:gd name="T44" fmla="*/ 255 w 1105"/>
                  <a:gd name="T45" fmla="*/ 822 h 879"/>
                  <a:gd name="T46" fmla="*/ 312 w 1105"/>
                  <a:gd name="T47" fmla="*/ 850 h 879"/>
                  <a:gd name="T48" fmla="*/ 283 w 1105"/>
                  <a:gd name="T49" fmla="*/ 879 h 879"/>
                  <a:gd name="T50" fmla="*/ 340 w 1105"/>
                  <a:gd name="T51" fmla="*/ 879 h 879"/>
                  <a:gd name="T52" fmla="*/ 397 w 1105"/>
                  <a:gd name="T53" fmla="*/ 850 h 879"/>
                  <a:gd name="T54" fmla="*/ 425 w 1105"/>
                  <a:gd name="T55" fmla="*/ 879 h 879"/>
                  <a:gd name="T56" fmla="*/ 453 w 1105"/>
                  <a:gd name="T57" fmla="*/ 822 h 879"/>
                  <a:gd name="T58" fmla="*/ 482 w 1105"/>
                  <a:gd name="T59" fmla="*/ 793 h 879"/>
                  <a:gd name="T60" fmla="*/ 538 w 1105"/>
                  <a:gd name="T61" fmla="*/ 793 h 879"/>
                  <a:gd name="T62" fmla="*/ 595 w 1105"/>
                  <a:gd name="T63" fmla="*/ 765 h 879"/>
                  <a:gd name="T64" fmla="*/ 623 w 1105"/>
                  <a:gd name="T65" fmla="*/ 765 h 879"/>
                  <a:gd name="T66" fmla="*/ 652 w 1105"/>
                  <a:gd name="T67" fmla="*/ 765 h 879"/>
                  <a:gd name="T68" fmla="*/ 680 w 1105"/>
                  <a:gd name="T69" fmla="*/ 793 h 879"/>
                  <a:gd name="T70" fmla="*/ 708 w 1105"/>
                  <a:gd name="T71" fmla="*/ 680 h 879"/>
                  <a:gd name="T72" fmla="*/ 737 w 1105"/>
                  <a:gd name="T73" fmla="*/ 737 h 879"/>
                  <a:gd name="T74" fmla="*/ 765 w 1105"/>
                  <a:gd name="T75" fmla="*/ 708 h 879"/>
                  <a:gd name="T76" fmla="*/ 765 w 1105"/>
                  <a:gd name="T77" fmla="*/ 652 h 879"/>
                  <a:gd name="T78" fmla="*/ 794 w 1105"/>
                  <a:gd name="T79" fmla="*/ 567 h 879"/>
                  <a:gd name="T80" fmla="*/ 822 w 1105"/>
                  <a:gd name="T81" fmla="*/ 510 h 879"/>
                  <a:gd name="T82" fmla="*/ 850 w 1105"/>
                  <a:gd name="T83" fmla="*/ 538 h 879"/>
                  <a:gd name="T84" fmla="*/ 964 w 1105"/>
                  <a:gd name="T85" fmla="*/ 538 h 879"/>
                  <a:gd name="T86" fmla="*/ 964 w 1105"/>
                  <a:gd name="T87" fmla="*/ 482 h 879"/>
                  <a:gd name="T88" fmla="*/ 992 w 1105"/>
                  <a:gd name="T89" fmla="*/ 453 h 879"/>
                  <a:gd name="T90" fmla="*/ 1105 w 1105"/>
                  <a:gd name="T91" fmla="*/ 368 h 879"/>
                  <a:gd name="T92" fmla="*/ 1105 w 1105"/>
                  <a:gd name="T93" fmla="*/ 340 h 879"/>
                  <a:gd name="T94" fmla="*/ 1020 w 1105"/>
                  <a:gd name="T95" fmla="*/ 340 h 879"/>
                  <a:gd name="T96" fmla="*/ 992 w 1105"/>
                  <a:gd name="T97" fmla="*/ 255 h 879"/>
                  <a:gd name="T98" fmla="*/ 1020 w 1105"/>
                  <a:gd name="T99" fmla="*/ 198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05" h="879">
                    <a:moveTo>
                      <a:pt x="1020" y="198"/>
                    </a:moveTo>
                    <a:lnTo>
                      <a:pt x="935" y="141"/>
                    </a:lnTo>
                    <a:lnTo>
                      <a:pt x="964" y="113"/>
                    </a:lnTo>
                    <a:lnTo>
                      <a:pt x="907" y="28"/>
                    </a:lnTo>
                    <a:lnTo>
                      <a:pt x="794" y="0"/>
                    </a:lnTo>
                    <a:lnTo>
                      <a:pt x="737" y="56"/>
                    </a:lnTo>
                    <a:lnTo>
                      <a:pt x="595" y="85"/>
                    </a:lnTo>
                    <a:lnTo>
                      <a:pt x="397" y="85"/>
                    </a:lnTo>
                    <a:lnTo>
                      <a:pt x="227" y="226"/>
                    </a:lnTo>
                    <a:lnTo>
                      <a:pt x="28" y="226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6" y="510"/>
                    </a:lnTo>
                    <a:lnTo>
                      <a:pt x="141" y="510"/>
                    </a:lnTo>
                    <a:lnTo>
                      <a:pt x="170" y="538"/>
                    </a:lnTo>
                    <a:lnTo>
                      <a:pt x="198" y="538"/>
                    </a:lnTo>
                    <a:lnTo>
                      <a:pt x="227" y="567"/>
                    </a:lnTo>
                    <a:lnTo>
                      <a:pt x="198" y="623"/>
                    </a:lnTo>
                    <a:lnTo>
                      <a:pt x="227" y="652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27" y="765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283" y="879"/>
                    </a:lnTo>
                    <a:lnTo>
                      <a:pt x="340" y="879"/>
                    </a:lnTo>
                    <a:lnTo>
                      <a:pt x="397" y="850"/>
                    </a:lnTo>
                    <a:lnTo>
                      <a:pt x="425" y="879"/>
                    </a:lnTo>
                    <a:lnTo>
                      <a:pt x="453" y="822"/>
                    </a:lnTo>
                    <a:lnTo>
                      <a:pt x="482" y="793"/>
                    </a:lnTo>
                    <a:lnTo>
                      <a:pt x="538" y="793"/>
                    </a:lnTo>
                    <a:lnTo>
                      <a:pt x="595" y="765"/>
                    </a:lnTo>
                    <a:lnTo>
                      <a:pt x="623" y="765"/>
                    </a:lnTo>
                    <a:lnTo>
                      <a:pt x="652" y="765"/>
                    </a:lnTo>
                    <a:lnTo>
                      <a:pt x="680" y="793"/>
                    </a:lnTo>
                    <a:lnTo>
                      <a:pt x="708" y="680"/>
                    </a:lnTo>
                    <a:lnTo>
                      <a:pt x="737" y="737"/>
                    </a:lnTo>
                    <a:lnTo>
                      <a:pt x="765" y="708"/>
                    </a:lnTo>
                    <a:lnTo>
                      <a:pt x="765" y="652"/>
                    </a:lnTo>
                    <a:lnTo>
                      <a:pt x="794" y="567"/>
                    </a:lnTo>
                    <a:lnTo>
                      <a:pt x="822" y="510"/>
                    </a:lnTo>
                    <a:lnTo>
                      <a:pt x="850" y="538"/>
                    </a:lnTo>
                    <a:lnTo>
                      <a:pt x="964" y="538"/>
                    </a:lnTo>
                    <a:lnTo>
                      <a:pt x="964" y="482"/>
                    </a:lnTo>
                    <a:lnTo>
                      <a:pt x="992" y="453"/>
                    </a:lnTo>
                    <a:lnTo>
                      <a:pt x="1105" y="368"/>
                    </a:lnTo>
                    <a:lnTo>
                      <a:pt x="1105" y="340"/>
                    </a:lnTo>
                    <a:lnTo>
                      <a:pt x="1020" y="340"/>
                    </a:lnTo>
                    <a:lnTo>
                      <a:pt x="992" y="255"/>
                    </a:lnTo>
                    <a:lnTo>
                      <a:pt x="1020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B1098386-F377-4984-8551-94E72EA5BEC3}"/>
              </a:ext>
            </a:extLst>
          </p:cNvPr>
          <p:cNvSpPr txBox="1"/>
          <p:nvPr/>
        </p:nvSpPr>
        <p:spPr>
          <a:xfrm>
            <a:off x="7718437" y="406785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北九州市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758411A-408E-452F-A46F-0A819C561A32}"/>
              </a:ext>
            </a:extLst>
          </p:cNvPr>
          <p:cNvSpPr txBox="1"/>
          <p:nvPr/>
        </p:nvSpPr>
        <p:spPr>
          <a:xfrm>
            <a:off x="688987" y="362970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福岡市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133DB330-E183-4921-8FC8-4AB0541EAAC0}"/>
              </a:ext>
            </a:extLst>
          </p:cNvPr>
          <p:cNvSpPr/>
          <p:nvPr/>
        </p:nvSpPr>
        <p:spPr>
          <a:xfrm>
            <a:off x="5331337" y="2976563"/>
            <a:ext cx="544765" cy="230832"/>
          </a:xfrm>
          <a:prstGeom prst="rect">
            <a:avLst/>
          </a:prstGeom>
          <a:solidFill>
            <a:schemeClr val="bg1">
              <a:alpha val="70000"/>
            </a:schemeClr>
          </a:solidFill>
          <a:ln w="3175">
            <a:solidFill>
              <a:schemeClr val="tx1"/>
            </a:solidFill>
          </a:ln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00" spc="36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嘉麻市</a:t>
            </a:r>
          </a:p>
        </p:txBody>
      </p: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64D1F34D-22B0-4B8C-8B9C-C4B9136C4EF8}"/>
              </a:ext>
            </a:extLst>
          </p:cNvPr>
          <p:cNvGrpSpPr/>
          <p:nvPr/>
        </p:nvGrpSpPr>
        <p:grpSpPr>
          <a:xfrm>
            <a:off x="6816895" y="2763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F9C1957B-FE9A-46FD-9470-256ED8C8A7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北九州市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43023BEB-D199-467F-A556-F51F5F1588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F18DC0BA-8FC0-4634-806D-0D8F54AF7483}"/>
              </a:ext>
            </a:extLst>
          </p:cNvPr>
          <p:cNvGrpSpPr/>
          <p:nvPr/>
        </p:nvGrpSpPr>
        <p:grpSpPr>
          <a:xfrm>
            <a:off x="8844247" y="45949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79191874-CB00-446E-B3AF-91068DEFEC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門司区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6AC59569-55ED-47BE-9AF4-753446B169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1E1FE1AA-0319-4801-8719-B53D1A3EF3DC}"/>
              </a:ext>
            </a:extLst>
          </p:cNvPr>
          <p:cNvGrpSpPr/>
          <p:nvPr/>
        </p:nvGrpSpPr>
        <p:grpSpPr>
          <a:xfrm>
            <a:off x="8044147" y="57284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16A03461-E220-43CF-AAED-99503A28CC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小倉南区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E2A8FB7E-48BC-40E9-9ADD-48FB2EA945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7BE55477-D631-43D1-9935-19A9A531FD82}"/>
              </a:ext>
            </a:extLst>
          </p:cNvPr>
          <p:cNvGrpSpPr/>
          <p:nvPr/>
        </p:nvGrpSpPr>
        <p:grpSpPr>
          <a:xfrm>
            <a:off x="6910672" y="54903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0B419CA0-AB6D-4889-94E1-DF0E23B871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八幡西区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67866906-24E7-47C0-8D32-64F49501A7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28D374FD-AA85-4257-A85F-0905A110C836}"/>
              </a:ext>
            </a:extLst>
          </p:cNvPr>
          <p:cNvGrpSpPr/>
          <p:nvPr/>
        </p:nvGrpSpPr>
        <p:grpSpPr>
          <a:xfrm>
            <a:off x="8310847" y="5052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BD7993A-B230-482A-BBCD-5F94E57B9F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小倉北区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05E9CE7D-471A-4711-8192-BBBC8A69B1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5FFA055D-51EC-4593-B928-0A42AAB13369}"/>
              </a:ext>
            </a:extLst>
          </p:cNvPr>
          <p:cNvGrpSpPr/>
          <p:nvPr/>
        </p:nvGrpSpPr>
        <p:grpSpPr>
          <a:xfrm>
            <a:off x="7567897" y="5052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7804415D-33F2-43D7-9627-115EFEF8EF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八幡東区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9641D728-BAD3-48D4-8C82-0D11855FD9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AFC07499-6A1A-459D-9AE6-9FF0CEFBF342}"/>
              </a:ext>
            </a:extLst>
          </p:cNvPr>
          <p:cNvGrpSpPr/>
          <p:nvPr/>
        </p:nvGrpSpPr>
        <p:grpSpPr>
          <a:xfrm>
            <a:off x="7834597" y="44806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F9339F41-90C3-477E-B9E1-CD2CCDE0A4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戸畑区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D881CA76-9FD6-4DCF-B867-C30FFAEA49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A2E7E875-CDAA-477B-92FB-DE607AC48DD6}"/>
              </a:ext>
            </a:extLst>
          </p:cNvPr>
          <p:cNvGrpSpPr/>
          <p:nvPr/>
        </p:nvGrpSpPr>
        <p:grpSpPr>
          <a:xfrm>
            <a:off x="7091647" y="44806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8BA3C0F7-9A3A-4C1E-ABE3-924ED01421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若松区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18112100-30B3-4A05-8635-DCFC5F0188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5C5E3D8E-FE0D-42F1-BC38-32F3DB68B4ED}"/>
              </a:ext>
            </a:extLst>
          </p:cNvPr>
          <p:cNvGrpSpPr/>
          <p:nvPr/>
        </p:nvGrpSpPr>
        <p:grpSpPr>
          <a:xfrm>
            <a:off x="2372279" y="421404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8CD4D1B9-A0EE-4F97-9BC1-A7E023A3A6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157DE6DE-29C6-4B3F-ABAF-D1F0CB0E86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FFD3CFC0-BCB9-4E3D-9B9A-FDD280E76349}"/>
              </a:ext>
            </a:extLst>
          </p:cNvPr>
          <p:cNvGrpSpPr/>
          <p:nvPr/>
        </p:nvGrpSpPr>
        <p:grpSpPr>
          <a:xfrm>
            <a:off x="2911311" y="3009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650639F-5C69-4514-A514-91B29C12BE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福岡市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C4F49AB7-C42E-4A3C-9050-EE34102588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957DDBCF-D235-40B0-A6FF-8019049BE423}"/>
              </a:ext>
            </a:extLst>
          </p:cNvPr>
          <p:cNvGrpSpPr/>
          <p:nvPr/>
        </p:nvGrpSpPr>
        <p:grpSpPr>
          <a:xfrm>
            <a:off x="1977935" y="28105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A4EFB0E3-9960-4704-8AFB-A8AA373019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糸島市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9A37ACFF-809E-4E6E-9488-C6F889BCEF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9046E67-C572-457B-98D5-D9804D7023F5}"/>
              </a:ext>
            </a:extLst>
          </p:cNvPr>
          <p:cNvGrpSpPr/>
          <p:nvPr/>
        </p:nvGrpSpPr>
        <p:grpSpPr>
          <a:xfrm>
            <a:off x="1191179" y="60618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8550D1A0-82F3-4D8E-BFF3-E301128E0E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早良区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DA4C694D-0311-411C-B103-E38A6DCD7C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488991F7-05C2-4947-A321-9AFE2D8454CF}"/>
              </a:ext>
            </a:extLst>
          </p:cNvPr>
          <p:cNvGrpSpPr/>
          <p:nvPr/>
        </p:nvGrpSpPr>
        <p:grpSpPr>
          <a:xfrm>
            <a:off x="372029" y="52332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81701C9F-78D3-4A3A-8986-1A2E2D4091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F625E9AA-3249-443A-9F67-AF75592E2E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F325692A-50D2-45E1-AFF8-E67E557C3A04}"/>
              </a:ext>
            </a:extLst>
          </p:cNvPr>
          <p:cNvGrpSpPr/>
          <p:nvPr/>
        </p:nvGrpSpPr>
        <p:grpSpPr>
          <a:xfrm>
            <a:off x="2057954" y="54992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3FBD8B47-5289-48EC-9DA0-54896C315A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9636F4E7-1AAD-48B1-94A7-E1C9120647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8633E1CB-1586-4D2C-9657-4FA340970510}"/>
              </a:ext>
            </a:extLst>
          </p:cNvPr>
          <p:cNvGrpSpPr/>
          <p:nvPr/>
        </p:nvGrpSpPr>
        <p:grpSpPr>
          <a:xfrm>
            <a:off x="1295954" y="54992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143F4BF1-A456-4742-9F77-F6DCC1D657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城南区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4DE45272-2E70-4F45-AB15-28F3BCFA8C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B6B65614-AEDB-4EEF-894C-F4CAE5CAEA6A}"/>
              </a:ext>
            </a:extLst>
          </p:cNvPr>
          <p:cNvGrpSpPr/>
          <p:nvPr/>
        </p:nvGrpSpPr>
        <p:grpSpPr>
          <a:xfrm>
            <a:off x="2238929" y="4956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73D5B39-6E8C-4E90-BA60-A6E0B983AF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博多区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0A504147-CD94-4525-A886-CF4FF23208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F9CCF1CD-4AEF-46C8-A7B6-2AFEB946368A}"/>
              </a:ext>
            </a:extLst>
          </p:cNvPr>
          <p:cNvGrpSpPr/>
          <p:nvPr/>
        </p:nvGrpSpPr>
        <p:grpSpPr>
          <a:xfrm>
            <a:off x="1476929" y="4956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04BB6F40-D4BD-48B6-9E83-AAC885460C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C32D762D-EE3F-4FA6-8604-832E3C9630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9F4EDF45-0E59-4372-A4CA-1B45AAD49132}"/>
              </a:ext>
            </a:extLst>
          </p:cNvPr>
          <p:cNvGrpSpPr/>
          <p:nvPr/>
        </p:nvGrpSpPr>
        <p:grpSpPr>
          <a:xfrm>
            <a:off x="5135109" y="50600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06EFE323-04EF-4139-8A89-CE1283E7BC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八女市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3CD14827-B323-497D-BDB2-4A6F706BE7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4243349D-4563-48A3-BC4B-97582A835166}"/>
              </a:ext>
            </a:extLst>
          </p:cNvPr>
          <p:cNvGrpSpPr/>
          <p:nvPr/>
        </p:nvGrpSpPr>
        <p:grpSpPr>
          <a:xfrm>
            <a:off x="3868596" y="6169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F6683A9A-E9D9-42F2-BAEB-0FF274FAE0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大牟田市</a:t>
              </a: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CBB174CE-7919-495E-BB46-A3EDEC3C6B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46325A8A-6EC7-4688-9C4A-F6D1E37D79D8}"/>
              </a:ext>
            </a:extLst>
          </p:cNvPr>
          <p:cNvGrpSpPr/>
          <p:nvPr/>
        </p:nvGrpSpPr>
        <p:grpSpPr>
          <a:xfrm>
            <a:off x="4068621" y="56833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6934F24F-0659-4C97-95B7-897C7F2E14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みやま市</a:t>
              </a: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83883D37-B413-474A-907B-C4CD981525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5FE6392A-4C0A-4B92-A02D-E2190983F459}"/>
              </a:ext>
            </a:extLst>
          </p:cNvPr>
          <p:cNvGrpSpPr/>
          <p:nvPr/>
        </p:nvGrpSpPr>
        <p:grpSpPr>
          <a:xfrm>
            <a:off x="3306621" y="56833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21A654F7-0E7B-41FB-9A8F-7B2E3E713F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柳川市</a:t>
              </a: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B1E501CC-8E3A-41F0-8040-E0F9BD7E59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E5CA1BA9-6BC4-4FE3-AFDF-086DEBF655A7}"/>
              </a:ext>
            </a:extLst>
          </p:cNvPr>
          <p:cNvGrpSpPr/>
          <p:nvPr/>
        </p:nvGrpSpPr>
        <p:grpSpPr>
          <a:xfrm>
            <a:off x="4240071" y="52166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9C4CB358-5BD8-4B8A-AFA4-88CAF3AA77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筑後市</a:t>
              </a:r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6D24BD81-26B9-4AB5-AFE3-AB5482AC6F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82C57A5C-6CB9-4D54-9234-2841E1D89613}"/>
              </a:ext>
            </a:extLst>
          </p:cNvPr>
          <p:cNvGrpSpPr/>
          <p:nvPr/>
        </p:nvGrpSpPr>
        <p:grpSpPr>
          <a:xfrm>
            <a:off x="3478071" y="52166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25B14A69-83E7-40A6-A89E-8CA1A774F5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大木町</a:t>
              </a:r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BCD1CFB3-B2BA-406E-B10F-807513160A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30061C08-C64F-4E6A-A492-2EADDFBD2F80}"/>
              </a:ext>
            </a:extLst>
          </p:cNvPr>
          <p:cNvGrpSpPr/>
          <p:nvPr/>
        </p:nvGrpSpPr>
        <p:grpSpPr>
          <a:xfrm>
            <a:off x="4019353" y="4749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6E983BA0-FE3A-41E6-8D50-50AF89A73C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39E75DF3-C445-4606-8161-439A576684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D3EBB3B6-B81A-4111-B8A1-7EDB534DCC0E}"/>
              </a:ext>
            </a:extLst>
          </p:cNvPr>
          <p:cNvGrpSpPr/>
          <p:nvPr/>
        </p:nvGrpSpPr>
        <p:grpSpPr>
          <a:xfrm>
            <a:off x="3257353" y="4749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D244084E-1D1B-4108-9D08-C053177B62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大川市</a:t>
              </a:r>
            </a:p>
          </p:txBody>
        </p:sp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2ED25D21-D80D-4CDC-A2CC-2553749E7E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45FDCCFF-B50F-4F27-9052-2C3ED66F60C3}"/>
              </a:ext>
            </a:extLst>
          </p:cNvPr>
          <p:cNvGrpSpPr/>
          <p:nvPr/>
        </p:nvGrpSpPr>
        <p:grpSpPr>
          <a:xfrm>
            <a:off x="8035835" y="22294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7C8BF200-5F11-4D0B-A2D0-3F96006B85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吉富町</a:t>
              </a: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28712484-A8FA-43BA-9C3E-98662FC820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62DD1E20-5653-4FC4-9C98-5E512D936B04}"/>
              </a:ext>
            </a:extLst>
          </p:cNvPr>
          <p:cNvGrpSpPr/>
          <p:nvPr/>
        </p:nvGrpSpPr>
        <p:grpSpPr>
          <a:xfrm>
            <a:off x="8035835" y="27057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7780167A-0F70-4586-8469-2516796475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上毛町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70AB24BF-14F8-428D-BD7C-11BC3D1E4F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D74E29C6-EEC8-49B2-A413-89E43BDADD49}"/>
              </a:ext>
            </a:extLst>
          </p:cNvPr>
          <p:cNvGrpSpPr/>
          <p:nvPr/>
        </p:nvGrpSpPr>
        <p:grpSpPr>
          <a:xfrm>
            <a:off x="7293391" y="22294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AA76B660-9CDF-459F-9C35-C2BDE716B9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築上町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28A86CAB-1348-4DE6-BACD-900E9500EE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01784D8F-4360-4DD1-B0F3-FC3AB7006DE0}"/>
              </a:ext>
            </a:extLst>
          </p:cNvPr>
          <p:cNvGrpSpPr/>
          <p:nvPr/>
        </p:nvGrpSpPr>
        <p:grpSpPr>
          <a:xfrm>
            <a:off x="7293391" y="27057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350CF408-B227-49A4-87C1-0E423F2309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豊前市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D3418DDE-F02C-47DD-997D-1ED8EA685D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C9A3FB72-658F-437E-99FD-A73ADC81FD73}"/>
              </a:ext>
            </a:extLst>
          </p:cNvPr>
          <p:cNvGrpSpPr/>
          <p:nvPr/>
        </p:nvGrpSpPr>
        <p:grpSpPr>
          <a:xfrm>
            <a:off x="7206423" y="11722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CF14E8C4-39E5-4AED-A54D-BADBB65A39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苅田町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F2F848AA-408C-42F3-BAAB-9BAD0D9953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28E45DD2-B2DB-49E2-8805-2F923A9615A0}"/>
              </a:ext>
            </a:extLst>
          </p:cNvPr>
          <p:cNvGrpSpPr/>
          <p:nvPr/>
        </p:nvGrpSpPr>
        <p:grpSpPr>
          <a:xfrm>
            <a:off x="7206423" y="16484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20E9D86A-DCF7-4869-969C-E825F0FD97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行橋市</a:t>
              </a: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2C4651DA-683E-4AA7-B7AA-CD6B6B445B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1CB943B6-0FC5-4F0A-9357-27745932BEE4}"/>
              </a:ext>
            </a:extLst>
          </p:cNvPr>
          <p:cNvGrpSpPr/>
          <p:nvPr/>
        </p:nvGrpSpPr>
        <p:grpSpPr>
          <a:xfrm>
            <a:off x="4800394" y="44260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63550B3A-10C4-4040-A482-80C10E0CA7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久留米市</a:t>
              </a:r>
            </a:p>
          </p:txBody>
        </p:sp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8ECB32D9-28D6-4386-89F9-5D3770D246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2D421E62-6A54-4C22-AAA2-D17454C3AE60}"/>
              </a:ext>
            </a:extLst>
          </p:cNvPr>
          <p:cNvGrpSpPr/>
          <p:nvPr/>
        </p:nvGrpSpPr>
        <p:grpSpPr>
          <a:xfrm>
            <a:off x="5600503" y="44260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CAAA05C3-81B0-4D01-9B1E-3AE1127BA9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うきは市</a:t>
              </a:r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8E1DAC46-299E-42E5-9F87-FAD8615418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1F7796CC-B76B-4C25-9D07-A28983C9DA95}"/>
              </a:ext>
            </a:extLst>
          </p:cNvPr>
          <p:cNvGrpSpPr/>
          <p:nvPr/>
        </p:nvGrpSpPr>
        <p:grpSpPr>
          <a:xfrm>
            <a:off x="3251827" y="3943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9273C04A-1FA4-43D8-9479-14767036DB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小郡市</a:t>
              </a:r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EE117888-5691-4192-BBE7-96D33C438F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CE2419B4-D89C-49FD-A0B1-1D2068E06F66}"/>
              </a:ext>
            </a:extLst>
          </p:cNvPr>
          <p:cNvGrpSpPr/>
          <p:nvPr/>
        </p:nvGrpSpPr>
        <p:grpSpPr>
          <a:xfrm>
            <a:off x="4016285" y="42773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5BCA10CC-C402-4176-8B39-9B1542E318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大刀洗町</a:t>
              </a: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49C3FA8F-BBD6-457B-9C3C-8EEE3D7582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C34CF188-2698-4A8F-BA09-2BC3B1C2DEFA}"/>
              </a:ext>
            </a:extLst>
          </p:cNvPr>
          <p:cNvGrpSpPr/>
          <p:nvPr/>
        </p:nvGrpSpPr>
        <p:grpSpPr>
          <a:xfrm>
            <a:off x="4800394" y="39402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6C4C13B1-600C-40F8-BB3C-A754040D6E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朝倉市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0A4D5088-E91A-4FAB-BF3D-B3B83255BE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4995A18A-B20C-4106-8E86-430042D7EA5C}"/>
              </a:ext>
            </a:extLst>
          </p:cNvPr>
          <p:cNvGrpSpPr/>
          <p:nvPr/>
        </p:nvGrpSpPr>
        <p:grpSpPr>
          <a:xfrm>
            <a:off x="5600503" y="39402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B937C26B-F738-424C-AE1A-04D2C81E3D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東峰村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21C61DF2-3E74-4BB8-9F79-2A01644A24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DBF40030-8282-421A-AB0F-2E92A038356C}"/>
              </a:ext>
            </a:extLst>
          </p:cNvPr>
          <p:cNvGrpSpPr/>
          <p:nvPr/>
        </p:nvGrpSpPr>
        <p:grpSpPr>
          <a:xfrm>
            <a:off x="6092735" y="34779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EA3F3F3F-8864-48BC-B9E6-6BD0EBE736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添田町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8483D343-AA01-4DC5-8AF9-9BF8058E3C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B842F727-F065-42A9-BBCD-12940A6796B1}"/>
              </a:ext>
            </a:extLst>
          </p:cNvPr>
          <p:cNvGrpSpPr/>
          <p:nvPr/>
        </p:nvGrpSpPr>
        <p:grpSpPr>
          <a:xfrm>
            <a:off x="4444508" y="34779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E95B7503-2289-4BEF-A2FE-481891F43B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筑紫野市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9C306FDF-FC2D-49E7-BC17-B312A2AC5C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E2328917-6AA6-41F4-BA5E-A624C15EA9EE}"/>
              </a:ext>
            </a:extLst>
          </p:cNvPr>
          <p:cNvGrpSpPr/>
          <p:nvPr/>
        </p:nvGrpSpPr>
        <p:grpSpPr>
          <a:xfrm>
            <a:off x="3702064" y="34779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24949C7F-10A1-479A-8E60-7356FB326C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那珂川町</a:t>
              </a: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C485E0BC-D176-4681-A4F9-BED1DA74AB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99CE4158-2E6A-41D0-A4E9-AE7C44C03DFE}"/>
              </a:ext>
            </a:extLst>
          </p:cNvPr>
          <p:cNvGrpSpPr/>
          <p:nvPr/>
        </p:nvGrpSpPr>
        <p:grpSpPr>
          <a:xfrm>
            <a:off x="5187458" y="34779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457D3FD7-A301-4DD6-B6A7-74C1095345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筑前町</a:t>
              </a: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B14E8ACC-1898-483E-B727-E6DB9F14A0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CB4630F1-8972-4593-B8F5-A525DCC22D01}"/>
              </a:ext>
            </a:extLst>
          </p:cNvPr>
          <p:cNvGrpSpPr/>
          <p:nvPr/>
        </p:nvGrpSpPr>
        <p:grpSpPr>
          <a:xfrm>
            <a:off x="4444508" y="3011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2ED73DED-2E18-4C4D-8FEB-B16F450A97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大野城市</a:t>
              </a: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E4FD219C-76BF-4A14-B55A-922D8C0BD8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B7E17999-175C-4E70-8E41-844FB8EA3596}"/>
              </a:ext>
            </a:extLst>
          </p:cNvPr>
          <p:cNvGrpSpPr/>
          <p:nvPr/>
        </p:nvGrpSpPr>
        <p:grpSpPr>
          <a:xfrm>
            <a:off x="3702064" y="3011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C5117AA4-CA4F-4B9F-BE80-01D79B47FF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春日市</a:t>
              </a: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5B90DBCB-25C2-456A-9BE1-D69B3AE611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7D2F3B6B-9474-4D3E-98AE-4C80807B4E68}"/>
              </a:ext>
            </a:extLst>
          </p:cNvPr>
          <p:cNvGrpSpPr/>
          <p:nvPr/>
        </p:nvGrpSpPr>
        <p:grpSpPr>
          <a:xfrm>
            <a:off x="5187458" y="3011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A5916FDE-42DA-45EF-866B-7E298E26BE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太宰府市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C8922E37-2C75-4D68-BF18-82E6B3A50D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6E84842C-5A26-4F7B-A369-5FE409B08913}"/>
              </a:ext>
            </a:extLst>
          </p:cNvPr>
          <p:cNvGrpSpPr/>
          <p:nvPr/>
        </p:nvGrpSpPr>
        <p:grpSpPr>
          <a:xfrm>
            <a:off x="3421110" y="25444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54028B69-A6DA-441B-A8F6-54B8384469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志免町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442B9307-B7DF-4142-9C90-61268ED6D1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9D0901FD-E090-4AAE-913D-F5AEC0E02CD9}"/>
              </a:ext>
            </a:extLst>
          </p:cNvPr>
          <p:cNvGrpSpPr/>
          <p:nvPr/>
        </p:nvGrpSpPr>
        <p:grpSpPr>
          <a:xfrm>
            <a:off x="3421110" y="20743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3BD11B16-29A6-48E2-B5CA-FA22F7B468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粕屋町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24CF11E3-2BB2-401C-92C3-301C9A8EE5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AAEA6344-5551-4AE9-B021-7DDFA49180A3}"/>
              </a:ext>
            </a:extLst>
          </p:cNvPr>
          <p:cNvGrpSpPr/>
          <p:nvPr/>
        </p:nvGrpSpPr>
        <p:grpSpPr>
          <a:xfrm>
            <a:off x="3421110" y="16042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20A7B354-FCF7-4257-BAAC-17E7C9F6D6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新宮町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CE40CAD5-1BF5-4275-BA25-DE724AB617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6D4ED96D-C92C-4643-8657-734A62C23F64}"/>
              </a:ext>
            </a:extLst>
          </p:cNvPr>
          <p:cNvGrpSpPr/>
          <p:nvPr/>
        </p:nvGrpSpPr>
        <p:grpSpPr>
          <a:xfrm>
            <a:off x="6092735" y="3011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3A80009D-AA88-4202-8C31-73BDF55994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赤村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D9DB5440-F155-492F-9397-4A50B9E852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D528430E-6AD5-40DD-A79D-9663263D805A}"/>
              </a:ext>
            </a:extLst>
          </p:cNvPr>
          <p:cNvGrpSpPr/>
          <p:nvPr/>
        </p:nvGrpSpPr>
        <p:grpSpPr>
          <a:xfrm>
            <a:off x="6550441" y="2107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199C40B1-67BF-4767-80DB-7DFCC30227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みやこ町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F0F54CA3-3456-4121-8D5F-B73CA36F8A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362A2869-0909-4CD6-A980-35F679AB3870}"/>
              </a:ext>
            </a:extLst>
          </p:cNvPr>
          <p:cNvGrpSpPr/>
          <p:nvPr/>
        </p:nvGrpSpPr>
        <p:grpSpPr>
          <a:xfrm>
            <a:off x="6550441" y="25651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B142E97F-EC72-4EE9-A146-8EB45B75DF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川崎町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AD6E37FE-C6E9-409D-B7AD-0828ADD5DD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D314E2DC-41F7-4D4C-BFA8-62020C65C657}"/>
              </a:ext>
            </a:extLst>
          </p:cNvPr>
          <p:cNvGrpSpPr/>
          <p:nvPr/>
        </p:nvGrpSpPr>
        <p:grpSpPr>
          <a:xfrm>
            <a:off x="4939808" y="25349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D67A9596-FE32-4896-920A-4D6A41D689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宇美町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F78CCA16-B211-40A3-9C21-AC88A44A5B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F071C752-1B11-4379-983B-79CB97DB02A2}"/>
              </a:ext>
            </a:extLst>
          </p:cNvPr>
          <p:cNvGrpSpPr/>
          <p:nvPr/>
        </p:nvGrpSpPr>
        <p:grpSpPr>
          <a:xfrm>
            <a:off x="4197364" y="25349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4F64B840-01F3-41AC-B740-2E92CF3017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須恵町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A299C5E8-0322-44A5-96DB-0BEDB64304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038BAA06-1E05-4C6B-A157-1BF17296F01D}"/>
              </a:ext>
            </a:extLst>
          </p:cNvPr>
          <p:cNvGrpSpPr/>
          <p:nvPr/>
        </p:nvGrpSpPr>
        <p:grpSpPr>
          <a:xfrm>
            <a:off x="5682758" y="25349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031EABE0-7B5A-471F-B246-FB2DD3ECE0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桂川町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DDBC9EF1-F8E4-4723-84EC-35C8107BF9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548D2297-010C-4988-8798-3CC46C3AD88C}"/>
              </a:ext>
            </a:extLst>
          </p:cNvPr>
          <p:cNvGrpSpPr/>
          <p:nvPr/>
        </p:nvGrpSpPr>
        <p:grpSpPr>
          <a:xfrm>
            <a:off x="4185180" y="1939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EEAB45F1-B1C7-4124-8996-1BDD5F76D0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芦屋町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7570963D-5D9D-4B68-A056-E3C675B25F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745ACB61-F280-4DDF-AA5F-0B3F1B2E43CE}"/>
              </a:ext>
            </a:extLst>
          </p:cNvPr>
          <p:cNvGrpSpPr/>
          <p:nvPr/>
        </p:nvGrpSpPr>
        <p:grpSpPr>
          <a:xfrm>
            <a:off x="3421110" y="1939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0B2F856D-37EB-4381-BCE8-5FBD69B42B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岡垣町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2E8BC610-65F4-4288-BF65-3BF6C719F1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1374E2A4-6443-43C9-B658-5D185D53125D}"/>
              </a:ext>
            </a:extLst>
          </p:cNvPr>
          <p:cNvGrpSpPr/>
          <p:nvPr/>
        </p:nvGrpSpPr>
        <p:grpSpPr>
          <a:xfrm>
            <a:off x="4928130" y="1939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C35D54EA-95AD-4FD1-BDAD-9AA3868962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水巻町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6CB3042B-DBAB-4245-ACA2-6880377C0C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742891F1-7F5C-4E6E-9227-C49C076B7764}"/>
              </a:ext>
            </a:extLst>
          </p:cNvPr>
          <p:cNvGrpSpPr/>
          <p:nvPr/>
        </p:nvGrpSpPr>
        <p:grpSpPr>
          <a:xfrm>
            <a:off x="4186995" y="671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BEA018BC-F407-416F-822A-5C4C038F8F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遠賀町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B208148-B14C-4EE3-85E4-42639B0C37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41FBD442-DFA0-45CA-AD29-075A69BB3895}"/>
              </a:ext>
            </a:extLst>
          </p:cNvPr>
          <p:cNvGrpSpPr/>
          <p:nvPr/>
        </p:nvGrpSpPr>
        <p:grpSpPr>
          <a:xfrm>
            <a:off x="3421110" y="6640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4408458E-9082-42AF-9A33-A4E522D775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宗像市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904C0C8E-EA61-4433-8D1F-2F9B18008F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D6C5A5E9-DC31-43B1-B56D-2C75C8F36FFF}"/>
              </a:ext>
            </a:extLst>
          </p:cNvPr>
          <p:cNvGrpSpPr/>
          <p:nvPr/>
        </p:nvGrpSpPr>
        <p:grpSpPr>
          <a:xfrm>
            <a:off x="4929945" y="671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17D4EA45-77B5-401E-B4EC-6C4F2045FD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中間市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8DF690CD-C9D3-41AB-9EDC-7C76212EF1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5E3936AB-DF4A-4394-8F1A-554CFA6C04CB}"/>
              </a:ext>
            </a:extLst>
          </p:cNvPr>
          <p:cNvGrpSpPr/>
          <p:nvPr/>
        </p:nvGrpSpPr>
        <p:grpSpPr>
          <a:xfrm>
            <a:off x="2666059" y="11300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8CF0AB4D-7CD5-4CCE-BFBF-C9FAC1D986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福津市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D01545F7-C5E1-4EDA-94F0-7FBAE47C41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95CDC969-1E7C-4674-B224-E09270A51E8C}"/>
              </a:ext>
            </a:extLst>
          </p:cNvPr>
          <p:cNvGrpSpPr/>
          <p:nvPr/>
        </p:nvGrpSpPr>
        <p:grpSpPr>
          <a:xfrm>
            <a:off x="6463473" y="11722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E0DE3C65-32F7-45F7-8938-041204FCFA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香春町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2976159E-0B46-4A58-9FCE-F3525CB37C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C14A5912-7969-4215-B0C9-A78EDDAC2C69}"/>
              </a:ext>
            </a:extLst>
          </p:cNvPr>
          <p:cNvGrpSpPr/>
          <p:nvPr/>
        </p:nvGrpSpPr>
        <p:grpSpPr>
          <a:xfrm>
            <a:off x="6463473" y="16484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BBE2B1F7-5EA4-4192-A33B-13C919A945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大任町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7E0A1FF8-ECD7-428A-90E5-564705D827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E2055EA9-0898-4B44-8230-BB783E83FB69}"/>
              </a:ext>
            </a:extLst>
          </p:cNvPr>
          <p:cNvGrpSpPr/>
          <p:nvPr/>
        </p:nvGrpSpPr>
        <p:grpSpPr>
          <a:xfrm>
            <a:off x="5691945" y="671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49EAD4BA-6490-43B6-A51B-6FAA95BD8C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鞍手町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743797DA-3167-4D1C-8276-46B9C108C2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26F886F6-1CAD-4F14-BD19-B4A3A87C2F7A}"/>
              </a:ext>
            </a:extLst>
          </p:cNvPr>
          <p:cNvGrpSpPr/>
          <p:nvPr/>
        </p:nvGrpSpPr>
        <p:grpSpPr>
          <a:xfrm>
            <a:off x="3421110" y="11341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5FF8BF86-1129-4E0B-BC21-B35158377C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古賀市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BA8096FB-ABF6-47FE-A286-E23057649D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50063377-1D15-4B9C-B529-1A4300132F35}"/>
              </a:ext>
            </a:extLst>
          </p:cNvPr>
          <p:cNvGrpSpPr/>
          <p:nvPr/>
        </p:nvGrpSpPr>
        <p:grpSpPr>
          <a:xfrm>
            <a:off x="4977908" y="20682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F0AE68AB-87BA-4F58-B768-7AC9B8FFCE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飯塚市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847C684A-5F80-4A12-8DBC-983769EFE1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F0BDAAD8-A0EA-49CF-A374-7DEE35B1D201}"/>
              </a:ext>
            </a:extLst>
          </p:cNvPr>
          <p:cNvGrpSpPr/>
          <p:nvPr/>
        </p:nvGrpSpPr>
        <p:grpSpPr>
          <a:xfrm>
            <a:off x="4235464" y="20682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8FBE8CFB-8621-4A9F-9D7E-9F96235CA9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篠栗町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27D14554-1420-41BD-811A-9CE1F00E69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277960AC-48C2-465D-AAE0-9DC1BF70F222}"/>
              </a:ext>
            </a:extLst>
          </p:cNvPr>
          <p:cNvGrpSpPr/>
          <p:nvPr/>
        </p:nvGrpSpPr>
        <p:grpSpPr>
          <a:xfrm>
            <a:off x="5720858" y="20682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BCF6AF61-E74E-4D94-A7D3-B43AA0FEC6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田川市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594E8CF4-077E-430F-BB39-065BDE4977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D0FB001B-C00E-41A0-8FD0-B7DCBAD14986}"/>
              </a:ext>
            </a:extLst>
          </p:cNvPr>
          <p:cNvGrpSpPr/>
          <p:nvPr/>
        </p:nvGrpSpPr>
        <p:grpSpPr>
          <a:xfrm>
            <a:off x="4977908" y="16205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A92BEB2A-D5DF-4E54-A327-FAA208B6EF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小竹町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3E340725-D0F5-4997-B61D-9DC4792432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56333569-C6A1-4E39-9B77-377BB98AF430}"/>
              </a:ext>
            </a:extLst>
          </p:cNvPr>
          <p:cNvGrpSpPr/>
          <p:nvPr/>
        </p:nvGrpSpPr>
        <p:grpSpPr>
          <a:xfrm>
            <a:off x="4235464" y="16205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B44EB808-A98F-42EA-98D4-B2524498F7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久山町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55FA53CA-E16F-43B3-9C50-D858A291FA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E094CDD6-F45A-454C-8968-CB0EF702493A}"/>
              </a:ext>
            </a:extLst>
          </p:cNvPr>
          <p:cNvGrpSpPr/>
          <p:nvPr/>
        </p:nvGrpSpPr>
        <p:grpSpPr>
          <a:xfrm>
            <a:off x="5720858" y="16205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61E7C821-654C-4BB9-AF50-CF0EA4B432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糸田町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8B90BEB8-B23C-4F52-A887-B642F3903A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948B3E9A-2CE9-469C-99BC-2C36BA81BFE1}"/>
              </a:ext>
            </a:extLst>
          </p:cNvPr>
          <p:cNvGrpSpPr/>
          <p:nvPr/>
        </p:nvGrpSpPr>
        <p:grpSpPr>
          <a:xfrm>
            <a:off x="4977908" y="11633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A3B5F850-BE2B-4072-AD2C-C34D7E1C39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756E5564-835C-4722-BCF1-BE65AD6821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4CF5B694-BE8D-4751-AA45-3F84C13F61A0}"/>
              </a:ext>
            </a:extLst>
          </p:cNvPr>
          <p:cNvGrpSpPr/>
          <p:nvPr/>
        </p:nvGrpSpPr>
        <p:grpSpPr>
          <a:xfrm>
            <a:off x="4235464" y="11633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83F49FE4-BC00-4C1F-81F3-1C1AADFD2B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宮若市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F854E7CF-A67F-4EEB-816E-42BDCEAC01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D169DA6E-7943-486D-B3D4-7E46EF93A5C9}"/>
              </a:ext>
            </a:extLst>
          </p:cNvPr>
          <p:cNvGrpSpPr/>
          <p:nvPr/>
        </p:nvGrpSpPr>
        <p:grpSpPr>
          <a:xfrm>
            <a:off x="5720858" y="11633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CF424AD2-63E1-4B35-B64D-8FB100AB21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直方市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15704D3D-38EA-4036-B33E-73EA770BFD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9380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652</Words>
  <Application>Microsoft Office PowerPoint</Application>
  <PresentationFormat>A4 210 x 297 mm</PresentationFormat>
  <Paragraphs>608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dmap040_福岡県の市区町村別の数値入力データマップ</dc:title>
  <dc:subject>dmap040_福岡県の市区町村別の数値入力データマップ</dc:subject>
  <dc:creator>でじけろお</dc:creator>
  <cp:lastModifiedBy/>
  <cp:revision>1</cp:revision>
  <dcterms:created xsi:type="dcterms:W3CDTF">2012-07-31T07:01:02Z</dcterms:created>
  <dcterms:modified xsi:type="dcterms:W3CDTF">2022-04-11T06:34:16Z</dcterms:modified>
  <cp:version>1</cp:version>
</cp:coreProperties>
</file>